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78" y="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CC72-651E-482A-B519-FFE75EBEE248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200-2380-4625-B542-64A66E920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842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CC72-651E-482A-B519-FFE75EBEE248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200-2380-4625-B542-64A66E920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171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CC72-651E-482A-B519-FFE75EBEE248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200-2380-4625-B542-64A66E920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34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CC72-651E-482A-B519-FFE75EBEE248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200-2380-4625-B542-64A66E920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762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CC72-651E-482A-B519-FFE75EBEE248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200-2380-4625-B542-64A66E920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229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CC72-651E-482A-B519-FFE75EBEE248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200-2380-4625-B542-64A66E920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16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CC72-651E-482A-B519-FFE75EBEE248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200-2380-4625-B542-64A66E920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681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CC72-651E-482A-B519-FFE75EBEE248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200-2380-4625-B542-64A66E920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795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CC72-651E-482A-B519-FFE75EBEE248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200-2380-4625-B542-64A66E920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108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CC72-651E-482A-B519-FFE75EBEE248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200-2380-4625-B542-64A66E920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06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CC72-651E-482A-B519-FFE75EBEE248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200-2380-4625-B542-64A66E920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907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0CC72-651E-482A-B519-FFE75EBEE248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AE200-2380-4625-B542-64A66E920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09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3" descr="grad_bor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96" y="70549"/>
            <a:ext cx="9161785" cy="6670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117634" y="476091"/>
            <a:ext cx="367074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mbria" pitchFamily="18" charset="0"/>
                <a:cs typeface="Times New Roman" pitchFamily="18" charset="0"/>
              </a:rPr>
              <a:t>[</a:t>
            </a:r>
            <a:r>
              <a:rPr kumimoji="0" lang="en-GB" altLang="en-US" sz="28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mbria" pitchFamily="18" charset="0"/>
                <a:cs typeface="Times New Roman" pitchFamily="18" charset="0"/>
              </a:rPr>
              <a:t>Title of training course</a:t>
            </a:r>
            <a:r>
              <a:rPr kumimoji="0" lang="en-GB" altLang="en-US" sz="2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mbria" pitchFamily="18" charset="0"/>
                <a:cs typeface="Times New Roman" pitchFamily="18" charset="0"/>
              </a:rPr>
              <a:t>]</a:t>
            </a:r>
            <a:endParaRPr kumimoji="0" lang="en-GB" altLang="en-US" sz="2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3743" y="2079426"/>
            <a:ext cx="894576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[</a:t>
            </a:r>
            <a:r>
              <a:rPr lang="en-US" b="1" i="1" dirty="0">
                <a:solidFill>
                  <a:srgbClr val="FF0000"/>
                </a:solidFill>
              </a:rPr>
              <a:t>First name FAMILY NAME</a:t>
            </a:r>
            <a:r>
              <a:rPr lang="en-US" b="1" dirty="0">
                <a:solidFill>
                  <a:srgbClr val="FF0000"/>
                </a:solidFill>
              </a:rPr>
              <a:t>]</a:t>
            </a: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GB" dirty="0">
                <a:solidFill>
                  <a:srgbClr val="FF0000"/>
                </a:solidFill>
              </a:rPr>
              <a:t>[</a:t>
            </a:r>
            <a:r>
              <a:rPr lang="en-GB" i="1" dirty="0">
                <a:solidFill>
                  <a:srgbClr val="FF0000"/>
                </a:solidFill>
              </a:rPr>
              <a:t>Short description of the training</a:t>
            </a:r>
            <a:r>
              <a:rPr lang="en-GB" dirty="0">
                <a:solidFill>
                  <a:srgbClr val="FF0000"/>
                </a:solidFill>
              </a:rPr>
              <a:t>]</a:t>
            </a:r>
          </a:p>
          <a:p>
            <a:pPr algn="ctr"/>
            <a:endParaRPr lang="nl-BE" sz="1200" dirty="0"/>
          </a:p>
          <a:p>
            <a:pPr algn="ctr"/>
            <a:r>
              <a:rPr lang="nl-BE" sz="1200" dirty="0" err="1"/>
              <a:t>organized</a:t>
            </a:r>
            <a:r>
              <a:rPr lang="nl-BE" sz="1200" dirty="0"/>
              <a:t> </a:t>
            </a:r>
            <a:r>
              <a:rPr lang="nl-BE" sz="1200" dirty="0" err="1"/>
              <a:t>by</a:t>
            </a:r>
            <a:endParaRPr lang="nl-BE" sz="1200" dirty="0"/>
          </a:p>
          <a:p>
            <a:pPr algn="ctr"/>
            <a:endParaRPr lang="en-US" sz="1200" dirty="0"/>
          </a:p>
          <a:p>
            <a:pPr algn="ctr"/>
            <a:r>
              <a:rPr lang="fr-BE" sz="1600" dirty="0">
                <a:solidFill>
                  <a:srgbClr val="FF0000"/>
                </a:solidFill>
              </a:rPr>
              <a:t>[</a:t>
            </a:r>
            <a:r>
              <a:rPr lang="fr-BE" sz="1600" i="1" dirty="0">
                <a:solidFill>
                  <a:srgbClr val="FF0000"/>
                </a:solidFill>
              </a:rPr>
              <a:t>Name, city and country of the (</a:t>
            </a:r>
            <a:r>
              <a:rPr lang="fr-BE" sz="1600" i="1" dirty="0" err="1">
                <a:solidFill>
                  <a:srgbClr val="FF0000"/>
                </a:solidFill>
              </a:rPr>
              <a:t>co</a:t>
            </a:r>
            <a:r>
              <a:rPr lang="fr-BE" sz="1600" i="1" dirty="0">
                <a:solidFill>
                  <a:srgbClr val="FF0000"/>
                </a:solidFill>
              </a:rPr>
              <a:t>-) </a:t>
            </a:r>
            <a:r>
              <a:rPr lang="fr-BE" sz="1600" i="1" dirty="0" err="1">
                <a:solidFill>
                  <a:srgbClr val="FF0000"/>
                </a:solidFill>
              </a:rPr>
              <a:t>organizing</a:t>
            </a:r>
            <a:r>
              <a:rPr lang="fr-BE" sz="1600" i="1" dirty="0">
                <a:solidFill>
                  <a:srgbClr val="FF0000"/>
                </a:solidFill>
              </a:rPr>
              <a:t> </a:t>
            </a:r>
            <a:r>
              <a:rPr lang="fr-BE" sz="1600" i="1" dirty="0" err="1">
                <a:solidFill>
                  <a:srgbClr val="FF0000"/>
                </a:solidFill>
              </a:rPr>
              <a:t>insitututions</a:t>
            </a:r>
            <a:r>
              <a:rPr lang="fr-BE" sz="1600" dirty="0">
                <a:solidFill>
                  <a:srgbClr val="FF0000"/>
                </a:solidFill>
              </a:rPr>
              <a:t>]</a:t>
            </a:r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/>
          </a:p>
          <a:p>
            <a:pPr algn="ctr"/>
            <a:r>
              <a:rPr lang="en-GB" b="1" dirty="0">
                <a:solidFill>
                  <a:srgbClr val="FF0000"/>
                </a:solidFill>
              </a:rPr>
              <a:t>[</a:t>
            </a:r>
            <a:r>
              <a:rPr lang="en-GB" b="1" i="1" dirty="0">
                <a:solidFill>
                  <a:srgbClr val="FF0000"/>
                </a:solidFill>
              </a:rPr>
              <a:t>start date ‒ end date</a:t>
            </a:r>
            <a:r>
              <a:rPr lang="en-GB" b="1" dirty="0">
                <a:solidFill>
                  <a:srgbClr val="FF0000"/>
                </a:solidFill>
              </a:rPr>
              <a:t>]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07337" y="1268760"/>
            <a:ext cx="46185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5400" dirty="0" err="1">
                <a:solidFill>
                  <a:srgbClr val="FF9900"/>
                </a:solidFill>
                <a:latin typeface="Freestyle Script" panose="030804020302050B0404" pitchFamily="66" charset="0"/>
              </a:rPr>
              <a:t>Certificate</a:t>
            </a:r>
            <a:r>
              <a:rPr lang="nl-BE" sz="5400" dirty="0">
                <a:solidFill>
                  <a:srgbClr val="FF9900"/>
                </a:solidFill>
                <a:latin typeface="Freestyle Script" panose="030804020302050B0404" pitchFamily="66" charset="0"/>
              </a:rPr>
              <a:t> of </a:t>
            </a:r>
            <a:r>
              <a:rPr lang="nl-BE" sz="5400" dirty="0" err="1">
                <a:solidFill>
                  <a:srgbClr val="FF9900"/>
                </a:solidFill>
                <a:latin typeface="Freestyle Script" panose="030804020302050B0404" pitchFamily="66" charset="0"/>
              </a:rPr>
              <a:t>attendance</a:t>
            </a:r>
            <a:endParaRPr lang="en-US" sz="5400" dirty="0">
              <a:solidFill>
                <a:srgbClr val="FF9900"/>
              </a:solidFill>
              <a:latin typeface="Freestyle Script" panose="030804020302050B0404" pitchFamily="66" charset="0"/>
            </a:endParaRPr>
          </a:p>
        </p:txBody>
      </p:sp>
      <p:cxnSp>
        <p:nvCxnSpPr>
          <p:cNvPr id="11" name="Straight Connector 10"/>
          <p:cNvCxnSpPr>
            <a:cxnSpLocks/>
          </p:cNvCxnSpPr>
          <p:nvPr/>
        </p:nvCxnSpPr>
        <p:spPr>
          <a:xfrm>
            <a:off x="1064568" y="6072976"/>
            <a:ext cx="181844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4049134-A49A-C631-97F2-DDFD7EFB900D}"/>
              </a:ext>
            </a:extLst>
          </p:cNvPr>
          <p:cNvSpPr txBox="1"/>
          <p:nvPr/>
        </p:nvSpPr>
        <p:spPr>
          <a:xfrm>
            <a:off x="992560" y="6093296"/>
            <a:ext cx="2125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400" dirty="0">
                <a:solidFill>
                  <a:srgbClr val="FF0000"/>
                </a:solidFill>
              </a:rPr>
              <a:t>[</a:t>
            </a:r>
            <a:r>
              <a:rPr lang="fr-BE" sz="1400" i="1" dirty="0">
                <a:solidFill>
                  <a:srgbClr val="FF0000"/>
                </a:solidFill>
              </a:rPr>
              <a:t>First </a:t>
            </a:r>
            <a:r>
              <a:rPr lang="fr-BE" sz="1400" i="1" dirty="0" err="1">
                <a:solidFill>
                  <a:srgbClr val="FF0000"/>
                </a:solidFill>
              </a:rPr>
              <a:t>name</a:t>
            </a:r>
            <a:r>
              <a:rPr lang="fr-BE" sz="1400" i="1" dirty="0">
                <a:solidFill>
                  <a:srgbClr val="FF0000"/>
                </a:solidFill>
              </a:rPr>
              <a:t> FAMILY NAME</a:t>
            </a:r>
            <a:r>
              <a:rPr lang="fr-BE" sz="1400" dirty="0">
                <a:solidFill>
                  <a:srgbClr val="FF0000"/>
                </a:solidFill>
              </a:rPr>
              <a:t>]</a:t>
            </a:r>
          </a:p>
          <a:p>
            <a:r>
              <a:rPr lang="fr-BE" sz="1400" dirty="0">
                <a:solidFill>
                  <a:srgbClr val="FF0000"/>
                </a:solidFill>
              </a:rPr>
              <a:t>[</a:t>
            </a:r>
            <a:r>
              <a:rPr lang="fr-BE" sz="1400" i="1" dirty="0" err="1">
                <a:solidFill>
                  <a:srgbClr val="FF0000"/>
                </a:solidFill>
              </a:rPr>
              <a:t>title</a:t>
            </a:r>
            <a:r>
              <a:rPr lang="fr-BE" sz="1400" dirty="0">
                <a:solidFill>
                  <a:srgbClr val="FF0000"/>
                </a:solidFill>
              </a:rPr>
              <a:t>]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B9CEE64-E0C0-B87E-BDBD-D04288E2FF66}"/>
              </a:ext>
            </a:extLst>
          </p:cNvPr>
          <p:cNvGrpSpPr/>
          <p:nvPr/>
        </p:nvGrpSpPr>
        <p:grpSpPr>
          <a:xfrm>
            <a:off x="7113240" y="6074132"/>
            <a:ext cx="2125005" cy="523220"/>
            <a:chOff x="7243790" y="5930116"/>
            <a:chExt cx="2125005" cy="523220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4420102-591D-C3A8-A3FB-68F465E05556}"/>
                </a:ext>
              </a:extLst>
            </p:cNvPr>
            <p:cNvCxnSpPr/>
            <p:nvPr/>
          </p:nvCxnSpPr>
          <p:spPr>
            <a:xfrm>
              <a:off x="7315798" y="5930116"/>
              <a:ext cx="130961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767CD1D-F3F1-28DB-DE53-CCE93982D65C}"/>
                </a:ext>
              </a:extLst>
            </p:cNvPr>
            <p:cNvSpPr txBox="1"/>
            <p:nvPr/>
          </p:nvSpPr>
          <p:spPr>
            <a:xfrm>
              <a:off x="7243790" y="5930116"/>
              <a:ext cx="212500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BE" sz="1400" dirty="0">
                  <a:solidFill>
                    <a:srgbClr val="FF0000"/>
                  </a:solidFill>
                </a:rPr>
                <a:t>[</a:t>
              </a:r>
              <a:r>
                <a:rPr lang="fr-BE" sz="1400" i="1" dirty="0">
                  <a:solidFill>
                    <a:srgbClr val="FF0000"/>
                  </a:solidFill>
                </a:rPr>
                <a:t>First </a:t>
              </a:r>
              <a:r>
                <a:rPr lang="fr-BE" sz="1400" i="1" dirty="0" err="1">
                  <a:solidFill>
                    <a:srgbClr val="FF0000"/>
                  </a:solidFill>
                </a:rPr>
                <a:t>name</a:t>
              </a:r>
              <a:r>
                <a:rPr lang="fr-BE" sz="1400" i="1" dirty="0">
                  <a:solidFill>
                    <a:srgbClr val="FF0000"/>
                  </a:solidFill>
                </a:rPr>
                <a:t> FAMILY NAME</a:t>
              </a:r>
              <a:r>
                <a:rPr lang="fr-BE" sz="1400" dirty="0">
                  <a:solidFill>
                    <a:srgbClr val="FF0000"/>
                  </a:solidFill>
                </a:rPr>
                <a:t>]</a:t>
              </a:r>
              <a:endParaRPr lang="en-US" sz="1400" dirty="0">
                <a:solidFill>
                  <a:srgbClr val="FF0000"/>
                </a:solidFill>
              </a:endParaRPr>
            </a:p>
            <a:p>
              <a:r>
                <a:rPr lang="en-US" sz="1400" dirty="0">
                  <a:solidFill>
                    <a:srgbClr val="FF0000"/>
                  </a:solidFill>
                </a:rPr>
                <a:t>[</a:t>
              </a:r>
              <a:r>
                <a:rPr lang="en-US" sz="1400" i="1" dirty="0">
                  <a:solidFill>
                    <a:srgbClr val="FF0000"/>
                  </a:solidFill>
                </a:rPr>
                <a:t>title</a:t>
              </a:r>
              <a:r>
                <a:rPr lang="en-US" sz="1400" dirty="0">
                  <a:solidFill>
                    <a:srgbClr val="FF0000"/>
                  </a:solidFill>
                </a:rPr>
                <a:t>]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7C29C23-BE3E-74D0-88C4-F945C6442585}"/>
              </a:ext>
            </a:extLst>
          </p:cNvPr>
          <p:cNvSpPr txBox="1"/>
          <p:nvPr/>
        </p:nvSpPr>
        <p:spPr>
          <a:xfrm>
            <a:off x="4160912" y="6074132"/>
            <a:ext cx="2125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400" dirty="0">
                <a:solidFill>
                  <a:srgbClr val="FF0000"/>
                </a:solidFill>
              </a:rPr>
              <a:t>[</a:t>
            </a:r>
            <a:r>
              <a:rPr lang="fr-BE" sz="1400" i="1" dirty="0">
                <a:solidFill>
                  <a:srgbClr val="FF0000"/>
                </a:solidFill>
              </a:rPr>
              <a:t>First </a:t>
            </a:r>
            <a:r>
              <a:rPr lang="fr-BE" sz="1400" i="1" dirty="0" err="1">
                <a:solidFill>
                  <a:srgbClr val="FF0000"/>
                </a:solidFill>
              </a:rPr>
              <a:t>name</a:t>
            </a:r>
            <a:r>
              <a:rPr lang="fr-BE" sz="1400" i="1" dirty="0">
                <a:solidFill>
                  <a:srgbClr val="FF0000"/>
                </a:solidFill>
              </a:rPr>
              <a:t> FAMILY NAME</a:t>
            </a:r>
            <a:r>
              <a:rPr lang="fr-BE" sz="1400" dirty="0">
                <a:solidFill>
                  <a:srgbClr val="FF0000"/>
                </a:solidFill>
              </a:rPr>
              <a:t>]</a:t>
            </a:r>
          </a:p>
          <a:p>
            <a:r>
              <a:rPr lang="fr-BE" sz="1400" dirty="0">
                <a:solidFill>
                  <a:srgbClr val="FF0000"/>
                </a:solidFill>
              </a:rPr>
              <a:t>[</a:t>
            </a:r>
            <a:r>
              <a:rPr lang="fr-BE" sz="1400" i="1" dirty="0" err="1">
                <a:solidFill>
                  <a:srgbClr val="FF0000"/>
                </a:solidFill>
              </a:rPr>
              <a:t>title</a:t>
            </a:r>
            <a:r>
              <a:rPr lang="fr-BE" sz="1400" dirty="0">
                <a:solidFill>
                  <a:srgbClr val="FF0000"/>
                </a:solidFill>
              </a:rPr>
              <a:t>]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D30FA11-5F46-6CE3-A91B-A38A4C8FD74F}"/>
              </a:ext>
            </a:extLst>
          </p:cNvPr>
          <p:cNvCxnSpPr>
            <a:cxnSpLocks/>
          </p:cNvCxnSpPr>
          <p:nvPr/>
        </p:nvCxnSpPr>
        <p:spPr>
          <a:xfrm>
            <a:off x="4160912" y="6072976"/>
            <a:ext cx="181844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417B8C5-7098-2A0E-A957-2B913BB2DF44}"/>
              </a:ext>
            </a:extLst>
          </p:cNvPr>
          <p:cNvSpPr txBox="1"/>
          <p:nvPr/>
        </p:nvSpPr>
        <p:spPr>
          <a:xfrm>
            <a:off x="920552" y="1199654"/>
            <a:ext cx="14077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3200" dirty="0">
                <a:solidFill>
                  <a:srgbClr val="FF0000"/>
                </a:solidFill>
              </a:rPr>
              <a:t>[</a:t>
            </a:r>
            <a:r>
              <a:rPr lang="fr-BE" sz="3200" i="1" dirty="0">
                <a:solidFill>
                  <a:srgbClr val="FF0000"/>
                </a:solidFill>
              </a:rPr>
              <a:t>Logo </a:t>
            </a:r>
          </a:p>
          <a:p>
            <a:r>
              <a:rPr lang="fr-BE" sz="3200" i="1" dirty="0" err="1">
                <a:solidFill>
                  <a:srgbClr val="FF0000"/>
                </a:solidFill>
              </a:rPr>
              <a:t>funder</a:t>
            </a:r>
            <a:r>
              <a:rPr lang="fr-BE" sz="3200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F4D5F0-194A-2D36-DF6B-2958413FBDCE}"/>
              </a:ext>
            </a:extLst>
          </p:cNvPr>
          <p:cNvSpPr txBox="1"/>
          <p:nvPr/>
        </p:nvSpPr>
        <p:spPr>
          <a:xfrm>
            <a:off x="7649698" y="1196752"/>
            <a:ext cx="18051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3200" dirty="0">
                <a:solidFill>
                  <a:srgbClr val="FF0000"/>
                </a:solidFill>
              </a:rPr>
              <a:t>[</a:t>
            </a:r>
            <a:r>
              <a:rPr lang="fr-BE" sz="3200" i="1" dirty="0">
                <a:solidFill>
                  <a:srgbClr val="FF0000"/>
                </a:solidFill>
              </a:rPr>
              <a:t>Logo </a:t>
            </a:r>
            <a:r>
              <a:rPr lang="fr-BE" sz="3200" i="1" dirty="0" err="1">
                <a:solidFill>
                  <a:srgbClr val="FF0000"/>
                </a:solidFill>
              </a:rPr>
              <a:t>co</a:t>
            </a:r>
            <a:r>
              <a:rPr lang="fr-BE" sz="3200" i="1" dirty="0">
                <a:solidFill>
                  <a:srgbClr val="FF0000"/>
                </a:solidFill>
              </a:rPr>
              <a:t>- </a:t>
            </a:r>
          </a:p>
          <a:p>
            <a:r>
              <a:rPr lang="fr-BE" sz="3200" i="1" dirty="0" err="1">
                <a:solidFill>
                  <a:srgbClr val="FF0000"/>
                </a:solidFill>
              </a:rPr>
              <a:t>funder</a:t>
            </a:r>
            <a:r>
              <a:rPr lang="fr-BE" sz="3200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44F833-31C3-E446-7EB6-828C6F3982E8}"/>
              </a:ext>
            </a:extLst>
          </p:cNvPr>
          <p:cNvSpPr txBox="1"/>
          <p:nvPr/>
        </p:nvSpPr>
        <p:spPr>
          <a:xfrm>
            <a:off x="2072680" y="5157192"/>
            <a:ext cx="14313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2000" dirty="0">
                <a:solidFill>
                  <a:srgbClr val="FF0000"/>
                </a:solidFill>
              </a:rPr>
              <a:t>[</a:t>
            </a:r>
            <a:r>
              <a:rPr lang="fr-BE" sz="2000" i="1" dirty="0">
                <a:solidFill>
                  <a:srgbClr val="FF0000"/>
                </a:solidFill>
              </a:rPr>
              <a:t>Logo </a:t>
            </a:r>
            <a:r>
              <a:rPr lang="fr-BE" sz="2000" i="1" dirty="0" err="1">
                <a:solidFill>
                  <a:srgbClr val="FF0000"/>
                </a:solidFill>
              </a:rPr>
              <a:t>co</a:t>
            </a:r>
            <a:r>
              <a:rPr lang="fr-BE" sz="2000" i="1" dirty="0">
                <a:solidFill>
                  <a:srgbClr val="FF0000"/>
                </a:solidFill>
              </a:rPr>
              <a:t>-</a:t>
            </a:r>
          </a:p>
          <a:p>
            <a:r>
              <a:rPr lang="fr-BE" sz="2000" i="1" dirty="0" err="1">
                <a:solidFill>
                  <a:srgbClr val="FF0000"/>
                </a:solidFill>
              </a:rPr>
              <a:t>organizer</a:t>
            </a:r>
            <a:r>
              <a:rPr lang="fr-BE" sz="2000" i="1" dirty="0">
                <a:solidFill>
                  <a:srgbClr val="FF0000"/>
                </a:solidFill>
              </a:rPr>
              <a:t> 1</a:t>
            </a:r>
            <a:r>
              <a:rPr lang="fr-BE" sz="2000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FC4B98-76CD-7B57-4197-2C4224938935}"/>
              </a:ext>
            </a:extLst>
          </p:cNvPr>
          <p:cNvSpPr txBox="1"/>
          <p:nvPr/>
        </p:nvSpPr>
        <p:spPr>
          <a:xfrm>
            <a:off x="5241032" y="5157192"/>
            <a:ext cx="14313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2000" dirty="0">
                <a:solidFill>
                  <a:srgbClr val="FF0000"/>
                </a:solidFill>
              </a:rPr>
              <a:t>[</a:t>
            </a:r>
            <a:r>
              <a:rPr lang="fr-BE" sz="2000" i="1" dirty="0">
                <a:solidFill>
                  <a:srgbClr val="FF0000"/>
                </a:solidFill>
              </a:rPr>
              <a:t>Logo </a:t>
            </a:r>
            <a:r>
              <a:rPr lang="fr-BE" sz="2000" i="1" dirty="0" err="1">
                <a:solidFill>
                  <a:srgbClr val="FF0000"/>
                </a:solidFill>
              </a:rPr>
              <a:t>co</a:t>
            </a:r>
            <a:r>
              <a:rPr lang="fr-BE" sz="2000" i="1" dirty="0">
                <a:solidFill>
                  <a:srgbClr val="FF0000"/>
                </a:solidFill>
              </a:rPr>
              <a:t>-</a:t>
            </a:r>
          </a:p>
          <a:p>
            <a:r>
              <a:rPr lang="fr-BE" sz="2000" i="1" dirty="0" err="1">
                <a:solidFill>
                  <a:srgbClr val="FF0000"/>
                </a:solidFill>
              </a:rPr>
              <a:t>organizer</a:t>
            </a:r>
            <a:r>
              <a:rPr lang="fr-BE" sz="2000" i="1" dirty="0">
                <a:solidFill>
                  <a:srgbClr val="FF0000"/>
                </a:solidFill>
              </a:rPr>
              <a:t> 2</a:t>
            </a:r>
            <a:r>
              <a:rPr lang="fr-BE" sz="2000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EE9E05-7C46-6771-C8F6-7CABF06E3CC3}"/>
              </a:ext>
            </a:extLst>
          </p:cNvPr>
          <p:cNvSpPr txBox="1"/>
          <p:nvPr/>
        </p:nvSpPr>
        <p:spPr>
          <a:xfrm>
            <a:off x="8106362" y="5157192"/>
            <a:ext cx="13484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2000" dirty="0">
                <a:solidFill>
                  <a:srgbClr val="FF0000"/>
                </a:solidFill>
              </a:rPr>
              <a:t>[</a:t>
            </a:r>
            <a:r>
              <a:rPr lang="fr-BE" sz="2000" i="1" dirty="0">
                <a:solidFill>
                  <a:srgbClr val="FF0000"/>
                </a:solidFill>
              </a:rPr>
              <a:t>Logo main</a:t>
            </a:r>
          </a:p>
          <a:p>
            <a:r>
              <a:rPr lang="fr-BE" sz="2000" i="1" dirty="0" err="1">
                <a:solidFill>
                  <a:srgbClr val="FF0000"/>
                </a:solidFill>
              </a:rPr>
              <a:t>organizer</a:t>
            </a:r>
            <a:r>
              <a:rPr lang="fr-BE" sz="2000" dirty="0">
                <a:solidFill>
                  <a:srgbClr val="FF0000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386675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98</Words>
  <Application>Microsoft Office PowerPoint</Application>
  <PresentationFormat>A4 Paper (210x297 mm)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Cambria</vt:lpstr>
      <vt:lpstr>Freestyle Script</vt:lpstr>
      <vt:lpstr>Times New Roman</vt:lpstr>
      <vt:lpstr>Office Theme</vt:lpstr>
      <vt:lpstr>PowerPoint Presentation</vt:lpstr>
    </vt:vector>
  </TitlesOfParts>
  <Company>MRAC - KMMA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Jordaens Kurt</dc:creator>
  <cp:lastModifiedBy>Mrs. HJ Lotter</cp:lastModifiedBy>
  <cp:revision>12</cp:revision>
  <cp:lastPrinted>2022-04-19T11:33:31Z</cp:lastPrinted>
  <dcterms:created xsi:type="dcterms:W3CDTF">2019-11-06T10:16:50Z</dcterms:created>
  <dcterms:modified xsi:type="dcterms:W3CDTF">2025-09-08T10:11:31Z</dcterms:modified>
</cp:coreProperties>
</file>