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236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9900BB-A17E-1002-4570-06E071F889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5DB76F8-C782-50CD-444A-A09330A19E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F7FD88D-4363-5CEF-F9E8-2EBC9DEB8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0B18-60E8-4512-9EC7-A65D2D9D7A0F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6CA6F23-BB44-48C1-59D4-703726DA9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411E9D-2F94-22FC-8497-EC1FFBE25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2BD-1F8B-4B78-9AD1-D0076ED519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320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AC2A33-FAD6-D9FA-1E52-8EAC5818B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115BED7-153D-2021-D485-5A7B8983B9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DD7B11-54DA-CB03-2473-0AAF85790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0B18-60E8-4512-9EC7-A65D2D9D7A0F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B456140-EF5A-5728-D119-D4544A3F5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25C284-38CF-0B10-A9D8-CD8566AAF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2BD-1F8B-4B78-9AD1-D0076ED519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77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257503B-9D70-53A5-7E51-1C732E4CC1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5217C20-B371-42EB-CE93-778A360041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90E110-FCCE-7565-F989-96F076170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0B18-60E8-4512-9EC7-A65D2D9D7A0F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3CCBBAD-718E-71CC-87BE-05457E1A6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4094A49-1BFE-5595-A13C-DF5469520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2BD-1F8B-4B78-9AD1-D0076ED519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577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56D242-93CD-5287-59FD-9975AD597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9BA47AD-85C2-7900-9A20-B3F2D02DF7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F39A163-6FAA-D2B6-73A9-8D25CFA4C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0B18-60E8-4512-9EC7-A65D2D9D7A0F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BA21C13-436B-C9DF-8176-ED8F40ADC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C740943-FE1B-66DB-C1AB-0D882C37E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2BD-1F8B-4B78-9AD1-D0076ED519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065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69CF17-C52F-224F-500C-C7BD17A0A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3C76E34-A8AC-9ECA-7834-C116A074F1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EDB5A64-B8B2-2BD1-3E92-447FC55BE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0B18-60E8-4512-9EC7-A65D2D9D7A0F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6C7801E-A0AA-C780-F3EE-2759E5C2A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62DC1C8-A629-E414-A085-7FD99B71F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2BD-1F8B-4B78-9AD1-D0076ED519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107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7A15AA-F4BF-D207-4B43-1CC75D258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DB9E023-7872-DDE3-4C65-96BEBDC127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965E645-E221-970D-3F45-4ADEAACBEB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6046BD8-B319-F83B-7DE8-21DE80156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0B18-60E8-4512-9EC7-A65D2D9D7A0F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0A3F27E-6FE4-0C77-ADFE-CB7E654B0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3B0E7F5-9EDC-4EFB-D636-CF5B6469F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2BD-1F8B-4B78-9AD1-D0076ED519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432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FC71DC-7F66-0A66-7D3C-445387578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235C5DD-20DF-83DE-5DE5-58AA8B8293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6F72B60-0188-1B1D-10A2-F4E2F0F328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E13508B-D208-B56D-F84E-D9EEA203B2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970C74B-B84D-6C62-9F06-69D2368649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116F812-693F-7FEE-508D-AC3917073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0B18-60E8-4512-9EC7-A65D2D9D7A0F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57A3D75-EBCC-1A9F-D8BC-2DD01ED7F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47C6A54-695E-0E2D-E82A-A4471F1FA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2BD-1F8B-4B78-9AD1-D0076ED519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866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742E5B-D5D4-7D78-2E5E-110D86CCD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B38E77A-A642-886D-5CDF-944D185C9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0B18-60E8-4512-9EC7-A65D2D9D7A0F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E26DFF6-7661-3A59-CF88-2E58549AE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29B79B8-BC9F-01B8-0066-585A2B03B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2BD-1F8B-4B78-9AD1-D0076ED519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125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95A3F23-4F5C-1311-AE5B-361C6EFCF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0B18-60E8-4512-9EC7-A65D2D9D7A0F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2B0EC43-CEBA-E77E-3919-297EF6797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3BBCAFD-BBBC-679A-A002-12AB47BD0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2BD-1F8B-4B78-9AD1-D0076ED519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011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E66FD9-965B-046E-11D6-7B64343DF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637C8C8-C858-9AAA-EABF-1361AA371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31CFCB5-E506-6DE2-6FD2-4213EC1785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9E2AE40-C102-BC87-284F-FD02C3828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0B18-60E8-4512-9EC7-A65D2D9D7A0F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91A777A-C4B7-F3E0-1949-79AB5EFFF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D98A6B9-6DE7-0604-3C59-5D696278A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2BD-1F8B-4B78-9AD1-D0076ED519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68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6CFEE1-B824-436E-C475-62401B8AD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3947815-0491-9011-D5E9-B491DBD016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C3D3B9E-8293-2EDB-8F7B-B3F7D400E0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AC2FC9C-EFA2-ADE5-861D-C2C6211E7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0B18-60E8-4512-9EC7-A65D2D9D7A0F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09FEDB5-69A0-C998-D573-8F6661427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D1149AE-4CBC-EFCA-63FE-64B3C6935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2BD-1F8B-4B78-9AD1-D0076ED519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9506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3029702-50C2-99EB-4399-55D57B314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451A927-3054-2E4F-8B23-20F3631CA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B4865F-F43E-AA3B-5DBB-D5B3C5846F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80B18-60E8-4512-9EC7-A65D2D9D7A0F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9E2C6F-D1FC-121C-5BA6-2007E25307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1150A36-CE70-EB6E-0DA8-84267E8A15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342BD-1F8B-4B78-9AD1-D0076ED519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7346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92AC06D8-5627-E4B4-B36C-A6BA94B01E56}"/>
              </a:ext>
            </a:extLst>
          </p:cNvPr>
          <p:cNvSpPr/>
          <p:nvPr/>
        </p:nvSpPr>
        <p:spPr>
          <a:xfrm>
            <a:off x="1823144" y="3884909"/>
            <a:ext cx="3344863" cy="959369"/>
          </a:xfrm>
          <a:prstGeom prst="rect">
            <a:avLst/>
          </a:prstGeom>
          <a:solidFill>
            <a:srgbClr val="CCFFFF"/>
          </a:solidFill>
          <a:ln>
            <a:solidFill>
              <a:srgbClr val="CC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ED4F87B9-9439-3902-6B44-732600F001D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72194" y="98238"/>
            <a:ext cx="5137151" cy="8898309"/>
            <a:chOff x="384" y="130"/>
            <a:chExt cx="3236" cy="6474"/>
          </a:xfrm>
        </p:grpSpPr>
        <p:grpSp>
          <p:nvGrpSpPr>
            <p:cNvPr id="8" name="Group 205">
              <a:extLst>
                <a:ext uri="{FF2B5EF4-FFF2-40B4-BE49-F238E27FC236}">
                  <a16:creationId xmlns:a16="http://schemas.microsoft.com/office/drawing/2014/main" id="{4D578A14-FC69-FDEC-D336-853170CB66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9" y="147"/>
              <a:ext cx="3071" cy="6076"/>
              <a:chOff x="549" y="147"/>
              <a:chExt cx="3071" cy="6076"/>
            </a:xfrm>
          </p:grpSpPr>
          <p:sp>
            <p:nvSpPr>
              <p:cNvPr id="122" name="Rectangle 5">
                <a:extLst>
                  <a:ext uri="{FF2B5EF4-FFF2-40B4-BE49-F238E27FC236}">
                    <a16:creationId xmlns:a16="http://schemas.microsoft.com/office/drawing/2014/main" id="{56A1B229-A03E-196B-5530-D5F0CBE9DA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" y="147"/>
                <a:ext cx="1349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Incertomyces vagans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CCFEE 5393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6">
                <a:extLst>
                  <a:ext uri="{FF2B5EF4-FFF2-40B4-BE49-F238E27FC236}">
                    <a16:creationId xmlns:a16="http://schemas.microsoft.com/office/drawing/2014/main" id="{9CA44067-7DCD-1694-5D3F-5E262B938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8" y="187"/>
                <a:ext cx="110" cy="57"/>
              </a:xfrm>
              <a:custGeom>
                <a:avLst/>
                <a:gdLst>
                  <a:gd name="T0" fmla="*/ 0 w 110"/>
                  <a:gd name="T1" fmla="*/ 57 h 57"/>
                  <a:gd name="T2" fmla="*/ 0 w 110"/>
                  <a:gd name="T3" fmla="*/ 0 h 57"/>
                  <a:gd name="T4" fmla="*/ 110 w 110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0" h="57">
                    <a:moveTo>
                      <a:pt x="0" y="57"/>
                    </a:moveTo>
                    <a:lnTo>
                      <a:pt x="0" y="0"/>
                    </a:lnTo>
                    <a:lnTo>
                      <a:pt x="11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Rectangle 7">
                <a:extLst>
                  <a:ext uri="{FF2B5EF4-FFF2-40B4-BE49-F238E27FC236}">
                    <a16:creationId xmlns:a16="http://schemas.microsoft.com/office/drawing/2014/main" id="{90592DEB-4C45-3B12-6D61-89086B7A4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265"/>
                <a:ext cx="1305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Incertomyces perditus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CCFEE 5385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8">
                <a:extLst>
                  <a:ext uri="{FF2B5EF4-FFF2-40B4-BE49-F238E27FC236}">
                    <a16:creationId xmlns:a16="http://schemas.microsoft.com/office/drawing/2014/main" id="{0C08AB35-947B-E202-48F7-183BEA69B5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8" y="249"/>
                <a:ext cx="9" cy="56"/>
              </a:xfrm>
              <a:custGeom>
                <a:avLst/>
                <a:gdLst>
                  <a:gd name="T0" fmla="*/ 0 w 9"/>
                  <a:gd name="T1" fmla="*/ 0 h 56"/>
                  <a:gd name="T2" fmla="*/ 0 w 9"/>
                  <a:gd name="T3" fmla="*/ 56 h 56"/>
                  <a:gd name="T4" fmla="*/ 9 w 9"/>
                  <a:gd name="T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56">
                    <a:moveTo>
                      <a:pt x="0" y="0"/>
                    </a:moveTo>
                    <a:lnTo>
                      <a:pt x="0" y="56"/>
                    </a:lnTo>
                    <a:lnTo>
                      <a:pt x="9" y="56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9">
                <a:extLst>
                  <a:ext uri="{FF2B5EF4-FFF2-40B4-BE49-F238E27FC236}">
                    <a16:creationId xmlns:a16="http://schemas.microsoft.com/office/drawing/2014/main" id="{5CC1A4E1-3777-1F8B-669B-201890307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" y="246"/>
                <a:ext cx="329" cy="512"/>
              </a:xfrm>
              <a:custGeom>
                <a:avLst/>
                <a:gdLst>
                  <a:gd name="T0" fmla="*/ 0 w 329"/>
                  <a:gd name="T1" fmla="*/ 512 h 512"/>
                  <a:gd name="T2" fmla="*/ 0 w 329"/>
                  <a:gd name="T3" fmla="*/ 0 h 512"/>
                  <a:gd name="T4" fmla="*/ 329 w 329"/>
                  <a:gd name="T5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9" h="512">
                    <a:moveTo>
                      <a:pt x="0" y="512"/>
                    </a:moveTo>
                    <a:lnTo>
                      <a:pt x="0" y="0"/>
                    </a:lnTo>
                    <a:lnTo>
                      <a:pt x="329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Rectangle 10">
                <a:extLst>
                  <a:ext uri="{FF2B5EF4-FFF2-40B4-BE49-F238E27FC236}">
                    <a16:creationId xmlns:a16="http://schemas.microsoft.com/office/drawing/2014/main" id="{6AC67871-E58E-93FA-A4FA-5AE4D4600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9" y="384"/>
                <a:ext cx="1269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Devriesia strelitziae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122379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">
                <a:extLst>
                  <a:ext uri="{FF2B5EF4-FFF2-40B4-BE49-F238E27FC236}">
                    <a16:creationId xmlns:a16="http://schemas.microsoft.com/office/drawing/2014/main" id="{87C00C25-390F-1850-7DAD-670588045D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" y="424"/>
                <a:ext cx="538" cy="849"/>
              </a:xfrm>
              <a:custGeom>
                <a:avLst/>
                <a:gdLst>
                  <a:gd name="T0" fmla="*/ 0 w 538"/>
                  <a:gd name="T1" fmla="*/ 849 h 849"/>
                  <a:gd name="T2" fmla="*/ 0 w 538"/>
                  <a:gd name="T3" fmla="*/ 0 h 849"/>
                  <a:gd name="T4" fmla="*/ 538 w 538"/>
                  <a:gd name="T5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8" h="849">
                    <a:moveTo>
                      <a:pt x="0" y="849"/>
                    </a:moveTo>
                    <a:lnTo>
                      <a:pt x="0" y="0"/>
                    </a:lnTo>
                    <a:lnTo>
                      <a:pt x="538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Rectangle 12">
                <a:extLst>
                  <a:ext uri="{FF2B5EF4-FFF2-40B4-BE49-F238E27FC236}">
                    <a16:creationId xmlns:a16="http://schemas.microsoft.com/office/drawing/2014/main" id="{F9121B1B-CA18-9E33-2F10-D1A49868EE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3" y="502"/>
                <a:ext cx="136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Acrodontium crateriforme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CPC 11509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3">
                <a:extLst>
                  <a:ext uri="{FF2B5EF4-FFF2-40B4-BE49-F238E27FC236}">
                    <a16:creationId xmlns:a16="http://schemas.microsoft.com/office/drawing/2014/main" id="{D891236F-612D-DFFC-4377-8093D77116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7" y="542"/>
                <a:ext cx="124" cy="57"/>
              </a:xfrm>
              <a:custGeom>
                <a:avLst/>
                <a:gdLst>
                  <a:gd name="T0" fmla="*/ 0 w 124"/>
                  <a:gd name="T1" fmla="*/ 57 h 57"/>
                  <a:gd name="T2" fmla="*/ 0 w 124"/>
                  <a:gd name="T3" fmla="*/ 0 h 57"/>
                  <a:gd name="T4" fmla="*/ 124 w 124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" h="57">
                    <a:moveTo>
                      <a:pt x="0" y="57"/>
                    </a:moveTo>
                    <a:lnTo>
                      <a:pt x="0" y="0"/>
                    </a:lnTo>
                    <a:lnTo>
                      <a:pt x="12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Rectangle 14">
                <a:extLst>
                  <a:ext uri="{FF2B5EF4-FFF2-40B4-BE49-F238E27FC236}">
                    <a16:creationId xmlns:a16="http://schemas.microsoft.com/office/drawing/2014/main" id="{34C45506-5F72-B913-5A60-A72EC89DCD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6" y="621"/>
                <a:ext cx="1515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Acrodontium pigmentosum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111111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5">
                <a:extLst>
                  <a:ext uri="{FF2B5EF4-FFF2-40B4-BE49-F238E27FC236}">
                    <a16:creationId xmlns:a16="http://schemas.microsoft.com/office/drawing/2014/main" id="{35E59A29-22DA-1517-04C8-94F3EB447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7" y="604"/>
                <a:ext cx="97" cy="57"/>
              </a:xfrm>
              <a:custGeom>
                <a:avLst/>
                <a:gdLst>
                  <a:gd name="T0" fmla="*/ 0 w 97"/>
                  <a:gd name="T1" fmla="*/ 0 h 57"/>
                  <a:gd name="T2" fmla="*/ 0 w 97"/>
                  <a:gd name="T3" fmla="*/ 57 h 57"/>
                  <a:gd name="T4" fmla="*/ 97 w 97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57">
                    <a:moveTo>
                      <a:pt x="0" y="0"/>
                    </a:moveTo>
                    <a:lnTo>
                      <a:pt x="0" y="57"/>
                    </a:lnTo>
                    <a:lnTo>
                      <a:pt x="97" y="5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">
                <a:extLst>
                  <a:ext uri="{FF2B5EF4-FFF2-40B4-BE49-F238E27FC236}">
                    <a16:creationId xmlns:a16="http://schemas.microsoft.com/office/drawing/2014/main" id="{83B47D95-9D8C-DFF7-B210-A9F54F39A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4" y="602"/>
                <a:ext cx="233" cy="86"/>
              </a:xfrm>
              <a:custGeom>
                <a:avLst/>
                <a:gdLst>
                  <a:gd name="T0" fmla="*/ 0 w 233"/>
                  <a:gd name="T1" fmla="*/ 86 h 86"/>
                  <a:gd name="T2" fmla="*/ 0 w 233"/>
                  <a:gd name="T3" fmla="*/ 0 h 86"/>
                  <a:gd name="T4" fmla="*/ 233 w 233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3" h="86">
                    <a:moveTo>
                      <a:pt x="0" y="86"/>
                    </a:moveTo>
                    <a:lnTo>
                      <a:pt x="0" y="0"/>
                    </a:lnTo>
                    <a:lnTo>
                      <a:pt x="233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Rectangle 17">
                <a:extLst>
                  <a:ext uri="{FF2B5EF4-FFF2-40B4-BE49-F238E27FC236}">
                    <a16:creationId xmlns:a16="http://schemas.microsoft.com/office/drawing/2014/main" id="{004C217C-77BA-7731-ECC0-04EC26A391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2" y="739"/>
                <a:ext cx="1859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en-US" altLang="zh-CN" sz="1000" b="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Xenoteratosphaenie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jonkershoekensis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122897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8">
                <a:extLst>
                  <a:ext uri="{FF2B5EF4-FFF2-40B4-BE49-F238E27FC236}">
                    <a16:creationId xmlns:a16="http://schemas.microsoft.com/office/drawing/2014/main" id="{AE437BCE-3A2E-F676-05F8-FB6D64BCA2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4" y="693"/>
                <a:ext cx="165" cy="86"/>
              </a:xfrm>
              <a:custGeom>
                <a:avLst/>
                <a:gdLst>
                  <a:gd name="T0" fmla="*/ 0 w 165"/>
                  <a:gd name="T1" fmla="*/ 0 h 86"/>
                  <a:gd name="T2" fmla="*/ 0 w 165"/>
                  <a:gd name="T3" fmla="*/ 86 h 86"/>
                  <a:gd name="T4" fmla="*/ 165 w 165"/>
                  <a:gd name="T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5" h="86">
                    <a:moveTo>
                      <a:pt x="0" y="0"/>
                    </a:moveTo>
                    <a:lnTo>
                      <a:pt x="0" y="86"/>
                    </a:lnTo>
                    <a:lnTo>
                      <a:pt x="165" y="86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9">
                <a:extLst>
                  <a:ext uri="{FF2B5EF4-FFF2-40B4-BE49-F238E27FC236}">
                    <a16:creationId xmlns:a16="http://schemas.microsoft.com/office/drawing/2014/main" id="{286B8EF8-0B5C-6DC6-CA80-19ABF8D36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8" y="690"/>
                <a:ext cx="46" cy="146"/>
              </a:xfrm>
              <a:custGeom>
                <a:avLst/>
                <a:gdLst>
                  <a:gd name="T0" fmla="*/ 0 w 46"/>
                  <a:gd name="T1" fmla="*/ 146 h 146"/>
                  <a:gd name="T2" fmla="*/ 0 w 46"/>
                  <a:gd name="T3" fmla="*/ 0 h 146"/>
                  <a:gd name="T4" fmla="*/ 46 w 46"/>
                  <a:gd name="T5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146">
                    <a:moveTo>
                      <a:pt x="0" y="146"/>
                    </a:moveTo>
                    <a:lnTo>
                      <a:pt x="0" y="0"/>
                    </a:lnTo>
                    <a:lnTo>
                      <a:pt x="4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Rectangle 20">
                <a:extLst>
                  <a:ext uri="{FF2B5EF4-FFF2-40B4-BE49-F238E27FC236}">
                    <a16:creationId xmlns:a16="http://schemas.microsoft.com/office/drawing/2014/main" id="{DA899171-0164-F379-0C3C-CE6B2B5D31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858"/>
                <a:ext cx="1239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Simplicidiella nigra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CBMAI 1939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21">
                <a:extLst>
                  <a:ext uri="{FF2B5EF4-FFF2-40B4-BE49-F238E27FC236}">
                    <a16:creationId xmlns:a16="http://schemas.microsoft.com/office/drawing/2014/main" id="{368200FD-849C-0449-457A-3FCA9205C1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4" y="898"/>
                <a:ext cx="1155" cy="86"/>
              </a:xfrm>
              <a:custGeom>
                <a:avLst/>
                <a:gdLst>
                  <a:gd name="T0" fmla="*/ 0 w 1155"/>
                  <a:gd name="T1" fmla="*/ 86 h 86"/>
                  <a:gd name="T2" fmla="*/ 0 w 1155"/>
                  <a:gd name="T3" fmla="*/ 0 h 86"/>
                  <a:gd name="T4" fmla="*/ 1155 w 1155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55" h="86">
                    <a:moveTo>
                      <a:pt x="0" y="86"/>
                    </a:moveTo>
                    <a:lnTo>
                      <a:pt x="0" y="0"/>
                    </a:lnTo>
                    <a:lnTo>
                      <a:pt x="115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Rectangle 22">
                <a:extLst>
                  <a:ext uri="{FF2B5EF4-FFF2-40B4-BE49-F238E27FC236}">
                    <a16:creationId xmlns:a16="http://schemas.microsoft.com/office/drawing/2014/main" id="{07BE2475-2C5C-1166-3AE4-F679137CD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5" y="976"/>
                <a:ext cx="1497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Microcyclospora pomicola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126141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23">
                <a:extLst>
                  <a:ext uri="{FF2B5EF4-FFF2-40B4-BE49-F238E27FC236}">
                    <a16:creationId xmlns:a16="http://schemas.microsoft.com/office/drawing/2014/main" id="{B86C5388-6924-CD00-91E1-463BA21DE6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9" y="1016"/>
                <a:ext cx="644" cy="57"/>
              </a:xfrm>
              <a:custGeom>
                <a:avLst/>
                <a:gdLst>
                  <a:gd name="T0" fmla="*/ 0 w 644"/>
                  <a:gd name="T1" fmla="*/ 57 h 57"/>
                  <a:gd name="T2" fmla="*/ 0 w 644"/>
                  <a:gd name="T3" fmla="*/ 0 h 57"/>
                  <a:gd name="T4" fmla="*/ 644 w 644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44" h="57">
                    <a:moveTo>
                      <a:pt x="0" y="57"/>
                    </a:moveTo>
                    <a:lnTo>
                      <a:pt x="0" y="0"/>
                    </a:lnTo>
                    <a:lnTo>
                      <a:pt x="64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Rectangle 24">
                <a:extLst>
                  <a:ext uri="{FF2B5EF4-FFF2-40B4-BE49-F238E27FC236}">
                    <a16:creationId xmlns:a16="http://schemas.microsoft.com/office/drawing/2014/main" id="{35F571C1-50E4-CB3A-36DF-F5673896B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2" y="1095"/>
                <a:ext cx="144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Capnobotryella renispora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214.90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25">
                <a:extLst>
                  <a:ext uri="{FF2B5EF4-FFF2-40B4-BE49-F238E27FC236}">
                    <a16:creationId xmlns:a16="http://schemas.microsoft.com/office/drawing/2014/main" id="{F34193F4-477E-5CFC-DE3C-08142B012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9" y="1078"/>
                <a:ext cx="271" cy="57"/>
              </a:xfrm>
              <a:custGeom>
                <a:avLst/>
                <a:gdLst>
                  <a:gd name="T0" fmla="*/ 0 w 271"/>
                  <a:gd name="T1" fmla="*/ 0 h 57"/>
                  <a:gd name="T2" fmla="*/ 0 w 271"/>
                  <a:gd name="T3" fmla="*/ 57 h 57"/>
                  <a:gd name="T4" fmla="*/ 271 w 271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1" h="57">
                    <a:moveTo>
                      <a:pt x="0" y="0"/>
                    </a:moveTo>
                    <a:lnTo>
                      <a:pt x="0" y="57"/>
                    </a:lnTo>
                    <a:lnTo>
                      <a:pt x="271" y="5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26">
                <a:extLst>
                  <a:ext uri="{FF2B5EF4-FFF2-40B4-BE49-F238E27FC236}">
                    <a16:creationId xmlns:a16="http://schemas.microsoft.com/office/drawing/2014/main" id="{240AA52C-BD1E-83B8-29C0-4ED6266C0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4" y="989"/>
                <a:ext cx="75" cy="86"/>
              </a:xfrm>
              <a:custGeom>
                <a:avLst/>
                <a:gdLst>
                  <a:gd name="T0" fmla="*/ 0 w 75"/>
                  <a:gd name="T1" fmla="*/ 0 h 86"/>
                  <a:gd name="T2" fmla="*/ 0 w 75"/>
                  <a:gd name="T3" fmla="*/ 86 h 86"/>
                  <a:gd name="T4" fmla="*/ 75 w 75"/>
                  <a:gd name="T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86">
                    <a:moveTo>
                      <a:pt x="0" y="0"/>
                    </a:moveTo>
                    <a:lnTo>
                      <a:pt x="0" y="86"/>
                    </a:lnTo>
                    <a:lnTo>
                      <a:pt x="75" y="86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27">
                <a:extLst>
                  <a:ext uri="{FF2B5EF4-FFF2-40B4-BE49-F238E27FC236}">
                    <a16:creationId xmlns:a16="http://schemas.microsoft.com/office/drawing/2014/main" id="{84B7CB6A-13CE-3C1C-29D5-271A759E2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8" y="841"/>
                <a:ext cx="156" cy="146"/>
              </a:xfrm>
              <a:custGeom>
                <a:avLst/>
                <a:gdLst>
                  <a:gd name="T0" fmla="*/ 0 w 156"/>
                  <a:gd name="T1" fmla="*/ 0 h 146"/>
                  <a:gd name="T2" fmla="*/ 0 w 156"/>
                  <a:gd name="T3" fmla="*/ 146 h 146"/>
                  <a:gd name="T4" fmla="*/ 156 w 156"/>
                  <a:gd name="T5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6" h="146">
                    <a:moveTo>
                      <a:pt x="0" y="0"/>
                    </a:moveTo>
                    <a:lnTo>
                      <a:pt x="0" y="146"/>
                    </a:lnTo>
                    <a:lnTo>
                      <a:pt x="156" y="146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28">
                <a:extLst>
                  <a:ext uri="{FF2B5EF4-FFF2-40B4-BE49-F238E27FC236}">
                    <a16:creationId xmlns:a16="http://schemas.microsoft.com/office/drawing/2014/main" id="{DD55B425-5528-D229-41B0-D0C15124D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6" y="838"/>
                <a:ext cx="52" cy="1286"/>
              </a:xfrm>
              <a:custGeom>
                <a:avLst/>
                <a:gdLst>
                  <a:gd name="T0" fmla="*/ 0 w 52"/>
                  <a:gd name="T1" fmla="*/ 1286 h 1286"/>
                  <a:gd name="T2" fmla="*/ 0 w 52"/>
                  <a:gd name="T3" fmla="*/ 0 h 1286"/>
                  <a:gd name="T4" fmla="*/ 52 w 52"/>
                  <a:gd name="T5" fmla="*/ 0 h 1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1286">
                    <a:moveTo>
                      <a:pt x="0" y="1286"/>
                    </a:moveTo>
                    <a:lnTo>
                      <a:pt x="0" y="0"/>
                    </a:lnTo>
                    <a:lnTo>
                      <a:pt x="52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Rectangle 29">
                <a:extLst>
                  <a:ext uri="{FF2B5EF4-FFF2-40B4-BE49-F238E27FC236}">
                    <a16:creationId xmlns:a16="http://schemas.microsoft.com/office/drawing/2014/main" id="{7DA4296B-16BF-F9E7-77C7-787EA18DC8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5" y="1213"/>
                <a:ext cx="1555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Constantinomyces minimus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118766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30">
                <a:extLst>
                  <a:ext uri="{FF2B5EF4-FFF2-40B4-BE49-F238E27FC236}">
                    <a16:creationId xmlns:a16="http://schemas.microsoft.com/office/drawing/2014/main" id="{4782B395-F2AA-C286-FC8C-E8EEA10EF3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" y="1253"/>
                <a:ext cx="342" cy="298"/>
              </a:xfrm>
              <a:custGeom>
                <a:avLst/>
                <a:gdLst>
                  <a:gd name="T0" fmla="*/ 0 w 342"/>
                  <a:gd name="T1" fmla="*/ 298 h 298"/>
                  <a:gd name="T2" fmla="*/ 0 w 342"/>
                  <a:gd name="T3" fmla="*/ 0 h 298"/>
                  <a:gd name="T4" fmla="*/ 342 w 342"/>
                  <a:gd name="T5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2" h="298">
                    <a:moveTo>
                      <a:pt x="0" y="298"/>
                    </a:moveTo>
                    <a:lnTo>
                      <a:pt x="0" y="0"/>
                    </a:lnTo>
                    <a:lnTo>
                      <a:pt x="342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Rectangle 31">
                <a:extLst>
                  <a:ext uri="{FF2B5EF4-FFF2-40B4-BE49-F238E27FC236}">
                    <a16:creationId xmlns:a16="http://schemas.microsoft.com/office/drawing/2014/main" id="{856CD33E-EE41-4643-BD3E-A7334BF00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332"/>
                <a:ext cx="152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Phaeothecoidea minutispora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CPC13710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32">
                <a:extLst>
                  <a:ext uri="{FF2B5EF4-FFF2-40B4-BE49-F238E27FC236}">
                    <a16:creationId xmlns:a16="http://schemas.microsoft.com/office/drawing/2014/main" id="{49C3F189-48A7-CF5D-90C3-9CD0FC67A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1" y="1372"/>
                <a:ext cx="51" cy="56"/>
              </a:xfrm>
              <a:custGeom>
                <a:avLst/>
                <a:gdLst>
                  <a:gd name="T0" fmla="*/ 0 w 51"/>
                  <a:gd name="T1" fmla="*/ 56 h 56"/>
                  <a:gd name="T2" fmla="*/ 0 w 51"/>
                  <a:gd name="T3" fmla="*/ 0 h 56"/>
                  <a:gd name="T4" fmla="*/ 51 w 51"/>
                  <a:gd name="T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56">
                    <a:moveTo>
                      <a:pt x="0" y="56"/>
                    </a:moveTo>
                    <a:lnTo>
                      <a:pt x="0" y="0"/>
                    </a:lnTo>
                    <a:lnTo>
                      <a:pt x="5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Rectangle 33">
                <a:extLst>
                  <a:ext uri="{FF2B5EF4-FFF2-40B4-BE49-F238E27FC236}">
                    <a16:creationId xmlns:a16="http://schemas.microsoft.com/office/drawing/2014/main" id="{EAFB3CC6-8856-6AED-541D-C09E1E2FDE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2" y="1450"/>
                <a:ext cx="1525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Phaeothecoidea intermedia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CBS124994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34">
                <a:extLst>
                  <a:ext uri="{FF2B5EF4-FFF2-40B4-BE49-F238E27FC236}">
                    <a16:creationId xmlns:a16="http://schemas.microsoft.com/office/drawing/2014/main" id="{A64AB9FE-8C65-7443-6D4B-4DDFC7F30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1" y="1433"/>
                <a:ext cx="9" cy="57"/>
              </a:xfrm>
              <a:custGeom>
                <a:avLst/>
                <a:gdLst>
                  <a:gd name="T0" fmla="*/ 0 w 9"/>
                  <a:gd name="T1" fmla="*/ 0 h 57"/>
                  <a:gd name="T2" fmla="*/ 0 w 9"/>
                  <a:gd name="T3" fmla="*/ 57 h 57"/>
                  <a:gd name="T4" fmla="*/ 9 w 9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57">
                    <a:moveTo>
                      <a:pt x="0" y="0"/>
                    </a:moveTo>
                    <a:lnTo>
                      <a:pt x="0" y="57"/>
                    </a:lnTo>
                    <a:lnTo>
                      <a:pt x="9" y="5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35">
                <a:extLst>
                  <a:ext uri="{FF2B5EF4-FFF2-40B4-BE49-F238E27FC236}">
                    <a16:creationId xmlns:a16="http://schemas.microsoft.com/office/drawing/2014/main" id="{EF1A024F-0143-4D85-10A0-231EAD8E2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5" y="1431"/>
                <a:ext cx="46" cy="86"/>
              </a:xfrm>
              <a:custGeom>
                <a:avLst/>
                <a:gdLst>
                  <a:gd name="T0" fmla="*/ 0 w 46"/>
                  <a:gd name="T1" fmla="*/ 86 h 86"/>
                  <a:gd name="T2" fmla="*/ 0 w 46"/>
                  <a:gd name="T3" fmla="*/ 0 h 86"/>
                  <a:gd name="T4" fmla="*/ 46 w 46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86">
                    <a:moveTo>
                      <a:pt x="0" y="86"/>
                    </a:moveTo>
                    <a:lnTo>
                      <a:pt x="0" y="0"/>
                    </a:lnTo>
                    <a:lnTo>
                      <a:pt x="4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Rectangle 36">
                <a:extLst>
                  <a:ext uri="{FF2B5EF4-FFF2-40B4-BE49-F238E27FC236}">
                    <a16:creationId xmlns:a16="http://schemas.microsoft.com/office/drawing/2014/main" id="{9844D686-81A5-5C94-DD82-A58C6DC7AA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8" y="1569"/>
                <a:ext cx="169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Neotrimmatostroma excentricum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CBS121102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37">
                <a:extLst>
                  <a:ext uri="{FF2B5EF4-FFF2-40B4-BE49-F238E27FC236}">
                    <a16:creationId xmlns:a16="http://schemas.microsoft.com/office/drawing/2014/main" id="{A6381088-8905-16DA-13DA-4D029F538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5" y="1522"/>
                <a:ext cx="81" cy="87"/>
              </a:xfrm>
              <a:custGeom>
                <a:avLst/>
                <a:gdLst>
                  <a:gd name="T0" fmla="*/ 0 w 81"/>
                  <a:gd name="T1" fmla="*/ 0 h 87"/>
                  <a:gd name="T2" fmla="*/ 0 w 81"/>
                  <a:gd name="T3" fmla="*/ 87 h 87"/>
                  <a:gd name="T4" fmla="*/ 81 w 81"/>
                  <a:gd name="T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" h="87">
                    <a:moveTo>
                      <a:pt x="0" y="0"/>
                    </a:moveTo>
                    <a:lnTo>
                      <a:pt x="0" y="87"/>
                    </a:lnTo>
                    <a:lnTo>
                      <a:pt x="81" y="8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38">
                <a:extLst>
                  <a:ext uri="{FF2B5EF4-FFF2-40B4-BE49-F238E27FC236}">
                    <a16:creationId xmlns:a16="http://schemas.microsoft.com/office/drawing/2014/main" id="{8FFC11DF-531C-E301-16DC-7B583297C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" y="1520"/>
                <a:ext cx="74" cy="131"/>
              </a:xfrm>
              <a:custGeom>
                <a:avLst/>
                <a:gdLst>
                  <a:gd name="T0" fmla="*/ 0 w 74"/>
                  <a:gd name="T1" fmla="*/ 131 h 131"/>
                  <a:gd name="T2" fmla="*/ 0 w 74"/>
                  <a:gd name="T3" fmla="*/ 0 h 131"/>
                  <a:gd name="T4" fmla="*/ 74 w 74"/>
                  <a:gd name="T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31">
                    <a:moveTo>
                      <a:pt x="0" y="131"/>
                    </a:moveTo>
                    <a:lnTo>
                      <a:pt x="0" y="0"/>
                    </a:lnTo>
                    <a:lnTo>
                      <a:pt x="7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Rectangle 39">
                <a:extLst>
                  <a:ext uri="{FF2B5EF4-FFF2-40B4-BE49-F238E27FC236}">
                    <a16:creationId xmlns:a16="http://schemas.microsoft.com/office/drawing/2014/main" id="{319FF055-D8C7-9EF4-C8D7-B7495482AC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0" y="1687"/>
                <a:ext cx="1935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Suberoteratosphaeria pseudosuberosa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CBS118911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40">
                <a:extLst>
                  <a:ext uri="{FF2B5EF4-FFF2-40B4-BE49-F238E27FC236}">
                    <a16:creationId xmlns:a16="http://schemas.microsoft.com/office/drawing/2014/main" id="{3A8202A0-AE1B-BF01-99CE-167E082D5B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" y="1727"/>
                <a:ext cx="84" cy="57"/>
              </a:xfrm>
              <a:custGeom>
                <a:avLst/>
                <a:gdLst>
                  <a:gd name="T0" fmla="*/ 0 w 84"/>
                  <a:gd name="T1" fmla="*/ 57 h 57"/>
                  <a:gd name="T2" fmla="*/ 0 w 84"/>
                  <a:gd name="T3" fmla="*/ 0 h 57"/>
                  <a:gd name="T4" fmla="*/ 84 w 84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57">
                    <a:moveTo>
                      <a:pt x="0" y="57"/>
                    </a:moveTo>
                    <a:lnTo>
                      <a:pt x="0" y="0"/>
                    </a:lnTo>
                    <a:lnTo>
                      <a:pt x="8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Rectangle 41">
                <a:extLst>
                  <a:ext uri="{FF2B5EF4-FFF2-40B4-BE49-F238E27FC236}">
                    <a16:creationId xmlns:a16="http://schemas.microsoft.com/office/drawing/2014/main" id="{03420976-8444-24EB-0A31-C14E730B8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4" y="1806"/>
                <a:ext cx="184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Suberoteratosphaeria xenosuberosa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CBS134747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42">
                <a:extLst>
                  <a:ext uri="{FF2B5EF4-FFF2-40B4-BE49-F238E27FC236}">
                    <a16:creationId xmlns:a16="http://schemas.microsoft.com/office/drawing/2014/main" id="{961BA1C5-E4FA-AB43-12F8-AE3F74A077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" y="1789"/>
                <a:ext cx="9" cy="57"/>
              </a:xfrm>
              <a:custGeom>
                <a:avLst/>
                <a:gdLst>
                  <a:gd name="T0" fmla="*/ 0 w 9"/>
                  <a:gd name="T1" fmla="*/ 0 h 57"/>
                  <a:gd name="T2" fmla="*/ 0 w 9"/>
                  <a:gd name="T3" fmla="*/ 57 h 57"/>
                  <a:gd name="T4" fmla="*/ 9 w 9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57">
                    <a:moveTo>
                      <a:pt x="0" y="0"/>
                    </a:moveTo>
                    <a:lnTo>
                      <a:pt x="0" y="57"/>
                    </a:lnTo>
                    <a:lnTo>
                      <a:pt x="9" y="5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43">
                <a:extLst>
                  <a:ext uri="{FF2B5EF4-FFF2-40B4-BE49-F238E27FC236}">
                    <a16:creationId xmlns:a16="http://schemas.microsoft.com/office/drawing/2014/main" id="{866B1F8F-6738-2546-7302-459790833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" y="1655"/>
                <a:ext cx="52" cy="131"/>
              </a:xfrm>
              <a:custGeom>
                <a:avLst/>
                <a:gdLst>
                  <a:gd name="T0" fmla="*/ 0 w 52"/>
                  <a:gd name="T1" fmla="*/ 0 h 131"/>
                  <a:gd name="T2" fmla="*/ 0 w 52"/>
                  <a:gd name="T3" fmla="*/ 131 h 131"/>
                  <a:gd name="T4" fmla="*/ 52 w 52"/>
                  <a:gd name="T5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131">
                    <a:moveTo>
                      <a:pt x="0" y="0"/>
                    </a:moveTo>
                    <a:lnTo>
                      <a:pt x="0" y="131"/>
                    </a:lnTo>
                    <a:lnTo>
                      <a:pt x="52" y="13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44">
                <a:extLst>
                  <a:ext uri="{FF2B5EF4-FFF2-40B4-BE49-F238E27FC236}">
                    <a16:creationId xmlns:a16="http://schemas.microsoft.com/office/drawing/2014/main" id="{EF837E18-BB18-6332-FA7B-3D85536EFA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9" y="1653"/>
                <a:ext cx="322" cy="197"/>
              </a:xfrm>
              <a:custGeom>
                <a:avLst/>
                <a:gdLst>
                  <a:gd name="T0" fmla="*/ 0 w 322"/>
                  <a:gd name="T1" fmla="*/ 197 h 197"/>
                  <a:gd name="T2" fmla="*/ 0 w 322"/>
                  <a:gd name="T3" fmla="*/ 0 h 197"/>
                  <a:gd name="T4" fmla="*/ 322 w 322"/>
                  <a:gd name="T5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2" h="197">
                    <a:moveTo>
                      <a:pt x="0" y="197"/>
                    </a:moveTo>
                    <a:lnTo>
                      <a:pt x="0" y="0"/>
                    </a:lnTo>
                    <a:lnTo>
                      <a:pt x="322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Rectangle 45">
                <a:extLst>
                  <a:ext uri="{FF2B5EF4-FFF2-40B4-BE49-F238E27FC236}">
                    <a16:creationId xmlns:a16="http://schemas.microsoft.com/office/drawing/2014/main" id="{CEFBD7CF-9D79-9F75-D5BE-3A6D17BBE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6" y="1924"/>
                <a:ext cx="1421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Elasticomyces elasticus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122538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46">
                <a:extLst>
                  <a:ext uri="{FF2B5EF4-FFF2-40B4-BE49-F238E27FC236}">
                    <a16:creationId xmlns:a16="http://schemas.microsoft.com/office/drawing/2014/main" id="{8183DD28-0F68-9793-9095-868503DCF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1" y="1964"/>
                <a:ext cx="263" cy="86"/>
              </a:xfrm>
              <a:custGeom>
                <a:avLst/>
                <a:gdLst>
                  <a:gd name="T0" fmla="*/ 0 w 263"/>
                  <a:gd name="T1" fmla="*/ 86 h 86"/>
                  <a:gd name="T2" fmla="*/ 0 w 263"/>
                  <a:gd name="T3" fmla="*/ 0 h 86"/>
                  <a:gd name="T4" fmla="*/ 263 w 263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3" h="86">
                    <a:moveTo>
                      <a:pt x="0" y="86"/>
                    </a:moveTo>
                    <a:lnTo>
                      <a:pt x="0" y="0"/>
                    </a:lnTo>
                    <a:lnTo>
                      <a:pt x="263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tangle 47">
                <a:extLst>
                  <a:ext uri="{FF2B5EF4-FFF2-40B4-BE49-F238E27FC236}">
                    <a16:creationId xmlns:a16="http://schemas.microsoft.com/office/drawing/2014/main" id="{9EDA6C99-DDE7-A246-D4EE-DFF7ECCC54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8" y="2043"/>
                <a:ext cx="1061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Hispidoconidioma alpina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L21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48">
                <a:extLst>
                  <a:ext uri="{FF2B5EF4-FFF2-40B4-BE49-F238E27FC236}">
                    <a16:creationId xmlns:a16="http://schemas.microsoft.com/office/drawing/2014/main" id="{7EE5BAFE-FA04-3FA2-81D9-B92AC9C7E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4" y="2083"/>
                <a:ext cx="111" cy="56"/>
              </a:xfrm>
              <a:custGeom>
                <a:avLst/>
                <a:gdLst>
                  <a:gd name="T0" fmla="*/ 0 w 111"/>
                  <a:gd name="T1" fmla="*/ 56 h 56"/>
                  <a:gd name="T2" fmla="*/ 0 w 111"/>
                  <a:gd name="T3" fmla="*/ 0 h 56"/>
                  <a:gd name="T4" fmla="*/ 111 w 111"/>
                  <a:gd name="T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1" h="56">
                    <a:moveTo>
                      <a:pt x="0" y="56"/>
                    </a:moveTo>
                    <a:lnTo>
                      <a:pt x="0" y="0"/>
                    </a:lnTo>
                    <a:lnTo>
                      <a:pt x="11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Rectangle 49">
                <a:extLst>
                  <a:ext uri="{FF2B5EF4-FFF2-40B4-BE49-F238E27FC236}">
                    <a16:creationId xmlns:a16="http://schemas.microsoft.com/office/drawing/2014/main" id="{D9CCBF81-2711-B855-36D5-A2BF300597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5" y="2161"/>
                <a:ext cx="1267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Bryochiton monascus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CBS126284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50">
                <a:extLst>
                  <a:ext uri="{FF2B5EF4-FFF2-40B4-BE49-F238E27FC236}">
                    <a16:creationId xmlns:a16="http://schemas.microsoft.com/office/drawing/2014/main" id="{88825A87-A914-2956-751A-C57C1C80EE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4" y="2144"/>
                <a:ext cx="128" cy="57"/>
              </a:xfrm>
              <a:custGeom>
                <a:avLst/>
                <a:gdLst>
                  <a:gd name="T0" fmla="*/ 0 w 128"/>
                  <a:gd name="T1" fmla="*/ 0 h 57"/>
                  <a:gd name="T2" fmla="*/ 0 w 128"/>
                  <a:gd name="T3" fmla="*/ 57 h 57"/>
                  <a:gd name="T4" fmla="*/ 128 w 128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8" h="57">
                    <a:moveTo>
                      <a:pt x="0" y="0"/>
                    </a:moveTo>
                    <a:lnTo>
                      <a:pt x="0" y="57"/>
                    </a:lnTo>
                    <a:lnTo>
                      <a:pt x="128" y="5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51">
                <a:extLst>
                  <a:ext uri="{FF2B5EF4-FFF2-40B4-BE49-F238E27FC236}">
                    <a16:creationId xmlns:a16="http://schemas.microsoft.com/office/drawing/2014/main" id="{E747D761-9F7F-D794-B3B4-DB84FD259A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1" y="2055"/>
                <a:ext cx="233" cy="87"/>
              </a:xfrm>
              <a:custGeom>
                <a:avLst/>
                <a:gdLst>
                  <a:gd name="T0" fmla="*/ 0 w 233"/>
                  <a:gd name="T1" fmla="*/ 0 h 87"/>
                  <a:gd name="T2" fmla="*/ 0 w 233"/>
                  <a:gd name="T3" fmla="*/ 87 h 87"/>
                  <a:gd name="T4" fmla="*/ 233 w 233"/>
                  <a:gd name="T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3" h="87">
                    <a:moveTo>
                      <a:pt x="0" y="0"/>
                    </a:moveTo>
                    <a:lnTo>
                      <a:pt x="0" y="87"/>
                    </a:lnTo>
                    <a:lnTo>
                      <a:pt x="233" y="8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52">
                <a:extLst>
                  <a:ext uri="{FF2B5EF4-FFF2-40B4-BE49-F238E27FC236}">
                    <a16:creationId xmlns:a16="http://schemas.microsoft.com/office/drawing/2014/main" id="{51274875-CDB3-07DE-163A-5FF68AB2D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9" y="1855"/>
                <a:ext cx="62" cy="198"/>
              </a:xfrm>
              <a:custGeom>
                <a:avLst/>
                <a:gdLst>
                  <a:gd name="T0" fmla="*/ 0 w 62"/>
                  <a:gd name="T1" fmla="*/ 0 h 198"/>
                  <a:gd name="T2" fmla="*/ 0 w 62"/>
                  <a:gd name="T3" fmla="*/ 198 h 198"/>
                  <a:gd name="T4" fmla="*/ 62 w 62"/>
                  <a:gd name="T5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198">
                    <a:moveTo>
                      <a:pt x="0" y="0"/>
                    </a:moveTo>
                    <a:lnTo>
                      <a:pt x="0" y="198"/>
                    </a:lnTo>
                    <a:lnTo>
                      <a:pt x="62" y="198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53">
                <a:extLst>
                  <a:ext uri="{FF2B5EF4-FFF2-40B4-BE49-F238E27FC236}">
                    <a16:creationId xmlns:a16="http://schemas.microsoft.com/office/drawing/2014/main" id="{35235CFE-3131-A905-38AA-9A34FC9E4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" y="1556"/>
                <a:ext cx="19" cy="297"/>
              </a:xfrm>
              <a:custGeom>
                <a:avLst/>
                <a:gdLst>
                  <a:gd name="T0" fmla="*/ 0 w 19"/>
                  <a:gd name="T1" fmla="*/ 0 h 297"/>
                  <a:gd name="T2" fmla="*/ 0 w 19"/>
                  <a:gd name="T3" fmla="*/ 297 h 297"/>
                  <a:gd name="T4" fmla="*/ 19 w 19"/>
                  <a:gd name="T5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97">
                    <a:moveTo>
                      <a:pt x="0" y="0"/>
                    </a:moveTo>
                    <a:lnTo>
                      <a:pt x="0" y="297"/>
                    </a:lnTo>
                    <a:lnTo>
                      <a:pt x="19" y="29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54">
                <a:extLst>
                  <a:ext uri="{FF2B5EF4-FFF2-40B4-BE49-F238E27FC236}">
                    <a16:creationId xmlns:a16="http://schemas.microsoft.com/office/drawing/2014/main" id="{01C3C9D3-9FFC-2136-A7C3-9D8CF8121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2" y="1553"/>
                <a:ext cx="68" cy="432"/>
              </a:xfrm>
              <a:custGeom>
                <a:avLst/>
                <a:gdLst>
                  <a:gd name="T0" fmla="*/ 0 w 68"/>
                  <a:gd name="T1" fmla="*/ 432 h 432"/>
                  <a:gd name="T2" fmla="*/ 0 w 68"/>
                  <a:gd name="T3" fmla="*/ 0 h 432"/>
                  <a:gd name="T4" fmla="*/ 68 w 68"/>
                  <a:gd name="T5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432">
                    <a:moveTo>
                      <a:pt x="0" y="432"/>
                    </a:moveTo>
                    <a:lnTo>
                      <a:pt x="0" y="0"/>
                    </a:lnTo>
                    <a:lnTo>
                      <a:pt x="68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Rectangle 55">
                <a:extLst>
                  <a:ext uri="{FF2B5EF4-FFF2-40B4-BE49-F238E27FC236}">
                    <a16:creationId xmlns:a16="http://schemas.microsoft.com/office/drawing/2014/main" id="{395E2257-E85F-0B77-69B9-31AD81798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3" y="2280"/>
                <a:ext cx="1324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Penidiella aggregata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128772 T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56">
                <a:extLst>
                  <a:ext uri="{FF2B5EF4-FFF2-40B4-BE49-F238E27FC236}">
                    <a16:creationId xmlns:a16="http://schemas.microsoft.com/office/drawing/2014/main" id="{9B7919FF-5071-B57B-DFB9-5ADB9EC425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" y="2319"/>
                <a:ext cx="151" cy="102"/>
              </a:xfrm>
              <a:custGeom>
                <a:avLst/>
                <a:gdLst>
                  <a:gd name="T0" fmla="*/ 0 w 151"/>
                  <a:gd name="T1" fmla="*/ 102 h 102"/>
                  <a:gd name="T2" fmla="*/ 0 w 151"/>
                  <a:gd name="T3" fmla="*/ 0 h 102"/>
                  <a:gd name="T4" fmla="*/ 151 w 151"/>
                  <a:gd name="T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1" h="102">
                    <a:moveTo>
                      <a:pt x="0" y="102"/>
                    </a:moveTo>
                    <a:lnTo>
                      <a:pt x="0" y="0"/>
                    </a:lnTo>
                    <a:lnTo>
                      <a:pt x="15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Rectangle 57">
                <a:extLst>
                  <a:ext uri="{FF2B5EF4-FFF2-40B4-BE49-F238E27FC236}">
                    <a16:creationId xmlns:a16="http://schemas.microsoft.com/office/drawing/2014/main" id="{A6D77630-D7E4-A4C0-3A69-D50DE7DAE5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0" y="2398"/>
                <a:ext cx="153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Penidiella drakensbergensis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CPC 19778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58">
                <a:extLst>
                  <a:ext uri="{FF2B5EF4-FFF2-40B4-BE49-F238E27FC236}">
                    <a16:creationId xmlns:a16="http://schemas.microsoft.com/office/drawing/2014/main" id="{14FAACBE-7A0A-3E0C-4CCE-5DE43936C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" y="2438"/>
                <a:ext cx="219" cy="86"/>
              </a:xfrm>
              <a:custGeom>
                <a:avLst/>
                <a:gdLst>
                  <a:gd name="T0" fmla="*/ 0 w 219"/>
                  <a:gd name="T1" fmla="*/ 86 h 86"/>
                  <a:gd name="T2" fmla="*/ 0 w 219"/>
                  <a:gd name="T3" fmla="*/ 0 h 86"/>
                  <a:gd name="T4" fmla="*/ 219 w 219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9" h="86">
                    <a:moveTo>
                      <a:pt x="0" y="86"/>
                    </a:moveTo>
                    <a:lnTo>
                      <a:pt x="0" y="0"/>
                    </a:lnTo>
                    <a:lnTo>
                      <a:pt x="219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Rectangle 59">
                <a:extLst>
                  <a:ext uri="{FF2B5EF4-FFF2-40B4-BE49-F238E27FC236}">
                    <a16:creationId xmlns:a16="http://schemas.microsoft.com/office/drawing/2014/main" id="{7809EDB9-9304-F4FD-C0A1-469176AA37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9" y="2516"/>
                <a:ext cx="110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Penidiellopsis ramosus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AP391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60">
                <a:extLst>
                  <a:ext uri="{FF2B5EF4-FFF2-40B4-BE49-F238E27FC236}">
                    <a16:creationId xmlns:a16="http://schemas.microsoft.com/office/drawing/2014/main" id="{CECAE88E-3359-F0E6-C6DA-4DEB9858D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" y="2556"/>
                <a:ext cx="42" cy="57"/>
              </a:xfrm>
              <a:custGeom>
                <a:avLst/>
                <a:gdLst>
                  <a:gd name="T0" fmla="*/ 0 w 42"/>
                  <a:gd name="T1" fmla="*/ 57 h 57"/>
                  <a:gd name="T2" fmla="*/ 0 w 42"/>
                  <a:gd name="T3" fmla="*/ 0 h 57"/>
                  <a:gd name="T4" fmla="*/ 42 w 42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57">
                    <a:moveTo>
                      <a:pt x="0" y="57"/>
                    </a:moveTo>
                    <a:lnTo>
                      <a:pt x="0" y="0"/>
                    </a:lnTo>
                    <a:lnTo>
                      <a:pt x="42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Rectangle 61">
                <a:extLst>
                  <a:ext uri="{FF2B5EF4-FFF2-40B4-BE49-F238E27FC236}">
                    <a16:creationId xmlns:a16="http://schemas.microsoft.com/office/drawing/2014/main" id="{93096C46-066D-4665-B089-997D5C8FD9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2635"/>
                <a:ext cx="1166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Penidiellopsis radicularis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AP386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62">
                <a:extLst>
                  <a:ext uri="{FF2B5EF4-FFF2-40B4-BE49-F238E27FC236}">
                    <a16:creationId xmlns:a16="http://schemas.microsoft.com/office/drawing/2014/main" id="{E9F7129B-8B3F-8331-6F2B-37E26DF91B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" y="2618"/>
                <a:ext cx="0" cy="57"/>
              </a:xfrm>
              <a:custGeom>
                <a:avLst/>
                <a:gdLst>
                  <a:gd name="T0" fmla="*/ 0 h 57"/>
                  <a:gd name="T1" fmla="*/ 57 h 57"/>
                  <a:gd name="T2" fmla="*/ 57 h 5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7">
                    <a:moveTo>
                      <a:pt x="0" y="0"/>
                    </a:moveTo>
                    <a:lnTo>
                      <a:pt x="0" y="57"/>
                    </a:lnTo>
                    <a:lnTo>
                      <a:pt x="0" y="5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63">
                <a:extLst>
                  <a:ext uri="{FF2B5EF4-FFF2-40B4-BE49-F238E27FC236}">
                    <a16:creationId xmlns:a16="http://schemas.microsoft.com/office/drawing/2014/main" id="{94C80129-FD8E-E5FD-1DAD-BEBB622B3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" y="2529"/>
                <a:ext cx="126" cy="87"/>
              </a:xfrm>
              <a:custGeom>
                <a:avLst/>
                <a:gdLst>
                  <a:gd name="T0" fmla="*/ 0 w 126"/>
                  <a:gd name="T1" fmla="*/ 0 h 87"/>
                  <a:gd name="T2" fmla="*/ 0 w 126"/>
                  <a:gd name="T3" fmla="*/ 87 h 87"/>
                  <a:gd name="T4" fmla="*/ 126 w 126"/>
                  <a:gd name="T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6" h="87">
                    <a:moveTo>
                      <a:pt x="0" y="0"/>
                    </a:moveTo>
                    <a:lnTo>
                      <a:pt x="0" y="87"/>
                    </a:lnTo>
                    <a:lnTo>
                      <a:pt x="126" y="8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64">
                <a:extLst>
                  <a:ext uri="{FF2B5EF4-FFF2-40B4-BE49-F238E27FC236}">
                    <a16:creationId xmlns:a16="http://schemas.microsoft.com/office/drawing/2014/main" id="{119024A3-1DCA-D67B-F7A3-3C52E4856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" y="2426"/>
                <a:ext cx="89" cy="101"/>
              </a:xfrm>
              <a:custGeom>
                <a:avLst/>
                <a:gdLst>
                  <a:gd name="T0" fmla="*/ 0 w 89"/>
                  <a:gd name="T1" fmla="*/ 0 h 101"/>
                  <a:gd name="T2" fmla="*/ 0 w 89"/>
                  <a:gd name="T3" fmla="*/ 101 h 101"/>
                  <a:gd name="T4" fmla="*/ 89 w 89"/>
                  <a:gd name="T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9" h="101">
                    <a:moveTo>
                      <a:pt x="0" y="0"/>
                    </a:moveTo>
                    <a:lnTo>
                      <a:pt x="0" y="101"/>
                    </a:lnTo>
                    <a:lnTo>
                      <a:pt x="89" y="10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65">
                <a:extLst>
                  <a:ext uri="{FF2B5EF4-FFF2-40B4-BE49-F238E27FC236}">
                    <a16:creationId xmlns:a16="http://schemas.microsoft.com/office/drawing/2014/main" id="{904F47CB-A9EA-10AC-851F-FD0C64C3E4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2" y="1990"/>
                <a:ext cx="188" cy="433"/>
              </a:xfrm>
              <a:custGeom>
                <a:avLst/>
                <a:gdLst>
                  <a:gd name="T0" fmla="*/ 0 w 188"/>
                  <a:gd name="T1" fmla="*/ 0 h 433"/>
                  <a:gd name="T2" fmla="*/ 0 w 188"/>
                  <a:gd name="T3" fmla="*/ 433 h 433"/>
                  <a:gd name="T4" fmla="*/ 188 w 188"/>
                  <a:gd name="T5" fmla="*/ 433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8" h="433">
                    <a:moveTo>
                      <a:pt x="0" y="0"/>
                    </a:moveTo>
                    <a:lnTo>
                      <a:pt x="0" y="433"/>
                    </a:lnTo>
                    <a:lnTo>
                      <a:pt x="188" y="433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66">
                <a:extLst>
                  <a:ext uri="{FF2B5EF4-FFF2-40B4-BE49-F238E27FC236}">
                    <a16:creationId xmlns:a16="http://schemas.microsoft.com/office/drawing/2014/main" id="{71BEAEC9-8515-1B34-BBE9-445814AA5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" y="1987"/>
                <a:ext cx="47" cy="400"/>
              </a:xfrm>
              <a:custGeom>
                <a:avLst/>
                <a:gdLst>
                  <a:gd name="T0" fmla="*/ 0 w 47"/>
                  <a:gd name="T1" fmla="*/ 400 h 400"/>
                  <a:gd name="T2" fmla="*/ 0 w 47"/>
                  <a:gd name="T3" fmla="*/ 0 h 400"/>
                  <a:gd name="T4" fmla="*/ 47 w 47"/>
                  <a:gd name="T5" fmla="*/ 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400">
                    <a:moveTo>
                      <a:pt x="0" y="400"/>
                    </a:moveTo>
                    <a:lnTo>
                      <a:pt x="0" y="0"/>
                    </a:lnTo>
                    <a:lnTo>
                      <a:pt x="47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Rectangle 67">
                <a:extLst>
                  <a:ext uri="{FF2B5EF4-FFF2-40B4-BE49-F238E27FC236}">
                    <a16:creationId xmlns:a16="http://schemas.microsoft.com/office/drawing/2014/main" id="{E27E8A7E-D1AF-C18F-427F-47E2B45F4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6" y="2753"/>
                <a:ext cx="142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Eupenidiella venezuelensis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CBS106.75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68">
                <a:extLst>
                  <a:ext uri="{FF2B5EF4-FFF2-40B4-BE49-F238E27FC236}">
                    <a16:creationId xmlns:a16="http://schemas.microsoft.com/office/drawing/2014/main" id="{FD557ED9-B5F3-7D40-BBD7-9DECAE3ED2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" y="2392"/>
                <a:ext cx="268" cy="401"/>
              </a:xfrm>
              <a:custGeom>
                <a:avLst/>
                <a:gdLst>
                  <a:gd name="T0" fmla="*/ 0 w 268"/>
                  <a:gd name="T1" fmla="*/ 0 h 401"/>
                  <a:gd name="T2" fmla="*/ 0 w 268"/>
                  <a:gd name="T3" fmla="*/ 401 h 401"/>
                  <a:gd name="T4" fmla="*/ 268 w 268"/>
                  <a:gd name="T5" fmla="*/ 401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8" h="401">
                    <a:moveTo>
                      <a:pt x="0" y="0"/>
                    </a:moveTo>
                    <a:lnTo>
                      <a:pt x="0" y="401"/>
                    </a:lnTo>
                    <a:lnTo>
                      <a:pt x="268" y="40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69">
                <a:extLst>
                  <a:ext uri="{FF2B5EF4-FFF2-40B4-BE49-F238E27FC236}">
                    <a16:creationId xmlns:a16="http://schemas.microsoft.com/office/drawing/2014/main" id="{FCF2148A-E335-E7B1-BE46-FD2A6A7B8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" y="2390"/>
                <a:ext cx="45" cy="1024"/>
              </a:xfrm>
              <a:custGeom>
                <a:avLst/>
                <a:gdLst>
                  <a:gd name="T0" fmla="*/ 0 w 45"/>
                  <a:gd name="T1" fmla="*/ 1024 h 1024"/>
                  <a:gd name="T2" fmla="*/ 0 w 45"/>
                  <a:gd name="T3" fmla="*/ 0 h 1024"/>
                  <a:gd name="T4" fmla="*/ 45 w 45"/>
                  <a:gd name="T5" fmla="*/ 0 h 1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1024">
                    <a:moveTo>
                      <a:pt x="0" y="1024"/>
                    </a:moveTo>
                    <a:lnTo>
                      <a:pt x="0" y="0"/>
                    </a:lnTo>
                    <a:lnTo>
                      <a:pt x="4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Rectangle 70">
                <a:extLst>
                  <a:ext uri="{FF2B5EF4-FFF2-40B4-BE49-F238E27FC236}">
                    <a16:creationId xmlns:a16="http://schemas.microsoft.com/office/drawing/2014/main" id="{1DFE0787-C3CB-33E3-59E4-BE14B1753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1" y="2872"/>
                <a:ext cx="1924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Intumescentia pseudolivetorum </a:t>
                </a: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CGMCC3.23635 T</a:t>
                </a:r>
                <a:endPara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71">
                <a:extLst>
                  <a:ext uri="{FF2B5EF4-FFF2-40B4-BE49-F238E27FC236}">
                    <a16:creationId xmlns:a16="http://schemas.microsoft.com/office/drawing/2014/main" id="{551198E2-9505-22A9-5FA3-C337235271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5" y="2912"/>
                <a:ext cx="43" cy="112"/>
              </a:xfrm>
              <a:custGeom>
                <a:avLst/>
                <a:gdLst>
                  <a:gd name="T0" fmla="*/ 0 w 43"/>
                  <a:gd name="T1" fmla="*/ 112 h 112"/>
                  <a:gd name="T2" fmla="*/ 0 w 43"/>
                  <a:gd name="T3" fmla="*/ 0 h 112"/>
                  <a:gd name="T4" fmla="*/ 43 w 43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112">
                    <a:moveTo>
                      <a:pt x="0" y="112"/>
                    </a:moveTo>
                    <a:lnTo>
                      <a:pt x="0" y="0"/>
                    </a:lnTo>
                    <a:lnTo>
                      <a:pt x="43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Rectangle 72">
                <a:extLst>
                  <a:ext uri="{FF2B5EF4-FFF2-40B4-BE49-F238E27FC236}">
                    <a16:creationId xmlns:a16="http://schemas.microsoft.com/office/drawing/2014/main" id="{25ED9469-D663-389A-503F-8821FAD343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4" y="2990"/>
                <a:ext cx="141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Intumescentia vitii </a:t>
                </a: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CGMCC3.23741 T</a:t>
                </a:r>
                <a:endPara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73">
                <a:extLst>
                  <a:ext uri="{FF2B5EF4-FFF2-40B4-BE49-F238E27FC236}">
                    <a16:creationId xmlns:a16="http://schemas.microsoft.com/office/drawing/2014/main" id="{4CE007C8-2ABD-F5B3-FAAC-BE81CD691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6" y="3030"/>
                <a:ext cx="16" cy="109"/>
              </a:xfrm>
              <a:custGeom>
                <a:avLst/>
                <a:gdLst>
                  <a:gd name="T0" fmla="*/ 0 w 16"/>
                  <a:gd name="T1" fmla="*/ 109 h 109"/>
                  <a:gd name="T2" fmla="*/ 0 w 16"/>
                  <a:gd name="T3" fmla="*/ 0 h 109"/>
                  <a:gd name="T4" fmla="*/ 16 w 16"/>
                  <a:gd name="T5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09">
                    <a:moveTo>
                      <a:pt x="0" y="109"/>
                    </a:moveTo>
                    <a:lnTo>
                      <a:pt x="0" y="0"/>
                    </a:lnTo>
                    <a:lnTo>
                      <a:pt x="1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Rectangle 74">
                <a:extLst>
                  <a:ext uri="{FF2B5EF4-FFF2-40B4-BE49-F238E27FC236}">
                    <a16:creationId xmlns:a16="http://schemas.microsoft.com/office/drawing/2014/main" id="{875FF6A6-7C7B-4F12-943A-D0C64F5CB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7" y="3109"/>
                <a:ext cx="1627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Intumescentia ceratinae </a:t>
                </a: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CGMCC3.23630 T</a:t>
                </a:r>
                <a:endPara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75">
                <a:extLst>
                  <a:ext uri="{FF2B5EF4-FFF2-40B4-BE49-F238E27FC236}">
                    <a16:creationId xmlns:a16="http://schemas.microsoft.com/office/drawing/2014/main" id="{BFB0D76A-D43A-B327-D463-C4600FEAFE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8" y="3149"/>
                <a:ext cx="267" cy="101"/>
              </a:xfrm>
              <a:custGeom>
                <a:avLst/>
                <a:gdLst>
                  <a:gd name="T0" fmla="*/ 0 w 267"/>
                  <a:gd name="T1" fmla="*/ 101 h 101"/>
                  <a:gd name="T2" fmla="*/ 0 w 267"/>
                  <a:gd name="T3" fmla="*/ 0 h 101"/>
                  <a:gd name="T4" fmla="*/ 267 w 267"/>
                  <a:gd name="T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7" h="101">
                    <a:moveTo>
                      <a:pt x="0" y="101"/>
                    </a:moveTo>
                    <a:lnTo>
                      <a:pt x="0" y="0"/>
                    </a:lnTo>
                    <a:lnTo>
                      <a:pt x="267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Rectangle 76">
                <a:extLst>
                  <a:ext uri="{FF2B5EF4-FFF2-40B4-BE49-F238E27FC236}">
                    <a16:creationId xmlns:a16="http://schemas.microsoft.com/office/drawing/2014/main" id="{DC0A7F87-69A0-6298-3851-355BB5ECA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9" y="3227"/>
                <a:ext cx="1575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Intumescentia tinctorum </a:t>
                </a: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CGMCC3.23636</a:t>
                </a:r>
                <a:endPara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77">
                <a:extLst>
                  <a:ext uri="{FF2B5EF4-FFF2-40B4-BE49-F238E27FC236}">
                    <a16:creationId xmlns:a16="http://schemas.microsoft.com/office/drawing/2014/main" id="{E2E4CE07-679C-FE04-347A-56DD99A020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6" y="3267"/>
                <a:ext cx="0" cy="87"/>
              </a:xfrm>
              <a:custGeom>
                <a:avLst/>
                <a:gdLst>
                  <a:gd name="T0" fmla="*/ 87 h 87"/>
                  <a:gd name="T1" fmla="*/ 0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87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Rectangle 78">
                <a:extLst>
                  <a:ext uri="{FF2B5EF4-FFF2-40B4-BE49-F238E27FC236}">
                    <a16:creationId xmlns:a16="http://schemas.microsoft.com/office/drawing/2014/main" id="{DAA908BE-D17C-63FD-7240-019D49AB5C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1" y="3346"/>
                <a:ext cx="1647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Intumescentia tinctorum </a:t>
                </a: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CGMCC3.23634 T</a:t>
                </a:r>
                <a:endPara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79">
                <a:extLst>
                  <a:ext uri="{FF2B5EF4-FFF2-40B4-BE49-F238E27FC236}">
                    <a16:creationId xmlns:a16="http://schemas.microsoft.com/office/drawing/2014/main" id="{701DC78B-9FCE-7129-14DE-DADE45489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9" y="3386"/>
                <a:ext cx="0" cy="57"/>
              </a:xfrm>
              <a:custGeom>
                <a:avLst/>
                <a:gdLst>
                  <a:gd name="T0" fmla="*/ 57 h 57"/>
                  <a:gd name="T1" fmla="*/ 0 h 57"/>
                  <a:gd name="T2" fmla="*/ 0 h 5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7">
                    <a:moveTo>
                      <a:pt x="0" y="57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Rectangle 80">
                <a:extLst>
                  <a:ext uri="{FF2B5EF4-FFF2-40B4-BE49-F238E27FC236}">
                    <a16:creationId xmlns:a16="http://schemas.microsoft.com/office/drawing/2014/main" id="{BAB03CF0-FDB0-940C-C7E5-0974298E0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1" y="3464"/>
                <a:ext cx="1575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Intumescentia tinctorum </a:t>
                </a: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CGMCC3.23633</a:t>
                </a:r>
                <a:endPara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81">
                <a:extLst>
                  <a:ext uri="{FF2B5EF4-FFF2-40B4-BE49-F238E27FC236}">
                    <a16:creationId xmlns:a16="http://schemas.microsoft.com/office/drawing/2014/main" id="{3D78A502-F57C-208C-7535-673FE59A5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9" y="3447"/>
                <a:ext cx="0" cy="57"/>
              </a:xfrm>
              <a:custGeom>
                <a:avLst/>
                <a:gdLst>
                  <a:gd name="T0" fmla="*/ 0 h 57"/>
                  <a:gd name="T1" fmla="*/ 57 h 57"/>
                  <a:gd name="T2" fmla="*/ 57 h 5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7">
                    <a:moveTo>
                      <a:pt x="0" y="0"/>
                    </a:moveTo>
                    <a:lnTo>
                      <a:pt x="0" y="57"/>
                    </a:lnTo>
                    <a:lnTo>
                      <a:pt x="0" y="5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82">
                <a:extLst>
                  <a:ext uri="{FF2B5EF4-FFF2-40B4-BE49-F238E27FC236}">
                    <a16:creationId xmlns:a16="http://schemas.microsoft.com/office/drawing/2014/main" id="{A2F47164-0FE6-74E1-1D8E-D33A8B95A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6" y="3359"/>
                <a:ext cx="13" cy="86"/>
              </a:xfrm>
              <a:custGeom>
                <a:avLst/>
                <a:gdLst>
                  <a:gd name="T0" fmla="*/ 0 w 13"/>
                  <a:gd name="T1" fmla="*/ 0 h 86"/>
                  <a:gd name="T2" fmla="*/ 0 w 13"/>
                  <a:gd name="T3" fmla="*/ 86 h 86"/>
                  <a:gd name="T4" fmla="*/ 13 w 13"/>
                  <a:gd name="T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86">
                    <a:moveTo>
                      <a:pt x="0" y="0"/>
                    </a:moveTo>
                    <a:lnTo>
                      <a:pt x="0" y="86"/>
                    </a:lnTo>
                    <a:lnTo>
                      <a:pt x="13" y="86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83">
                <a:extLst>
                  <a:ext uri="{FF2B5EF4-FFF2-40B4-BE49-F238E27FC236}">
                    <a16:creationId xmlns:a16="http://schemas.microsoft.com/office/drawing/2014/main" id="{1ACD887C-FCBB-9A44-76C9-C1CD7D70C6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8" y="3255"/>
                <a:ext cx="28" cy="101"/>
              </a:xfrm>
              <a:custGeom>
                <a:avLst/>
                <a:gdLst>
                  <a:gd name="T0" fmla="*/ 0 w 28"/>
                  <a:gd name="T1" fmla="*/ 0 h 101"/>
                  <a:gd name="T2" fmla="*/ 0 w 28"/>
                  <a:gd name="T3" fmla="*/ 101 h 101"/>
                  <a:gd name="T4" fmla="*/ 28 w 28"/>
                  <a:gd name="T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1">
                    <a:moveTo>
                      <a:pt x="0" y="0"/>
                    </a:moveTo>
                    <a:lnTo>
                      <a:pt x="0" y="101"/>
                    </a:lnTo>
                    <a:lnTo>
                      <a:pt x="28" y="10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84">
                <a:extLst>
                  <a:ext uri="{FF2B5EF4-FFF2-40B4-BE49-F238E27FC236}">
                    <a16:creationId xmlns:a16="http://schemas.microsoft.com/office/drawing/2014/main" id="{6F63EAB2-BC8C-2063-FF83-A573FC22A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6" y="3144"/>
                <a:ext cx="22" cy="108"/>
              </a:xfrm>
              <a:custGeom>
                <a:avLst/>
                <a:gdLst>
                  <a:gd name="T0" fmla="*/ 0 w 22"/>
                  <a:gd name="T1" fmla="*/ 0 h 108"/>
                  <a:gd name="T2" fmla="*/ 0 w 22"/>
                  <a:gd name="T3" fmla="*/ 108 h 108"/>
                  <a:gd name="T4" fmla="*/ 22 w 22"/>
                  <a:gd name="T5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08">
                    <a:moveTo>
                      <a:pt x="0" y="0"/>
                    </a:moveTo>
                    <a:lnTo>
                      <a:pt x="0" y="108"/>
                    </a:lnTo>
                    <a:lnTo>
                      <a:pt x="22" y="108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85">
                <a:extLst>
                  <a:ext uri="{FF2B5EF4-FFF2-40B4-BE49-F238E27FC236}">
                    <a16:creationId xmlns:a16="http://schemas.microsoft.com/office/drawing/2014/main" id="{D7DC0916-F9F3-5B65-2128-98BF637AE8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5" y="3029"/>
                <a:ext cx="71" cy="112"/>
              </a:xfrm>
              <a:custGeom>
                <a:avLst/>
                <a:gdLst>
                  <a:gd name="T0" fmla="*/ 0 w 71"/>
                  <a:gd name="T1" fmla="*/ 0 h 112"/>
                  <a:gd name="T2" fmla="*/ 0 w 71"/>
                  <a:gd name="T3" fmla="*/ 112 h 112"/>
                  <a:gd name="T4" fmla="*/ 71 w 71"/>
                  <a:gd name="T5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112">
                    <a:moveTo>
                      <a:pt x="0" y="0"/>
                    </a:moveTo>
                    <a:lnTo>
                      <a:pt x="0" y="112"/>
                    </a:lnTo>
                    <a:lnTo>
                      <a:pt x="71" y="11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86">
                <a:extLst>
                  <a:ext uri="{FF2B5EF4-FFF2-40B4-BE49-F238E27FC236}">
                    <a16:creationId xmlns:a16="http://schemas.microsoft.com/office/drawing/2014/main" id="{9B6C31BD-A142-03B1-4EA0-AE9E9BD9AF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1" y="3027"/>
                <a:ext cx="134" cy="1414"/>
              </a:xfrm>
              <a:custGeom>
                <a:avLst/>
                <a:gdLst>
                  <a:gd name="T0" fmla="*/ 0 w 134"/>
                  <a:gd name="T1" fmla="*/ 1414 h 1414"/>
                  <a:gd name="T2" fmla="*/ 0 w 134"/>
                  <a:gd name="T3" fmla="*/ 0 h 1414"/>
                  <a:gd name="T4" fmla="*/ 134 w 134"/>
                  <a:gd name="T5" fmla="*/ 0 h 1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4" h="1414">
                    <a:moveTo>
                      <a:pt x="0" y="1414"/>
                    </a:moveTo>
                    <a:lnTo>
                      <a:pt x="0" y="0"/>
                    </a:lnTo>
                    <a:lnTo>
                      <a:pt x="13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Rectangle 87">
                <a:extLst>
                  <a:ext uri="{FF2B5EF4-FFF2-40B4-BE49-F238E27FC236}">
                    <a16:creationId xmlns:a16="http://schemas.microsoft.com/office/drawing/2014/main" id="{41CB55A2-10D7-E5BC-38D6-2E897EF0C2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8" y="3583"/>
                <a:ext cx="148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Pseudotaeniolina globosa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109889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88">
                <a:extLst>
                  <a:ext uri="{FF2B5EF4-FFF2-40B4-BE49-F238E27FC236}">
                    <a16:creationId xmlns:a16="http://schemas.microsoft.com/office/drawing/2014/main" id="{8683C140-7AD5-F367-39F4-C94B024CAE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5" y="3623"/>
                <a:ext cx="171" cy="101"/>
              </a:xfrm>
              <a:custGeom>
                <a:avLst/>
                <a:gdLst>
                  <a:gd name="T0" fmla="*/ 0 w 171"/>
                  <a:gd name="T1" fmla="*/ 101 h 101"/>
                  <a:gd name="T2" fmla="*/ 0 w 171"/>
                  <a:gd name="T3" fmla="*/ 0 h 101"/>
                  <a:gd name="T4" fmla="*/ 171 w 171"/>
                  <a:gd name="T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1" h="101">
                    <a:moveTo>
                      <a:pt x="0" y="101"/>
                    </a:moveTo>
                    <a:lnTo>
                      <a:pt x="0" y="0"/>
                    </a:lnTo>
                    <a:lnTo>
                      <a:pt x="17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Rectangle 89">
                <a:extLst>
                  <a:ext uri="{FF2B5EF4-FFF2-40B4-BE49-F238E27FC236}">
                    <a16:creationId xmlns:a16="http://schemas.microsoft.com/office/drawing/2014/main" id="{1FF20208-4C7C-7AD3-805F-B071A584F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4" y="3701"/>
                <a:ext cx="1734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Neocatenulostroma microsporum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CBS101951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90">
                <a:extLst>
                  <a:ext uri="{FF2B5EF4-FFF2-40B4-BE49-F238E27FC236}">
                    <a16:creationId xmlns:a16="http://schemas.microsoft.com/office/drawing/2014/main" id="{C5B2BEB0-2CE1-1776-572C-07581E1C1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3" y="3741"/>
                <a:ext cx="228" cy="87"/>
              </a:xfrm>
              <a:custGeom>
                <a:avLst/>
                <a:gdLst>
                  <a:gd name="T0" fmla="*/ 0 w 228"/>
                  <a:gd name="T1" fmla="*/ 87 h 87"/>
                  <a:gd name="T2" fmla="*/ 0 w 228"/>
                  <a:gd name="T3" fmla="*/ 0 h 87"/>
                  <a:gd name="T4" fmla="*/ 228 w 228"/>
                  <a:gd name="T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8" h="87">
                    <a:moveTo>
                      <a:pt x="0" y="87"/>
                    </a:moveTo>
                    <a:lnTo>
                      <a:pt x="0" y="0"/>
                    </a:lnTo>
                    <a:lnTo>
                      <a:pt x="228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Rectangle 91">
                <a:extLst>
                  <a:ext uri="{FF2B5EF4-FFF2-40B4-BE49-F238E27FC236}">
                    <a16:creationId xmlns:a16="http://schemas.microsoft.com/office/drawing/2014/main" id="{A5E5C9B6-D710-FABB-2AF7-5FD860C14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3820"/>
                <a:ext cx="147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Xenoconiothyrium catenata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CMW 22113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92">
                <a:extLst>
                  <a:ext uri="{FF2B5EF4-FFF2-40B4-BE49-F238E27FC236}">
                    <a16:creationId xmlns:a16="http://schemas.microsoft.com/office/drawing/2014/main" id="{75A6361D-EE91-C2F7-998E-8E305B448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9" y="3860"/>
                <a:ext cx="224" cy="56"/>
              </a:xfrm>
              <a:custGeom>
                <a:avLst/>
                <a:gdLst>
                  <a:gd name="T0" fmla="*/ 0 w 224"/>
                  <a:gd name="T1" fmla="*/ 56 h 56"/>
                  <a:gd name="T2" fmla="*/ 0 w 224"/>
                  <a:gd name="T3" fmla="*/ 0 h 56"/>
                  <a:gd name="T4" fmla="*/ 224 w 224"/>
                  <a:gd name="T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4" h="56">
                    <a:moveTo>
                      <a:pt x="0" y="56"/>
                    </a:moveTo>
                    <a:lnTo>
                      <a:pt x="0" y="0"/>
                    </a:lnTo>
                    <a:lnTo>
                      <a:pt x="22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Rectangle 93">
                <a:extLst>
                  <a:ext uri="{FF2B5EF4-FFF2-40B4-BE49-F238E27FC236}">
                    <a16:creationId xmlns:a16="http://schemas.microsoft.com/office/drawing/2014/main" id="{757F3BD9-F3F7-BDBB-DAD3-F08A19461A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1" y="3938"/>
                <a:ext cx="1567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Haniomyces dodonaeae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KUMCC 200220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94">
                <a:extLst>
                  <a:ext uri="{FF2B5EF4-FFF2-40B4-BE49-F238E27FC236}">
                    <a16:creationId xmlns:a16="http://schemas.microsoft.com/office/drawing/2014/main" id="{B06EB46B-CB23-103B-3D40-2334A17DF4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9" y="3921"/>
                <a:ext cx="90" cy="57"/>
              </a:xfrm>
              <a:custGeom>
                <a:avLst/>
                <a:gdLst>
                  <a:gd name="T0" fmla="*/ 0 w 90"/>
                  <a:gd name="T1" fmla="*/ 0 h 57"/>
                  <a:gd name="T2" fmla="*/ 0 w 90"/>
                  <a:gd name="T3" fmla="*/ 57 h 57"/>
                  <a:gd name="T4" fmla="*/ 90 w 90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57">
                    <a:moveTo>
                      <a:pt x="0" y="0"/>
                    </a:moveTo>
                    <a:lnTo>
                      <a:pt x="0" y="57"/>
                    </a:lnTo>
                    <a:lnTo>
                      <a:pt x="90" y="5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95">
                <a:extLst>
                  <a:ext uri="{FF2B5EF4-FFF2-40B4-BE49-F238E27FC236}">
                    <a16:creationId xmlns:a16="http://schemas.microsoft.com/office/drawing/2014/main" id="{1353E17B-75E5-2C7F-2311-90E75B04FA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3" y="3833"/>
                <a:ext cx="126" cy="86"/>
              </a:xfrm>
              <a:custGeom>
                <a:avLst/>
                <a:gdLst>
                  <a:gd name="T0" fmla="*/ 0 w 126"/>
                  <a:gd name="T1" fmla="*/ 0 h 86"/>
                  <a:gd name="T2" fmla="*/ 0 w 126"/>
                  <a:gd name="T3" fmla="*/ 86 h 86"/>
                  <a:gd name="T4" fmla="*/ 126 w 126"/>
                  <a:gd name="T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6" h="86">
                    <a:moveTo>
                      <a:pt x="0" y="0"/>
                    </a:moveTo>
                    <a:lnTo>
                      <a:pt x="0" y="86"/>
                    </a:lnTo>
                    <a:lnTo>
                      <a:pt x="126" y="86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96">
                <a:extLst>
                  <a:ext uri="{FF2B5EF4-FFF2-40B4-BE49-F238E27FC236}">
                    <a16:creationId xmlns:a16="http://schemas.microsoft.com/office/drawing/2014/main" id="{40CB18F6-C4DA-7FE7-BC36-F74EB82FA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5" y="3729"/>
                <a:ext cx="18" cy="101"/>
              </a:xfrm>
              <a:custGeom>
                <a:avLst/>
                <a:gdLst>
                  <a:gd name="T0" fmla="*/ 0 w 18"/>
                  <a:gd name="T1" fmla="*/ 0 h 101"/>
                  <a:gd name="T2" fmla="*/ 0 w 18"/>
                  <a:gd name="T3" fmla="*/ 101 h 101"/>
                  <a:gd name="T4" fmla="*/ 18 w 18"/>
                  <a:gd name="T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101">
                    <a:moveTo>
                      <a:pt x="0" y="0"/>
                    </a:moveTo>
                    <a:lnTo>
                      <a:pt x="0" y="101"/>
                    </a:lnTo>
                    <a:lnTo>
                      <a:pt x="18" y="10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97">
                <a:extLst>
                  <a:ext uri="{FF2B5EF4-FFF2-40B4-BE49-F238E27FC236}">
                    <a16:creationId xmlns:a16="http://schemas.microsoft.com/office/drawing/2014/main" id="{B2BFD052-0504-1384-EE88-4ABBF5EF04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" y="3726"/>
                <a:ext cx="31" cy="257"/>
              </a:xfrm>
              <a:custGeom>
                <a:avLst/>
                <a:gdLst>
                  <a:gd name="T0" fmla="*/ 0 w 31"/>
                  <a:gd name="T1" fmla="*/ 257 h 257"/>
                  <a:gd name="T2" fmla="*/ 0 w 31"/>
                  <a:gd name="T3" fmla="*/ 0 h 257"/>
                  <a:gd name="T4" fmla="*/ 31 w 31"/>
                  <a:gd name="T5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57">
                    <a:moveTo>
                      <a:pt x="0" y="257"/>
                    </a:moveTo>
                    <a:lnTo>
                      <a:pt x="0" y="0"/>
                    </a:lnTo>
                    <a:lnTo>
                      <a:pt x="3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Rectangle 98">
                <a:extLst>
                  <a:ext uri="{FF2B5EF4-FFF2-40B4-BE49-F238E27FC236}">
                    <a16:creationId xmlns:a16="http://schemas.microsoft.com/office/drawing/2014/main" id="{644AD0A7-EE27-4A0F-B851-8E58BC081F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5" y="4057"/>
                <a:ext cx="66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Austroafricana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sp.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99">
                <a:extLst>
                  <a:ext uri="{FF2B5EF4-FFF2-40B4-BE49-F238E27FC236}">
                    <a16:creationId xmlns:a16="http://schemas.microsoft.com/office/drawing/2014/main" id="{358902CD-57F4-C239-3350-6AEB404E7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8" y="4097"/>
                <a:ext cx="15" cy="56"/>
              </a:xfrm>
              <a:custGeom>
                <a:avLst/>
                <a:gdLst>
                  <a:gd name="T0" fmla="*/ 0 w 15"/>
                  <a:gd name="T1" fmla="*/ 56 h 56"/>
                  <a:gd name="T2" fmla="*/ 0 w 15"/>
                  <a:gd name="T3" fmla="*/ 0 h 56"/>
                  <a:gd name="T4" fmla="*/ 15 w 15"/>
                  <a:gd name="T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56">
                    <a:moveTo>
                      <a:pt x="0" y="56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Rectangle 100">
                <a:extLst>
                  <a:ext uri="{FF2B5EF4-FFF2-40B4-BE49-F238E27FC236}">
                    <a16:creationId xmlns:a16="http://schemas.microsoft.com/office/drawing/2014/main" id="{54275ED5-177B-AE7C-CA81-24D36612D3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4" y="4175"/>
                <a:ext cx="124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Austroafricana parva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119901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101">
                <a:extLst>
                  <a:ext uri="{FF2B5EF4-FFF2-40B4-BE49-F238E27FC236}">
                    <a16:creationId xmlns:a16="http://schemas.microsoft.com/office/drawing/2014/main" id="{0CECDDCC-A62F-460A-A868-43B93F6C0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8" y="4158"/>
                <a:ext cx="14" cy="57"/>
              </a:xfrm>
              <a:custGeom>
                <a:avLst/>
                <a:gdLst>
                  <a:gd name="T0" fmla="*/ 0 w 14"/>
                  <a:gd name="T1" fmla="*/ 0 h 57"/>
                  <a:gd name="T2" fmla="*/ 0 w 14"/>
                  <a:gd name="T3" fmla="*/ 57 h 57"/>
                  <a:gd name="T4" fmla="*/ 14 w 14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57">
                    <a:moveTo>
                      <a:pt x="0" y="0"/>
                    </a:moveTo>
                    <a:lnTo>
                      <a:pt x="0" y="57"/>
                    </a:lnTo>
                    <a:lnTo>
                      <a:pt x="14" y="57"/>
                    </a:lnTo>
                  </a:path>
                </a:pathLst>
              </a:custGeom>
              <a:noFill/>
              <a:ln w="793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102">
                <a:extLst>
                  <a:ext uri="{FF2B5EF4-FFF2-40B4-BE49-F238E27FC236}">
                    <a16:creationId xmlns:a16="http://schemas.microsoft.com/office/drawing/2014/main" id="{C4F6A139-4DA5-CE1E-DE70-F30A10294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" y="4156"/>
                <a:ext cx="78" cy="86"/>
              </a:xfrm>
              <a:custGeom>
                <a:avLst/>
                <a:gdLst>
                  <a:gd name="T0" fmla="*/ 0 w 78"/>
                  <a:gd name="T1" fmla="*/ 86 h 86"/>
                  <a:gd name="T2" fmla="*/ 0 w 78"/>
                  <a:gd name="T3" fmla="*/ 0 h 86"/>
                  <a:gd name="T4" fmla="*/ 78 w 78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86">
                    <a:moveTo>
                      <a:pt x="0" y="86"/>
                    </a:moveTo>
                    <a:lnTo>
                      <a:pt x="0" y="0"/>
                    </a:lnTo>
                    <a:lnTo>
                      <a:pt x="78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Rectangle 103">
                <a:extLst>
                  <a:ext uri="{FF2B5EF4-FFF2-40B4-BE49-F238E27FC236}">
                    <a16:creationId xmlns:a16="http://schemas.microsoft.com/office/drawing/2014/main" id="{D86BF841-7D73-D307-7678-B91523DCE0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9" y="4294"/>
                <a:ext cx="142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Austroafricana associata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CBS120730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104">
                <a:extLst>
                  <a:ext uri="{FF2B5EF4-FFF2-40B4-BE49-F238E27FC236}">
                    <a16:creationId xmlns:a16="http://schemas.microsoft.com/office/drawing/2014/main" id="{5D3D4898-1863-3255-B222-017137FB06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" y="4247"/>
                <a:ext cx="297" cy="87"/>
              </a:xfrm>
              <a:custGeom>
                <a:avLst/>
                <a:gdLst>
                  <a:gd name="T0" fmla="*/ 0 w 297"/>
                  <a:gd name="T1" fmla="*/ 0 h 87"/>
                  <a:gd name="T2" fmla="*/ 0 w 297"/>
                  <a:gd name="T3" fmla="*/ 87 h 87"/>
                  <a:gd name="T4" fmla="*/ 297 w 297"/>
                  <a:gd name="T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7" h="87">
                    <a:moveTo>
                      <a:pt x="0" y="0"/>
                    </a:moveTo>
                    <a:lnTo>
                      <a:pt x="0" y="87"/>
                    </a:lnTo>
                    <a:lnTo>
                      <a:pt x="297" y="8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105">
                <a:extLst>
                  <a:ext uri="{FF2B5EF4-FFF2-40B4-BE49-F238E27FC236}">
                    <a16:creationId xmlns:a16="http://schemas.microsoft.com/office/drawing/2014/main" id="{8727C4F5-418E-7FAE-2960-72516F355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" y="3988"/>
                <a:ext cx="146" cy="257"/>
              </a:xfrm>
              <a:custGeom>
                <a:avLst/>
                <a:gdLst>
                  <a:gd name="T0" fmla="*/ 0 w 146"/>
                  <a:gd name="T1" fmla="*/ 0 h 257"/>
                  <a:gd name="T2" fmla="*/ 0 w 146"/>
                  <a:gd name="T3" fmla="*/ 257 h 257"/>
                  <a:gd name="T4" fmla="*/ 146 w 146"/>
                  <a:gd name="T5" fmla="*/ 25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6" h="257">
                    <a:moveTo>
                      <a:pt x="0" y="0"/>
                    </a:moveTo>
                    <a:lnTo>
                      <a:pt x="0" y="257"/>
                    </a:lnTo>
                    <a:lnTo>
                      <a:pt x="146" y="25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106">
                <a:extLst>
                  <a:ext uri="{FF2B5EF4-FFF2-40B4-BE49-F238E27FC236}">
                    <a16:creationId xmlns:a16="http://schemas.microsoft.com/office/drawing/2014/main" id="{A7A2106E-79A0-91D0-819F-B22AC636A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986"/>
                <a:ext cx="40" cy="1872"/>
              </a:xfrm>
              <a:custGeom>
                <a:avLst/>
                <a:gdLst>
                  <a:gd name="T0" fmla="*/ 0 w 40"/>
                  <a:gd name="T1" fmla="*/ 1872 h 1872"/>
                  <a:gd name="T2" fmla="*/ 0 w 40"/>
                  <a:gd name="T3" fmla="*/ 0 h 1872"/>
                  <a:gd name="T4" fmla="*/ 40 w 40"/>
                  <a:gd name="T5" fmla="*/ 0 h 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1872">
                    <a:moveTo>
                      <a:pt x="0" y="1872"/>
                    </a:moveTo>
                    <a:lnTo>
                      <a:pt x="0" y="0"/>
                    </a:lnTo>
                    <a:lnTo>
                      <a:pt x="4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Rectangle 107">
                <a:extLst>
                  <a:ext uri="{FF2B5EF4-FFF2-40B4-BE49-F238E27FC236}">
                    <a16:creationId xmlns:a16="http://schemas.microsoft.com/office/drawing/2014/main" id="{F02DF753-2F99-4FB0-2AB9-6614F1F2A9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9" y="4412"/>
                <a:ext cx="1345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Teratoramularia infinita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CPC 19488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108">
                <a:extLst>
                  <a:ext uri="{FF2B5EF4-FFF2-40B4-BE49-F238E27FC236}">
                    <a16:creationId xmlns:a16="http://schemas.microsoft.com/office/drawing/2014/main" id="{C920772F-94CB-CF0F-2B6A-C021C62098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" y="4452"/>
                <a:ext cx="63" cy="57"/>
              </a:xfrm>
              <a:custGeom>
                <a:avLst/>
                <a:gdLst>
                  <a:gd name="T0" fmla="*/ 0 w 63"/>
                  <a:gd name="T1" fmla="*/ 57 h 57"/>
                  <a:gd name="T2" fmla="*/ 0 w 63"/>
                  <a:gd name="T3" fmla="*/ 0 h 57"/>
                  <a:gd name="T4" fmla="*/ 63 w 63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57">
                    <a:moveTo>
                      <a:pt x="0" y="57"/>
                    </a:moveTo>
                    <a:lnTo>
                      <a:pt x="0" y="0"/>
                    </a:lnTo>
                    <a:lnTo>
                      <a:pt x="63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Rectangle 109">
                <a:extLst>
                  <a:ext uri="{FF2B5EF4-FFF2-40B4-BE49-F238E27FC236}">
                    <a16:creationId xmlns:a16="http://schemas.microsoft.com/office/drawing/2014/main" id="{51F4FC17-08AE-7111-CEB7-FA6F43BBCA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4531"/>
                <a:ext cx="1485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Teratoramularia rumicicola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CPC 14653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110">
                <a:extLst>
                  <a:ext uri="{FF2B5EF4-FFF2-40B4-BE49-F238E27FC236}">
                    <a16:creationId xmlns:a16="http://schemas.microsoft.com/office/drawing/2014/main" id="{2DA47986-6857-E7F2-F404-DF820A82A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" y="4514"/>
                <a:ext cx="143" cy="57"/>
              </a:xfrm>
              <a:custGeom>
                <a:avLst/>
                <a:gdLst>
                  <a:gd name="T0" fmla="*/ 0 w 143"/>
                  <a:gd name="T1" fmla="*/ 0 h 57"/>
                  <a:gd name="T2" fmla="*/ 0 w 143"/>
                  <a:gd name="T3" fmla="*/ 57 h 57"/>
                  <a:gd name="T4" fmla="*/ 143 w 143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" h="57">
                    <a:moveTo>
                      <a:pt x="0" y="0"/>
                    </a:moveTo>
                    <a:lnTo>
                      <a:pt x="0" y="57"/>
                    </a:lnTo>
                    <a:lnTo>
                      <a:pt x="143" y="5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111">
                <a:extLst>
                  <a:ext uri="{FF2B5EF4-FFF2-40B4-BE49-F238E27FC236}">
                    <a16:creationId xmlns:a16="http://schemas.microsoft.com/office/drawing/2014/main" id="{019B858C-2F56-706F-F4A9-73D1A1618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8" y="4511"/>
                <a:ext cx="576" cy="116"/>
              </a:xfrm>
              <a:custGeom>
                <a:avLst/>
                <a:gdLst>
                  <a:gd name="T0" fmla="*/ 0 w 576"/>
                  <a:gd name="T1" fmla="*/ 116 h 116"/>
                  <a:gd name="T2" fmla="*/ 0 w 576"/>
                  <a:gd name="T3" fmla="*/ 0 h 116"/>
                  <a:gd name="T4" fmla="*/ 576 w 576"/>
                  <a:gd name="T5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6" h="116">
                    <a:moveTo>
                      <a:pt x="0" y="116"/>
                    </a:moveTo>
                    <a:lnTo>
                      <a:pt x="0" y="0"/>
                    </a:lnTo>
                    <a:lnTo>
                      <a:pt x="57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Rectangle 112">
                <a:extLst>
                  <a:ext uri="{FF2B5EF4-FFF2-40B4-BE49-F238E27FC236}">
                    <a16:creationId xmlns:a16="http://schemas.microsoft.com/office/drawing/2014/main" id="{7695D8DB-FA8E-4832-8BEB-5F11570383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4649"/>
                <a:ext cx="1607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Hyweljonesia queenslandica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BRIP 61322b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113">
                <a:extLst>
                  <a:ext uri="{FF2B5EF4-FFF2-40B4-BE49-F238E27FC236}">
                    <a16:creationId xmlns:a16="http://schemas.microsoft.com/office/drawing/2014/main" id="{5ACA9D49-BFB8-B866-9238-364B7688A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1" y="4689"/>
                <a:ext cx="84" cy="57"/>
              </a:xfrm>
              <a:custGeom>
                <a:avLst/>
                <a:gdLst>
                  <a:gd name="T0" fmla="*/ 0 w 84"/>
                  <a:gd name="T1" fmla="*/ 57 h 57"/>
                  <a:gd name="T2" fmla="*/ 0 w 84"/>
                  <a:gd name="T3" fmla="*/ 0 h 57"/>
                  <a:gd name="T4" fmla="*/ 84 w 84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57">
                    <a:moveTo>
                      <a:pt x="0" y="57"/>
                    </a:moveTo>
                    <a:lnTo>
                      <a:pt x="0" y="0"/>
                    </a:lnTo>
                    <a:lnTo>
                      <a:pt x="8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Rectangle 114">
                <a:extLst>
                  <a:ext uri="{FF2B5EF4-FFF2-40B4-BE49-F238E27FC236}">
                    <a16:creationId xmlns:a16="http://schemas.microsoft.com/office/drawing/2014/main" id="{4C35F9E6-58FB-3082-8F70-D3204950C1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5" y="4768"/>
                <a:ext cx="127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Hyweljonesia indica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NFCCI 4146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115">
                <a:extLst>
                  <a:ext uri="{FF2B5EF4-FFF2-40B4-BE49-F238E27FC236}">
                    <a16:creationId xmlns:a16="http://schemas.microsoft.com/office/drawing/2014/main" id="{90472045-B694-B2C7-BCAD-5ACB8BDA03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1" y="4751"/>
                <a:ext cx="122" cy="56"/>
              </a:xfrm>
              <a:custGeom>
                <a:avLst/>
                <a:gdLst>
                  <a:gd name="T0" fmla="*/ 0 w 122"/>
                  <a:gd name="T1" fmla="*/ 0 h 56"/>
                  <a:gd name="T2" fmla="*/ 0 w 122"/>
                  <a:gd name="T3" fmla="*/ 56 h 56"/>
                  <a:gd name="T4" fmla="*/ 122 w 122"/>
                  <a:gd name="T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56">
                    <a:moveTo>
                      <a:pt x="0" y="0"/>
                    </a:moveTo>
                    <a:lnTo>
                      <a:pt x="0" y="56"/>
                    </a:lnTo>
                    <a:lnTo>
                      <a:pt x="122" y="56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116">
                <a:extLst>
                  <a:ext uri="{FF2B5EF4-FFF2-40B4-BE49-F238E27FC236}">
                    <a16:creationId xmlns:a16="http://schemas.microsoft.com/office/drawing/2014/main" id="{EDEC1423-775D-E2FB-13F9-6FD93330A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8" y="4632"/>
                <a:ext cx="513" cy="116"/>
              </a:xfrm>
              <a:custGeom>
                <a:avLst/>
                <a:gdLst>
                  <a:gd name="T0" fmla="*/ 0 w 513"/>
                  <a:gd name="T1" fmla="*/ 0 h 116"/>
                  <a:gd name="T2" fmla="*/ 0 w 513"/>
                  <a:gd name="T3" fmla="*/ 116 h 116"/>
                  <a:gd name="T4" fmla="*/ 513 w 513"/>
                  <a:gd name="T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3" h="116">
                    <a:moveTo>
                      <a:pt x="0" y="0"/>
                    </a:moveTo>
                    <a:lnTo>
                      <a:pt x="0" y="116"/>
                    </a:lnTo>
                    <a:lnTo>
                      <a:pt x="513" y="116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117">
                <a:extLst>
                  <a:ext uri="{FF2B5EF4-FFF2-40B4-BE49-F238E27FC236}">
                    <a16:creationId xmlns:a16="http://schemas.microsoft.com/office/drawing/2014/main" id="{42B3F53E-A90D-A4BE-1E70-310F24197F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4" y="4630"/>
                <a:ext cx="84" cy="190"/>
              </a:xfrm>
              <a:custGeom>
                <a:avLst/>
                <a:gdLst>
                  <a:gd name="T0" fmla="*/ 0 w 84"/>
                  <a:gd name="T1" fmla="*/ 190 h 190"/>
                  <a:gd name="T2" fmla="*/ 0 w 84"/>
                  <a:gd name="T3" fmla="*/ 0 h 190"/>
                  <a:gd name="T4" fmla="*/ 84 w 84"/>
                  <a:gd name="T5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190">
                    <a:moveTo>
                      <a:pt x="0" y="190"/>
                    </a:moveTo>
                    <a:lnTo>
                      <a:pt x="0" y="0"/>
                    </a:lnTo>
                    <a:lnTo>
                      <a:pt x="8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Rectangle 118">
                <a:extLst>
                  <a:ext uri="{FF2B5EF4-FFF2-40B4-BE49-F238E27FC236}">
                    <a16:creationId xmlns:a16="http://schemas.microsoft.com/office/drawing/2014/main" id="{0A5E59CF-3E21-96AE-0B25-75A2E0B70F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0" y="4886"/>
                <a:ext cx="1335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Acidomyces acidophilus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CBS272.74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119">
                <a:extLst>
                  <a:ext uri="{FF2B5EF4-FFF2-40B4-BE49-F238E27FC236}">
                    <a16:creationId xmlns:a16="http://schemas.microsoft.com/office/drawing/2014/main" id="{5E7DE6F8-6A68-459A-506B-6AD35E8A8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" y="4926"/>
                <a:ext cx="818" cy="86"/>
              </a:xfrm>
              <a:custGeom>
                <a:avLst/>
                <a:gdLst>
                  <a:gd name="T0" fmla="*/ 0 w 818"/>
                  <a:gd name="T1" fmla="*/ 86 h 86"/>
                  <a:gd name="T2" fmla="*/ 0 w 818"/>
                  <a:gd name="T3" fmla="*/ 0 h 86"/>
                  <a:gd name="T4" fmla="*/ 818 w 818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8" h="86">
                    <a:moveTo>
                      <a:pt x="0" y="86"/>
                    </a:moveTo>
                    <a:lnTo>
                      <a:pt x="0" y="0"/>
                    </a:lnTo>
                    <a:lnTo>
                      <a:pt x="818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Rectangle 120">
                <a:extLst>
                  <a:ext uri="{FF2B5EF4-FFF2-40B4-BE49-F238E27FC236}">
                    <a16:creationId xmlns:a16="http://schemas.microsoft.com/office/drawing/2014/main" id="{D57B5BEE-D7B2-838B-8383-465489FB38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" y="5005"/>
                <a:ext cx="1439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Myrtapenidiella corymbia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CBS124769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121">
                <a:extLst>
                  <a:ext uri="{FF2B5EF4-FFF2-40B4-BE49-F238E27FC236}">
                    <a16:creationId xmlns:a16="http://schemas.microsoft.com/office/drawing/2014/main" id="{A36FC0D6-E928-B38B-29D9-805A291C22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2" y="5044"/>
                <a:ext cx="554" cy="57"/>
              </a:xfrm>
              <a:custGeom>
                <a:avLst/>
                <a:gdLst>
                  <a:gd name="T0" fmla="*/ 0 w 554"/>
                  <a:gd name="T1" fmla="*/ 57 h 57"/>
                  <a:gd name="T2" fmla="*/ 0 w 554"/>
                  <a:gd name="T3" fmla="*/ 0 h 57"/>
                  <a:gd name="T4" fmla="*/ 554 w 554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4" h="57">
                    <a:moveTo>
                      <a:pt x="0" y="57"/>
                    </a:moveTo>
                    <a:lnTo>
                      <a:pt x="0" y="0"/>
                    </a:lnTo>
                    <a:lnTo>
                      <a:pt x="55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Rectangle 122">
                <a:extLst>
                  <a:ext uri="{FF2B5EF4-FFF2-40B4-BE49-F238E27FC236}">
                    <a16:creationId xmlns:a16="http://schemas.microsoft.com/office/drawing/2014/main" id="{165BB060-079B-9137-1FB0-AAC3613691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5123"/>
                <a:ext cx="1380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Araucasphaeria foliorum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CPC33084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123">
                <a:extLst>
                  <a:ext uri="{FF2B5EF4-FFF2-40B4-BE49-F238E27FC236}">
                    <a16:creationId xmlns:a16="http://schemas.microsoft.com/office/drawing/2014/main" id="{5C28E2C3-35A8-6659-1797-D333A5C6AA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2" y="5106"/>
                <a:ext cx="547" cy="57"/>
              </a:xfrm>
              <a:custGeom>
                <a:avLst/>
                <a:gdLst>
                  <a:gd name="T0" fmla="*/ 0 w 547"/>
                  <a:gd name="T1" fmla="*/ 0 h 57"/>
                  <a:gd name="T2" fmla="*/ 0 w 547"/>
                  <a:gd name="T3" fmla="*/ 57 h 57"/>
                  <a:gd name="T4" fmla="*/ 547 w 547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7" h="57">
                    <a:moveTo>
                      <a:pt x="0" y="0"/>
                    </a:moveTo>
                    <a:lnTo>
                      <a:pt x="0" y="57"/>
                    </a:lnTo>
                    <a:lnTo>
                      <a:pt x="547" y="5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124">
                <a:extLst>
                  <a:ext uri="{FF2B5EF4-FFF2-40B4-BE49-F238E27FC236}">
                    <a16:creationId xmlns:a16="http://schemas.microsoft.com/office/drawing/2014/main" id="{5DBBC34E-E0D5-D2E1-938E-D8C58D688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" y="5017"/>
                <a:ext cx="92" cy="87"/>
              </a:xfrm>
              <a:custGeom>
                <a:avLst/>
                <a:gdLst>
                  <a:gd name="T0" fmla="*/ 0 w 92"/>
                  <a:gd name="T1" fmla="*/ 0 h 87"/>
                  <a:gd name="T2" fmla="*/ 0 w 92"/>
                  <a:gd name="T3" fmla="*/ 87 h 87"/>
                  <a:gd name="T4" fmla="*/ 92 w 92"/>
                  <a:gd name="T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87">
                    <a:moveTo>
                      <a:pt x="0" y="0"/>
                    </a:moveTo>
                    <a:lnTo>
                      <a:pt x="0" y="87"/>
                    </a:lnTo>
                    <a:lnTo>
                      <a:pt x="92" y="8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125">
                <a:extLst>
                  <a:ext uri="{FF2B5EF4-FFF2-40B4-BE49-F238E27FC236}">
                    <a16:creationId xmlns:a16="http://schemas.microsoft.com/office/drawing/2014/main" id="{97DE7336-A07C-9A7E-62BD-45F803C2A2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4" y="4825"/>
                <a:ext cx="6" cy="190"/>
              </a:xfrm>
              <a:custGeom>
                <a:avLst/>
                <a:gdLst>
                  <a:gd name="T0" fmla="*/ 0 w 6"/>
                  <a:gd name="T1" fmla="*/ 0 h 190"/>
                  <a:gd name="T2" fmla="*/ 0 w 6"/>
                  <a:gd name="T3" fmla="*/ 190 h 190"/>
                  <a:gd name="T4" fmla="*/ 6 w 6"/>
                  <a:gd name="T5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90">
                    <a:moveTo>
                      <a:pt x="0" y="0"/>
                    </a:moveTo>
                    <a:lnTo>
                      <a:pt x="0" y="190"/>
                    </a:lnTo>
                    <a:lnTo>
                      <a:pt x="6" y="190"/>
                    </a:lnTo>
                  </a:path>
                </a:pathLst>
              </a:custGeom>
              <a:noFill/>
              <a:ln w="793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Rectangle 126">
                <a:extLst>
                  <a:ext uri="{FF2B5EF4-FFF2-40B4-BE49-F238E27FC236}">
                    <a16:creationId xmlns:a16="http://schemas.microsoft.com/office/drawing/2014/main" id="{4B6A7B9D-8B49-1B09-F2BA-347368AC66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0" y="5241"/>
                <a:ext cx="1441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Xenopenidiella laevigata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CBMAI 1944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127">
                <a:extLst>
                  <a:ext uri="{FF2B5EF4-FFF2-40B4-BE49-F238E27FC236}">
                    <a16:creationId xmlns:a16="http://schemas.microsoft.com/office/drawing/2014/main" id="{D00F2756-5F77-75DC-0C5C-92B61B956A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3" y="5281"/>
                <a:ext cx="55" cy="57"/>
              </a:xfrm>
              <a:custGeom>
                <a:avLst/>
                <a:gdLst>
                  <a:gd name="T0" fmla="*/ 0 w 55"/>
                  <a:gd name="T1" fmla="*/ 57 h 57"/>
                  <a:gd name="T2" fmla="*/ 0 w 55"/>
                  <a:gd name="T3" fmla="*/ 0 h 57"/>
                  <a:gd name="T4" fmla="*/ 55 w 55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57">
                    <a:moveTo>
                      <a:pt x="0" y="57"/>
                    </a:moveTo>
                    <a:lnTo>
                      <a:pt x="0" y="0"/>
                    </a:lnTo>
                    <a:lnTo>
                      <a:pt x="5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Rectangle 128">
                <a:extLst>
                  <a:ext uri="{FF2B5EF4-FFF2-40B4-BE49-F238E27FC236}">
                    <a16:creationId xmlns:a16="http://schemas.microsoft.com/office/drawing/2014/main" id="{CAF1FDF7-A5F5-9166-62F2-F5D7E46B21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2" y="5360"/>
                <a:ext cx="1022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Xenopenidiella inflata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87N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129">
                <a:extLst>
                  <a:ext uri="{FF2B5EF4-FFF2-40B4-BE49-F238E27FC236}">
                    <a16:creationId xmlns:a16="http://schemas.microsoft.com/office/drawing/2014/main" id="{D649B60D-4D8D-7ABC-59AF-165C844B8A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3" y="5343"/>
                <a:ext cx="16" cy="57"/>
              </a:xfrm>
              <a:custGeom>
                <a:avLst/>
                <a:gdLst>
                  <a:gd name="T0" fmla="*/ 0 w 16"/>
                  <a:gd name="T1" fmla="*/ 0 h 57"/>
                  <a:gd name="T2" fmla="*/ 0 w 16"/>
                  <a:gd name="T3" fmla="*/ 57 h 57"/>
                  <a:gd name="T4" fmla="*/ 16 w 16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57">
                    <a:moveTo>
                      <a:pt x="0" y="0"/>
                    </a:moveTo>
                    <a:lnTo>
                      <a:pt x="0" y="57"/>
                    </a:lnTo>
                    <a:lnTo>
                      <a:pt x="16" y="5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130">
                <a:extLst>
                  <a:ext uri="{FF2B5EF4-FFF2-40B4-BE49-F238E27FC236}">
                    <a16:creationId xmlns:a16="http://schemas.microsoft.com/office/drawing/2014/main" id="{67D64F7D-E0A4-0387-8913-30D3BC75CB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2" y="5341"/>
                <a:ext cx="31" cy="175"/>
              </a:xfrm>
              <a:custGeom>
                <a:avLst/>
                <a:gdLst>
                  <a:gd name="T0" fmla="*/ 0 w 31"/>
                  <a:gd name="T1" fmla="*/ 175 h 175"/>
                  <a:gd name="T2" fmla="*/ 0 w 31"/>
                  <a:gd name="T3" fmla="*/ 0 h 175"/>
                  <a:gd name="T4" fmla="*/ 31 w 31"/>
                  <a:gd name="T5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175">
                    <a:moveTo>
                      <a:pt x="0" y="175"/>
                    </a:moveTo>
                    <a:lnTo>
                      <a:pt x="0" y="0"/>
                    </a:lnTo>
                    <a:lnTo>
                      <a:pt x="3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Rectangle 131">
                <a:extLst>
                  <a:ext uri="{FF2B5EF4-FFF2-40B4-BE49-F238E27FC236}">
                    <a16:creationId xmlns:a16="http://schemas.microsoft.com/office/drawing/2014/main" id="{E9C20CC7-9913-4184-9ADB-64D344F7E9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7" y="5478"/>
                <a:ext cx="1509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Xenopenidiella nigrescens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CBMAI 1943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132">
                <a:extLst>
                  <a:ext uri="{FF2B5EF4-FFF2-40B4-BE49-F238E27FC236}">
                    <a16:creationId xmlns:a16="http://schemas.microsoft.com/office/drawing/2014/main" id="{4D2FB2ED-714E-9606-774A-391ECDDB85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2" y="5518"/>
                <a:ext cx="22" cy="57"/>
              </a:xfrm>
              <a:custGeom>
                <a:avLst/>
                <a:gdLst>
                  <a:gd name="T0" fmla="*/ 0 w 22"/>
                  <a:gd name="T1" fmla="*/ 57 h 57"/>
                  <a:gd name="T2" fmla="*/ 0 w 22"/>
                  <a:gd name="T3" fmla="*/ 0 h 57"/>
                  <a:gd name="T4" fmla="*/ 22 w 22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57">
                    <a:moveTo>
                      <a:pt x="0" y="57"/>
                    </a:moveTo>
                    <a:lnTo>
                      <a:pt x="0" y="0"/>
                    </a:lnTo>
                    <a:lnTo>
                      <a:pt x="22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Rectangle 133">
                <a:extLst>
                  <a:ext uri="{FF2B5EF4-FFF2-40B4-BE49-F238E27FC236}">
                    <a16:creationId xmlns:a16="http://schemas.microsoft.com/office/drawing/2014/main" id="{214358C0-5106-61FC-98BF-56C964DF4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7" y="5597"/>
                <a:ext cx="1374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Xenopenidiella clavata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CBMAI 1942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134">
                <a:extLst>
                  <a:ext uri="{FF2B5EF4-FFF2-40B4-BE49-F238E27FC236}">
                    <a16:creationId xmlns:a16="http://schemas.microsoft.com/office/drawing/2014/main" id="{2F821FF3-1F1D-9A27-F588-CC8B5AFFE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2" y="5580"/>
                <a:ext cx="22" cy="57"/>
              </a:xfrm>
              <a:custGeom>
                <a:avLst/>
                <a:gdLst>
                  <a:gd name="T0" fmla="*/ 0 w 22"/>
                  <a:gd name="T1" fmla="*/ 0 h 57"/>
                  <a:gd name="T2" fmla="*/ 0 w 22"/>
                  <a:gd name="T3" fmla="*/ 57 h 57"/>
                  <a:gd name="T4" fmla="*/ 22 w 22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57">
                    <a:moveTo>
                      <a:pt x="0" y="0"/>
                    </a:moveTo>
                    <a:lnTo>
                      <a:pt x="0" y="57"/>
                    </a:lnTo>
                    <a:lnTo>
                      <a:pt x="22" y="57"/>
                    </a:lnTo>
                  </a:path>
                </a:pathLst>
              </a:custGeom>
              <a:noFill/>
              <a:ln w="793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135">
                <a:extLst>
                  <a:ext uri="{FF2B5EF4-FFF2-40B4-BE49-F238E27FC236}">
                    <a16:creationId xmlns:a16="http://schemas.microsoft.com/office/drawing/2014/main" id="{DAB7647F-6895-74CD-C50E-9B2B64863F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6" y="5578"/>
                <a:ext cx="6" cy="116"/>
              </a:xfrm>
              <a:custGeom>
                <a:avLst/>
                <a:gdLst>
                  <a:gd name="T0" fmla="*/ 0 w 6"/>
                  <a:gd name="T1" fmla="*/ 116 h 116"/>
                  <a:gd name="T2" fmla="*/ 0 w 6"/>
                  <a:gd name="T3" fmla="*/ 0 h 116"/>
                  <a:gd name="T4" fmla="*/ 6 w 6"/>
                  <a:gd name="T5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16">
                    <a:moveTo>
                      <a:pt x="0" y="116"/>
                    </a:moveTo>
                    <a:lnTo>
                      <a:pt x="0" y="0"/>
                    </a:lnTo>
                    <a:lnTo>
                      <a:pt x="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Rectangle 136">
                <a:extLst>
                  <a:ext uri="{FF2B5EF4-FFF2-40B4-BE49-F238E27FC236}">
                    <a16:creationId xmlns:a16="http://schemas.microsoft.com/office/drawing/2014/main" id="{79BD8AF9-1A7F-2D20-2CF9-C7F7DB7D8C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3" y="5715"/>
                <a:ext cx="1303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Xenopenidiella tarda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CBMAI 1940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137">
                <a:extLst>
                  <a:ext uri="{FF2B5EF4-FFF2-40B4-BE49-F238E27FC236}">
                    <a16:creationId xmlns:a16="http://schemas.microsoft.com/office/drawing/2014/main" id="{1321B42F-1441-E3FE-8A15-81A958270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" y="5755"/>
                <a:ext cx="68" cy="57"/>
              </a:xfrm>
              <a:custGeom>
                <a:avLst/>
                <a:gdLst>
                  <a:gd name="T0" fmla="*/ 0 w 68"/>
                  <a:gd name="T1" fmla="*/ 57 h 57"/>
                  <a:gd name="T2" fmla="*/ 0 w 68"/>
                  <a:gd name="T3" fmla="*/ 0 h 57"/>
                  <a:gd name="T4" fmla="*/ 68 w 68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57">
                    <a:moveTo>
                      <a:pt x="0" y="57"/>
                    </a:moveTo>
                    <a:lnTo>
                      <a:pt x="0" y="0"/>
                    </a:lnTo>
                    <a:lnTo>
                      <a:pt x="68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Rectangle 138">
                <a:extLst>
                  <a:ext uri="{FF2B5EF4-FFF2-40B4-BE49-F238E27FC236}">
                    <a16:creationId xmlns:a16="http://schemas.microsoft.com/office/drawing/2014/main" id="{3A7C79AB-F930-F9C2-E109-2E30ED9A0F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7" y="5834"/>
                <a:ext cx="1384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Xenopenidiella formica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CBMAI 1941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139">
                <a:extLst>
                  <a:ext uri="{FF2B5EF4-FFF2-40B4-BE49-F238E27FC236}">
                    <a16:creationId xmlns:a16="http://schemas.microsoft.com/office/drawing/2014/main" id="{E2C20BEE-E031-898E-6FE9-B5010A13DD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" y="5817"/>
                <a:ext cx="62" cy="57"/>
              </a:xfrm>
              <a:custGeom>
                <a:avLst/>
                <a:gdLst>
                  <a:gd name="T0" fmla="*/ 0 w 62"/>
                  <a:gd name="T1" fmla="*/ 0 h 57"/>
                  <a:gd name="T2" fmla="*/ 0 w 62"/>
                  <a:gd name="T3" fmla="*/ 57 h 57"/>
                  <a:gd name="T4" fmla="*/ 62 w 62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57">
                    <a:moveTo>
                      <a:pt x="0" y="0"/>
                    </a:moveTo>
                    <a:lnTo>
                      <a:pt x="0" y="57"/>
                    </a:lnTo>
                    <a:lnTo>
                      <a:pt x="62" y="5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140">
                <a:extLst>
                  <a:ext uri="{FF2B5EF4-FFF2-40B4-BE49-F238E27FC236}">
                    <a16:creationId xmlns:a16="http://schemas.microsoft.com/office/drawing/2014/main" id="{811357B2-A3DB-968E-B5E2-3AF30C2372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6" y="5699"/>
                <a:ext cx="27" cy="116"/>
              </a:xfrm>
              <a:custGeom>
                <a:avLst/>
                <a:gdLst>
                  <a:gd name="T0" fmla="*/ 0 w 27"/>
                  <a:gd name="T1" fmla="*/ 0 h 116"/>
                  <a:gd name="T2" fmla="*/ 0 w 27"/>
                  <a:gd name="T3" fmla="*/ 116 h 116"/>
                  <a:gd name="T4" fmla="*/ 27 w 27"/>
                  <a:gd name="T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116">
                    <a:moveTo>
                      <a:pt x="0" y="0"/>
                    </a:moveTo>
                    <a:lnTo>
                      <a:pt x="0" y="116"/>
                    </a:lnTo>
                    <a:lnTo>
                      <a:pt x="27" y="116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141">
                <a:extLst>
                  <a:ext uri="{FF2B5EF4-FFF2-40B4-BE49-F238E27FC236}">
                    <a16:creationId xmlns:a16="http://schemas.microsoft.com/office/drawing/2014/main" id="{5B43DD89-2171-5568-C1E8-D501FB56D6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2" y="5521"/>
                <a:ext cx="24" cy="175"/>
              </a:xfrm>
              <a:custGeom>
                <a:avLst/>
                <a:gdLst>
                  <a:gd name="T0" fmla="*/ 0 w 24"/>
                  <a:gd name="T1" fmla="*/ 0 h 175"/>
                  <a:gd name="T2" fmla="*/ 0 w 24"/>
                  <a:gd name="T3" fmla="*/ 175 h 175"/>
                  <a:gd name="T4" fmla="*/ 24 w 24"/>
                  <a:gd name="T5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75">
                    <a:moveTo>
                      <a:pt x="0" y="0"/>
                    </a:moveTo>
                    <a:lnTo>
                      <a:pt x="0" y="175"/>
                    </a:lnTo>
                    <a:lnTo>
                      <a:pt x="24" y="175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142">
                <a:extLst>
                  <a:ext uri="{FF2B5EF4-FFF2-40B4-BE49-F238E27FC236}">
                    <a16:creationId xmlns:a16="http://schemas.microsoft.com/office/drawing/2014/main" id="{F9C305B6-C4B2-7C2A-BB4C-CDB98FC35A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1" y="5518"/>
                <a:ext cx="81" cy="235"/>
              </a:xfrm>
              <a:custGeom>
                <a:avLst/>
                <a:gdLst>
                  <a:gd name="T0" fmla="*/ 0 w 81"/>
                  <a:gd name="T1" fmla="*/ 235 h 235"/>
                  <a:gd name="T2" fmla="*/ 0 w 81"/>
                  <a:gd name="T3" fmla="*/ 0 h 235"/>
                  <a:gd name="T4" fmla="*/ 81 w 81"/>
                  <a:gd name="T5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" h="235">
                    <a:moveTo>
                      <a:pt x="0" y="235"/>
                    </a:moveTo>
                    <a:lnTo>
                      <a:pt x="0" y="0"/>
                    </a:lnTo>
                    <a:lnTo>
                      <a:pt x="8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Rectangle 143">
                <a:extLst>
                  <a:ext uri="{FF2B5EF4-FFF2-40B4-BE49-F238E27FC236}">
                    <a16:creationId xmlns:a16="http://schemas.microsoft.com/office/drawing/2014/main" id="{C52438E5-671A-BAB5-71B2-7C394CE33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8" y="5952"/>
                <a:ext cx="1498" cy="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Xenopenidiella rigidophora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314.95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144">
                <a:extLst>
                  <a:ext uri="{FF2B5EF4-FFF2-40B4-BE49-F238E27FC236}">
                    <a16:creationId xmlns:a16="http://schemas.microsoft.com/office/drawing/2014/main" id="{C597990A-6298-F915-0C92-4EC8359FB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1" y="5758"/>
                <a:ext cx="44" cy="234"/>
              </a:xfrm>
              <a:custGeom>
                <a:avLst/>
                <a:gdLst>
                  <a:gd name="T0" fmla="*/ 0 w 44"/>
                  <a:gd name="T1" fmla="*/ 0 h 234"/>
                  <a:gd name="T2" fmla="*/ 0 w 44"/>
                  <a:gd name="T3" fmla="*/ 234 h 234"/>
                  <a:gd name="T4" fmla="*/ 44 w 44"/>
                  <a:gd name="T5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34">
                    <a:moveTo>
                      <a:pt x="0" y="0"/>
                    </a:moveTo>
                    <a:lnTo>
                      <a:pt x="0" y="234"/>
                    </a:lnTo>
                    <a:lnTo>
                      <a:pt x="44" y="23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145">
                <a:extLst>
                  <a:ext uri="{FF2B5EF4-FFF2-40B4-BE49-F238E27FC236}">
                    <a16:creationId xmlns:a16="http://schemas.microsoft.com/office/drawing/2014/main" id="{1EE00639-3058-77D5-111A-9B919316BC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8" y="5755"/>
                <a:ext cx="193" cy="368"/>
              </a:xfrm>
              <a:custGeom>
                <a:avLst/>
                <a:gdLst>
                  <a:gd name="T0" fmla="*/ 0 w 193"/>
                  <a:gd name="T1" fmla="*/ 368 h 368"/>
                  <a:gd name="T2" fmla="*/ 0 w 193"/>
                  <a:gd name="T3" fmla="*/ 0 h 368"/>
                  <a:gd name="T4" fmla="*/ 193 w 193"/>
                  <a:gd name="T5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3" h="368">
                    <a:moveTo>
                      <a:pt x="0" y="368"/>
                    </a:moveTo>
                    <a:lnTo>
                      <a:pt x="0" y="0"/>
                    </a:lnTo>
                    <a:lnTo>
                      <a:pt x="193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172">
                <a:extLst>
                  <a:ext uri="{FF2B5EF4-FFF2-40B4-BE49-F238E27FC236}">
                    <a16:creationId xmlns:a16="http://schemas.microsoft.com/office/drawing/2014/main" id="{DDD516B0-A890-6440-1534-7C42FEFB8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4" y="5380"/>
                <a:ext cx="84" cy="746"/>
              </a:xfrm>
              <a:custGeom>
                <a:avLst/>
                <a:gdLst>
                  <a:gd name="T0" fmla="*/ 0 w 84"/>
                  <a:gd name="T1" fmla="*/ 0 h 746"/>
                  <a:gd name="T2" fmla="*/ 0 w 84"/>
                  <a:gd name="T3" fmla="*/ 746 h 746"/>
                  <a:gd name="T4" fmla="*/ 84 w 84"/>
                  <a:gd name="T5" fmla="*/ 746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746">
                    <a:moveTo>
                      <a:pt x="0" y="0"/>
                    </a:moveTo>
                    <a:lnTo>
                      <a:pt x="0" y="746"/>
                    </a:lnTo>
                    <a:lnTo>
                      <a:pt x="84" y="746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Line 173">
                <a:extLst>
                  <a:ext uri="{FF2B5EF4-FFF2-40B4-BE49-F238E27FC236}">
                    <a16:creationId xmlns:a16="http://schemas.microsoft.com/office/drawing/2014/main" id="{8A65B70A-A336-91F3-1357-3F9B59B5CB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4" y="4630"/>
                <a:ext cx="0" cy="745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174">
                <a:extLst>
                  <a:ext uri="{FF2B5EF4-FFF2-40B4-BE49-F238E27FC236}">
                    <a16:creationId xmlns:a16="http://schemas.microsoft.com/office/drawing/2014/main" id="{D8617B5D-61E3-51C9-3CDE-672724ADD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6" y="5378"/>
                <a:ext cx="29" cy="845"/>
              </a:xfrm>
              <a:custGeom>
                <a:avLst/>
                <a:gdLst>
                  <a:gd name="T0" fmla="*/ 0 w 38"/>
                  <a:gd name="T1" fmla="*/ 1198 h 1198"/>
                  <a:gd name="T2" fmla="*/ 0 w 38"/>
                  <a:gd name="T3" fmla="*/ 0 h 1198"/>
                  <a:gd name="T4" fmla="*/ 38 w 38"/>
                  <a:gd name="T5" fmla="*/ 0 h 1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198">
                    <a:moveTo>
                      <a:pt x="0" y="1198"/>
                    </a:moveTo>
                    <a:lnTo>
                      <a:pt x="0" y="0"/>
                    </a:lnTo>
                    <a:lnTo>
                      <a:pt x="38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6" name="Freeform 233">
              <a:extLst>
                <a:ext uri="{FF2B5EF4-FFF2-40B4-BE49-F238E27FC236}">
                  <a16:creationId xmlns:a16="http://schemas.microsoft.com/office/drawing/2014/main" id="{7B23204F-A3F6-0779-BB46-81EF4A855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" y="4446"/>
              <a:ext cx="53" cy="1414"/>
            </a:xfrm>
            <a:custGeom>
              <a:avLst/>
              <a:gdLst>
                <a:gd name="T0" fmla="*/ 0 w 53"/>
                <a:gd name="T1" fmla="*/ 0 h 1414"/>
                <a:gd name="T2" fmla="*/ 0 w 53"/>
                <a:gd name="T3" fmla="*/ 1414 h 1414"/>
                <a:gd name="T4" fmla="*/ 53 w 53"/>
                <a:gd name="T5" fmla="*/ 1414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1414">
                  <a:moveTo>
                    <a:pt x="0" y="0"/>
                  </a:moveTo>
                  <a:lnTo>
                    <a:pt x="0" y="1414"/>
                  </a:lnTo>
                  <a:lnTo>
                    <a:pt x="53" y="1414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234">
              <a:extLst>
                <a:ext uri="{FF2B5EF4-FFF2-40B4-BE49-F238E27FC236}">
                  <a16:creationId xmlns:a16="http://schemas.microsoft.com/office/drawing/2014/main" id="{84CD6E91-E2F6-BCFD-FD58-7EFB3A45D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" y="3419"/>
              <a:ext cx="31" cy="1024"/>
            </a:xfrm>
            <a:custGeom>
              <a:avLst/>
              <a:gdLst>
                <a:gd name="T0" fmla="*/ 0 w 31"/>
                <a:gd name="T1" fmla="*/ 0 h 1024"/>
                <a:gd name="T2" fmla="*/ 0 w 31"/>
                <a:gd name="T3" fmla="*/ 1024 h 1024"/>
                <a:gd name="T4" fmla="*/ 31 w 31"/>
                <a:gd name="T5" fmla="*/ 1024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024">
                  <a:moveTo>
                    <a:pt x="0" y="0"/>
                  </a:moveTo>
                  <a:lnTo>
                    <a:pt x="0" y="1024"/>
                  </a:lnTo>
                  <a:lnTo>
                    <a:pt x="31" y="1024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235">
              <a:extLst>
                <a:ext uri="{FF2B5EF4-FFF2-40B4-BE49-F238E27FC236}">
                  <a16:creationId xmlns:a16="http://schemas.microsoft.com/office/drawing/2014/main" id="{48EBFEEC-B5A4-4BFE-730E-C3E4E9C1E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" y="2129"/>
              <a:ext cx="24" cy="1288"/>
            </a:xfrm>
            <a:custGeom>
              <a:avLst/>
              <a:gdLst>
                <a:gd name="T0" fmla="*/ 0 w 24"/>
                <a:gd name="T1" fmla="*/ 0 h 1288"/>
                <a:gd name="T2" fmla="*/ 0 w 24"/>
                <a:gd name="T3" fmla="*/ 1288 h 1288"/>
                <a:gd name="T4" fmla="*/ 24 w 24"/>
                <a:gd name="T5" fmla="*/ 1288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288">
                  <a:moveTo>
                    <a:pt x="0" y="0"/>
                  </a:moveTo>
                  <a:lnTo>
                    <a:pt x="0" y="1288"/>
                  </a:lnTo>
                  <a:lnTo>
                    <a:pt x="24" y="128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236">
              <a:extLst>
                <a:ext uri="{FF2B5EF4-FFF2-40B4-BE49-F238E27FC236}">
                  <a16:creationId xmlns:a16="http://schemas.microsoft.com/office/drawing/2014/main" id="{E925EC94-127F-4E50-898B-366B8A352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" y="1278"/>
              <a:ext cx="267" cy="849"/>
            </a:xfrm>
            <a:custGeom>
              <a:avLst/>
              <a:gdLst>
                <a:gd name="T0" fmla="*/ 0 w 267"/>
                <a:gd name="T1" fmla="*/ 0 h 849"/>
                <a:gd name="T2" fmla="*/ 0 w 267"/>
                <a:gd name="T3" fmla="*/ 849 h 849"/>
                <a:gd name="T4" fmla="*/ 267 w 267"/>
                <a:gd name="T5" fmla="*/ 849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7" h="849">
                  <a:moveTo>
                    <a:pt x="0" y="0"/>
                  </a:moveTo>
                  <a:lnTo>
                    <a:pt x="0" y="849"/>
                  </a:lnTo>
                  <a:lnTo>
                    <a:pt x="267" y="84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237">
              <a:extLst>
                <a:ext uri="{FF2B5EF4-FFF2-40B4-BE49-F238E27FC236}">
                  <a16:creationId xmlns:a16="http://schemas.microsoft.com/office/drawing/2014/main" id="{EAE07D92-3403-AE16-697E-8D9C9632B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" y="763"/>
              <a:ext cx="200" cy="512"/>
            </a:xfrm>
            <a:custGeom>
              <a:avLst/>
              <a:gdLst>
                <a:gd name="T0" fmla="*/ 0 w 200"/>
                <a:gd name="T1" fmla="*/ 0 h 512"/>
                <a:gd name="T2" fmla="*/ 0 w 200"/>
                <a:gd name="T3" fmla="*/ 512 h 512"/>
                <a:gd name="T4" fmla="*/ 200 w 200"/>
                <a:gd name="T5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" h="512">
                  <a:moveTo>
                    <a:pt x="0" y="0"/>
                  </a:moveTo>
                  <a:lnTo>
                    <a:pt x="0" y="512"/>
                  </a:lnTo>
                  <a:lnTo>
                    <a:pt x="200" y="512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238">
              <a:extLst>
                <a:ext uri="{FF2B5EF4-FFF2-40B4-BE49-F238E27FC236}">
                  <a16:creationId xmlns:a16="http://schemas.microsoft.com/office/drawing/2014/main" id="{C44E5C63-0393-262D-644F-BE0111D7B3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" y="761"/>
              <a:ext cx="110" cy="4330"/>
            </a:xfrm>
            <a:custGeom>
              <a:avLst/>
              <a:gdLst>
                <a:gd name="T0" fmla="*/ 0 w 110"/>
                <a:gd name="T1" fmla="*/ 4330 h 4330"/>
                <a:gd name="T2" fmla="*/ 0 w 110"/>
                <a:gd name="T3" fmla="*/ 0 h 4330"/>
                <a:gd name="T4" fmla="*/ 110 w 110"/>
                <a:gd name="T5" fmla="*/ 0 h 4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" h="4330">
                  <a:moveTo>
                    <a:pt x="0" y="4330"/>
                  </a:moveTo>
                  <a:lnTo>
                    <a:pt x="0" y="0"/>
                  </a:lnTo>
                  <a:lnTo>
                    <a:pt x="11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241">
              <a:extLst>
                <a:ext uri="{FF2B5EF4-FFF2-40B4-BE49-F238E27FC236}">
                  <a16:creationId xmlns:a16="http://schemas.microsoft.com/office/drawing/2014/main" id="{99BAF992-C2CA-0424-3E97-014DBAD1C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" y="482"/>
              <a:ext cx="267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94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/97/1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5" name="Rectangle 242">
              <a:extLst>
                <a:ext uri="{FF2B5EF4-FFF2-40B4-BE49-F238E27FC236}">
                  <a16:creationId xmlns:a16="http://schemas.microsoft.com/office/drawing/2014/main" id="{D290A9EC-CAC8-DF32-80E5-400B43BB7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" y="582"/>
              <a:ext cx="254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-/-/0.96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8" name="Rectangle 245">
              <a:extLst>
                <a:ext uri="{FF2B5EF4-FFF2-40B4-BE49-F238E27FC236}">
                  <a16:creationId xmlns:a16="http://schemas.microsoft.com/office/drawing/2014/main" id="{3E7D8079-DB16-A7F7-730A-37B4B0C72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640"/>
              <a:ext cx="143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-/-/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9" name="Rectangle 246">
              <a:extLst>
                <a:ext uri="{FF2B5EF4-FFF2-40B4-BE49-F238E27FC236}">
                  <a16:creationId xmlns:a16="http://schemas.microsoft.com/office/drawing/2014/main" id="{CA57A02D-0EBC-FE7A-D77E-0EB7A672F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130"/>
              <a:ext cx="311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/99/1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" name="Rectangle 247">
              <a:extLst>
                <a:ext uri="{FF2B5EF4-FFF2-40B4-BE49-F238E27FC236}">
                  <a16:creationId xmlns:a16="http://schemas.microsoft.com/office/drawing/2014/main" id="{8410808D-6B61-E123-23CB-0F2002681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1280"/>
              <a:ext cx="254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-/-/0.99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2" name="Rectangle 249">
              <a:extLst>
                <a:ext uri="{FF2B5EF4-FFF2-40B4-BE49-F238E27FC236}">
                  <a16:creationId xmlns:a16="http://schemas.microsoft.com/office/drawing/2014/main" id="{C979348E-AF79-E9EB-DC45-44AA86E9C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1326"/>
              <a:ext cx="378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96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/76/0.99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3" name="Rectangle 250">
              <a:extLst>
                <a:ext uri="{FF2B5EF4-FFF2-40B4-BE49-F238E27FC236}">
                  <a16:creationId xmlns:a16="http://schemas.microsoft.com/office/drawing/2014/main" id="{3426165A-E4BB-7E73-6903-E90157585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8" y="1421"/>
              <a:ext cx="316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75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4" name="Rectangle 251">
              <a:extLst>
                <a:ext uri="{FF2B5EF4-FFF2-40B4-BE49-F238E27FC236}">
                  <a16:creationId xmlns:a16="http://schemas.microsoft.com/office/drawing/2014/main" id="{B956ECB3-151C-E7E9-1E09-9B09138E3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2" y="1778"/>
              <a:ext cx="316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87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5" name="Rectangle 252">
              <a:extLst>
                <a:ext uri="{FF2B5EF4-FFF2-40B4-BE49-F238E27FC236}">
                  <a16:creationId xmlns:a16="http://schemas.microsoft.com/office/drawing/2014/main" id="{5CC5433F-2D31-8963-7137-AF1D4C335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1541"/>
              <a:ext cx="249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6" name="Rectangle 253">
              <a:extLst>
                <a:ext uri="{FF2B5EF4-FFF2-40B4-BE49-F238E27FC236}">
                  <a16:creationId xmlns:a16="http://schemas.microsoft.com/office/drawing/2014/main" id="{EA9789C5-D62E-D5B2-9E9E-BF92D6032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" y="2140"/>
              <a:ext cx="311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/99/1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0" name="Rectangle 257">
              <a:extLst>
                <a:ext uri="{FF2B5EF4-FFF2-40B4-BE49-F238E27FC236}">
                  <a16:creationId xmlns:a16="http://schemas.microsoft.com/office/drawing/2014/main" id="{B2BA44D0-16EB-750A-9C67-18C77B899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4" y="2607"/>
              <a:ext cx="311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/99/1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1" name="Rectangle 258">
              <a:extLst>
                <a:ext uri="{FF2B5EF4-FFF2-40B4-BE49-F238E27FC236}">
                  <a16:creationId xmlns:a16="http://schemas.microsoft.com/office/drawing/2014/main" id="{652A3414-E0D1-5422-EBF3-1D8E642F0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2353"/>
              <a:ext cx="378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85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/85/0.99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2" name="Rectangle 259">
              <a:extLst>
                <a:ext uri="{FF2B5EF4-FFF2-40B4-BE49-F238E27FC236}">
                  <a16:creationId xmlns:a16="http://schemas.microsoft.com/office/drawing/2014/main" id="{001CDE8A-494B-30E2-D682-35C0820A8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" y="2139"/>
              <a:ext cx="378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93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/77/0.99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6" name="Rectangle 263">
              <a:extLst>
                <a:ext uri="{FF2B5EF4-FFF2-40B4-BE49-F238E27FC236}">
                  <a16:creationId xmlns:a16="http://schemas.microsoft.com/office/drawing/2014/main" id="{810C9F01-4C33-C668-681F-CEBA52C746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295"/>
              <a:ext cx="360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7" name="Rectangle 264">
              <a:extLst>
                <a:ext uri="{FF2B5EF4-FFF2-40B4-BE49-F238E27FC236}">
                  <a16:creationId xmlns:a16="http://schemas.microsoft.com/office/drawing/2014/main" id="{03555711-FDC2-D55B-E250-7222F19D1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149"/>
              <a:ext cx="378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99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/94/0.99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2" name="Rectangle 269">
              <a:extLst>
                <a:ext uri="{FF2B5EF4-FFF2-40B4-BE49-F238E27FC236}">
                  <a16:creationId xmlns:a16="http://schemas.microsoft.com/office/drawing/2014/main" id="{B4D4FA37-E750-EC40-4211-3BFA8CD9F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637"/>
              <a:ext cx="316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93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5" name="Rectangle 272">
              <a:extLst>
                <a:ext uri="{FF2B5EF4-FFF2-40B4-BE49-F238E27FC236}">
                  <a16:creationId xmlns:a16="http://schemas.microsoft.com/office/drawing/2014/main" id="{F382E1E5-C512-E89E-0B02-EE0A622DC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949"/>
              <a:ext cx="378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97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/99/0.99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6" name="Rectangle 273">
              <a:extLst>
                <a:ext uri="{FF2B5EF4-FFF2-40B4-BE49-F238E27FC236}">
                  <a16:creationId xmlns:a16="http://schemas.microsoft.com/office/drawing/2014/main" id="{0440A850-F871-1B8F-D385-DEC79BC7F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127"/>
              <a:ext cx="188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76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/-/-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9" name="Rectangle 276">
              <a:extLst>
                <a:ext uri="{FF2B5EF4-FFF2-40B4-BE49-F238E27FC236}">
                  <a16:creationId xmlns:a16="http://schemas.microsoft.com/office/drawing/2014/main" id="{2A652D1A-685E-1DA9-351C-601B89428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0" y="4401"/>
              <a:ext cx="311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/99/1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0" name="Rectangle 277">
              <a:extLst>
                <a:ext uri="{FF2B5EF4-FFF2-40B4-BE49-F238E27FC236}">
                  <a16:creationId xmlns:a16="http://schemas.microsoft.com/office/drawing/2014/main" id="{EC2919B9-62CD-7FD5-47E1-2733ED76D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1" y="4643"/>
              <a:ext cx="311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/99/1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4" name="Rectangle 281">
              <a:extLst>
                <a:ext uri="{FF2B5EF4-FFF2-40B4-BE49-F238E27FC236}">
                  <a16:creationId xmlns:a16="http://schemas.microsoft.com/office/drawing/2014/main" id="{5836BD28-FA74-8E8A-F481-CAA205E19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7" y="5242"/>
              <a:ext cx="316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84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/-/0.97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5" name="Rectangle 282">
              <a:extLst>
                <a:ext uri="{FF2B5EF4-FFF2-40B4-BE49-F238E27FC236}">
                  <a16:creationId xmlns:a16="http://schemas.microsoft.com/office/drawing/2014/main" id="{B294CD3B-8B3D-3F49-DA2B-8A0B033E4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" y="5396"/>
              <a:ext cx="188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81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/-/-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8" name="Rectangle 285">
              <a:extLst>
                <a:ext uri="{FF2B5EF4-FFF2-40B4-BE49-F238E27FC236}">
                  <a16:creationId xmlns:a16="http://schemas.microsoft.com/office/drawing/2014/main" id="{AD54B11D-B99D-5471-0F44-2D34974BB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0" y="5407"/>
              <a:ext cx="316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78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9" name="Rectangle 286">
              <a:extLst>
                <a:ext uri="{FF2B5EF4-FFF2-40B4-BE49-F238E27FC236}">
                  <a16:creationId xmlns:a16="http://schemas.microsoft.com/office/drawing/2014/main" id="{10E2AB78-B9B7-8FDC-F720-5D70EFEC0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0" y="5645"/>
              <a:ext cx="20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99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9" name="Rectangle 306">
              <a:extLst>
                <a:ext uri="{FF2B5EF4-FFF2-40B4-BE49-F238E27FC236}">
                  <a16:creationId xmlns:a16="http://schemas.microsoft.com/office/drawing/2014/main" id="{B053E668-740C-D34A-29DB-92DD17FF1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2" y="6492"/>
              <a:ext cx="0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cxnSp>
        <p:nvCxnSpPr>
          <p:cNvPr id="3" name="直接箭头连接符 2">
            <a:extLst>
              <a:ext uri="{FF2B5EF4-FFF2-40B4-BE49-F238E27FC236}">
                <a16:creationId xmlns:a16="http://schemas.microsoft.com/office/drawing/2014/main" id="{2ACF9685-167D-59F4-31FE-BEC4322FD771}"/>
              </a:ext>
            </a:extLst>
          </p:cNvPr>
          <p:cNvCxnSpPr>
            <a:cxnSpLocks/>
            <a:stCxn id="41" idx="0"/>
          </p:cNvCxnSpPr>
          <p:nvPr/>
        </p:nvCxnSpPr>
        <p:spPr>
          <a:xfrm>
            <a:off x="659507" y="6916977"/>
            <a:ext cx="0" cy="162736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B822D4E0-B1C1-5195-437A-2DDFD120F9D1}"/>
              </a:ext>
            </a:extLst>
          </p:cNvPr>
          <p:cNvCxnSpPr>
            <a:cxnSpLocks/>
            <a:stCxn id="223" idx="0"/>
          </p:cNvCxnSpPr>
          <p:nvPr/>
        </p:nvCxnSpPr>
        <p:spPr>
          <a:xfrm>
            <a:off x="1746945" y="7971194"/>
            <a:ext cx="0" cy="57315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2" name="直接箭头连接符 321">
            <a:extLst>
              <a:ext uri="{FF2B5EF4-FFF2-40B4-BE49-F238E27FC236}">
                <a16:creationId xmlns:a16="http://schemas.microsoft.com/office/drawing/2014/main" id="{A8EFA15E-2ED7-8F08-C820-5B58C2E789C8}"/>
              </a:ext>
            </a:extLst>
          </p:cNvPr>
          <p:cNvCxnSpPr>
            <a:cxnSpLocks/>
            <a:stCxn id="262" idx="0"/>
          </p:cNvCxnSpPr>
          <p:nvPr/>
        </p:nvCxnSpPr>
        <p:spPr>
          <a:xfrm>
            <a:off x="2150170" y="8335428"/>
            <a:ext cx="0" cy="20891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4" name="直接箭头连接符 323">
            <a:extLst>
              <a:ext uri="{FF2B5EF4-FFF2-40B4-BE49-F238E27FC236}">
                <a16:creationId xmlns:a16="http://schemas.microsoft.com/office/drawing/2014/main" id="{824E0876-6BF6-AF55-1A9A-1A1F8FEE24B2}"/>
              </a:ext>
            </a:extLst>
          </p:cNvPr>
          <p:cNvCxnSpPr>
            <a:cxnSpLocks/>
          </p:cNvCxnSpPr>
          <p:nvPr/>
        </p:nvCxnSpPr>
        <p:spPr>
          <a:xfrm>
            <a:off x="1956495" y="8472875"/>
            <a:ext cx="0" cy="7147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34CCAF92-CA10-40F1-3849-C85C8B54CD97}"/>
              </a:ext>
            </a:extLst>
          </p:cNvPr>
          <p:cNvCxnSpPr>
            <a:cxnSpLocks/>
            <a:endCxn id="62" idx="3"/>
          </p:cNvCxnSpPr>
          <p:nvPr/>
        </p:nvCxnSpPr>
        <p:spPr>
          <a:xfrm flipH="1" flipV="1">
            <a:off x="1283394" y="2936515"/>
            <a:ext cx="774701" cy="31063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E775A150-BB88-A6FC-9B06-FD5737590123}"/>
              </a:ext>
            </a:extLst>
          </p:cNvPr>
          <p:cNvCxnSpPr>
            <a:cxnSpLocks/>
            <a:stCxn id="180" idx="0"/>
            <a:endCxn id="61" idx="3"/>
          </p:cNvCxnSpPr>
          <p:nvPr/>
        </p:nvCxnSpPr>
        <p:spPr>
          <a:xfrm flipH="1" flipV="1">
            <a:off x="1280219" y="3230651"/>
            <a:ext cx="919163" cy="16493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F86F707E-3508-1D24-92AB-A91EBF407011}"/>
              </a:ext>
            </a:extLst>
          </p:cNvPr>
          <p:cNvCxnSpPr>
            <a:cxnSpLocks/>
            <a:stCxn id="194" idx="0"/>
            <a:endCxn id="67" idx="3"/>
          </p:cNvCxnSpPr>
          <p:nvPr/>
        </p:nvCxnSpPr>
        <p:spPr>
          <a:xfrm flipH="1" flipV="1">
            <a:off x="1267519" y="4324728"/>
            <a:ext cx="800101" cy="20479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A73E1B42-CA66-20A3-855A-FF679D5219F1}"/>
              </a:ext>
            </a:extLst>
          </p:cNvPr>
          <p:cNvCxnSpPr>
            <a:cxnSpLocks/>
            <a:endCxn id="66" idx="3"/>
          </p:cNvCxnSpPr>
          <p:nvPr/>
        </p:nvCxnSpPr>
        <p:spPr>
          <a:xfrm flipH="1" flipV="1">
            <a:off x="1265932" y="4525401"/>
            <a:ext cx="822325" cy="12645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810C4C13-7D3E-3370-9339-FEF2E2A43A9F}"/>
              </a:ext>
            </a:extLst>
          </p:cNvPr>
          <p:cNvCxnSpPr>
            <a:cxnSpLocks/>
            <a:stCxn id="209" idx="0"/>
            <a:endCxn id="72" idx="3"/>
          </p:cNvCxnSpPr>
          <p:nvPr/>
        </p:nvCxnSpPr>
        <p:spPr>
          <a:xfrm flipH="1" flipV="1">
            <a:off x="1196082" y="4995469"/>
            <a:ext cx="892175" cy="30650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8AD21F3F-7223-3042-83D8-0680C7EAA812}"/>
              </a:ext>
            </a:extLst>
          </p:cNvPr>
          <p:cNvCxnSpPr>
            <a:cxnSpLocks/>
            <a:stCxn id="219" idx="2"/>
            <a:endCxn id="75" idx="3"/>
          </p:cNvCxnSpPr>
          <p:nvPr/>
        </p:nvCxnSpPr>
        <p:spPr>
          <a:xfrm flipH="1" flipV="1">
            <a:off x="1267519" y="5424303"/>
            <a:ext cx="898526" cy="20754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4236CA42-C4C0-33D1-BB81-9BF69D9ED094}"/>
              </a:ext>
            </a:extLst>
          </p:cNvPr>
          <p:cNvCxnSpPr>
            <a:cxnSpLocks/>
            <a:stCxn id="221" idx="0"/>
            <a:endCxn id="76" idx="3"/>
          </p:cNvCxnSpPr>
          <p:nvPr/>
        </p:nvCxnSpPr>
        <p:spPr>
          <a:xfrm flipH="1" flipV="1">
            <a:off x="1096069" y="5668959"/>
            <a:ext cx="946151" cy="8796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98B6312A-F343-2795-8CFD-3083DAB4B2E0}"/>
              </a:ext>
            </a:extLst>
          </p:cNvPr>
          <p:cNvCxnSpPr>
            <a:cxnSpLocks/>
            <a:stCxn id="249" idx="0"/>
            <a:endCxn id="85" idx="3"/>
          </p:cNvCxnSpPr>
          <p:nvPr/>
        </p:nvCxnSpPr>
        <p:spPr>
          <a:xfrm flipH="1" flipV="1">
            <a:off x="1132582" y="7413159"/>
            <a:ext cx="1500188" cy="16906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493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D6FDB2CF-D019-1E64-AD7A-373BD9388567}"/>
              </a:ext>
            </a:extLst>
          </p:cNvPr>
          <p:cNvGrpSpPr/>
          <p:nvPr/>
        </p:nvGrpSpPr>
        <p:grpSpPr>
          <a:xfrm>
            <a:off x="154987" y="298131"/>
            <a:ext cx="6340476" cy="6123396"/>
            <a:chOff x="127691" y="1458191"/>
            <a:chExt cx="6340476" cy="6123396"/>
          </a:xfrm>
        </p:grpSpPr>
        <p:grpSp>
          <p:nvGrpSpPr>
            <p:cNvPr id="6" name="Group 4">
              <a:extLst>
                <a:ext uri="{FF2B5EF4-FFF2-40B4-BE49-F238E27FC236}">
                  <a16:creationId xmlns:a16="http://schemas.microsoft.com/office/drawing/2014/main" id="{ED4F87B9-9439-3902-6B44-732600F001D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27691" y="1503049"/>
              <a:ext cx="6340476" cy="6078538"/>
              <a:chOff x="439" y="5863"/>
              <a:chExt cx="3994" cy="3829"/>
            </a:xfrm>
          </p:grpSpPr>
          <p:grpSp>
            <p:nvGrpSpPr>
              <p:cNvPr id="8" name="Group 205">
                <a:extLst>
                  <a:ext uri="{FF2B5EF4-FFF2-40B4-BE49-F238E27FC236}">
                    <a16:creationId xmlns:a16="http://schemas.microsoft.com/office/drawing/2014/main" id="{4D578A14-FC69-FDEC-D336-853170CB66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72" y="6071"/>
                <a:ext cx="3161" cy="2348"/>
                <a:chOff x="1272" y="6071"/>
                <a:chExt cx="3161" cy="2348"/>
              </a:xfrm>
            </p:grpSpPr>
            <p:sp>
              <p:nvSpPr>
                <p:cNvPr id="263" name="Rectangle 146">
                  <a:extLst>
                    <a:ext uri="{FF2B5EF4-FFF2-40B4-BE49-F238E27FC236}">
                      <a16:creationId xmlns:a16="http://schemas.microsoft.com/office/drawing/2014/main" id="{31E79E42-DD40-656C-59A2-D84BD6CB40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8" y="6071"/>
                  <a:ext cx="1420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Teratosphaeria fimbriata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CBS120736</a:t>
                  </a:r>
                  <a:r>
                    <a:rPr kumimoji="0" lang="en-US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T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4" name="Freeform 147">
                  <a:extLst>
                    <a:ext uri="{FF2B5EF4-FFF2-40B4-BE49-F238E27FC236}">
                      <a16:creationId xmlns:a16="http://schemas.microsoft.com/office/drawing/2014/main" id="{CD9DC3EC-2B37-E61E-B78F-27660C0FD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6111"/>
                  <a:ext cx="276" cy="56"/>
                </a:xfrm>
                <a:custGeom>
                  <a:avLst/>
                  <a:gdLst>
                    <a:gd name="T0" fmla="*/ 0 w 276"/>
                    <a:gd name="T1" fmla="*/ 56 h 56"/>
                    <a:gd name="T2" fmla="*/ 0 w 276"/>
                    <a:gd name="T3" fmla="*/ 0 h 56"/>
                    <a:gd name="T4" fmla="*/ 276 w 276"/>
                    <a:gd name="T5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76" h="56">
                      <a:moveTo>
                        <a:pt x="0" y="56"/>
                      </a:moveTo>
                      <a:lnTo>
                        <a:pt x="0" y="0"/>
                      </a:lnTo>
                      <a:lnTo>
                        <a:pt x="276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5" name="Rectangle 148">
                  <a:extLst>
                    <a:ext uri="{FF2B5EF4-FFF2-40B4-BE49-F238E27FC236}">
                      <a16:creationId xmlns:a16="http://schemas.microsoft.com/office/drawing/2014/main" id="{E63ED8E8-0C1A-AF11-1614-17FFCA8DA4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8" y="6189"/>
                  <a:ext cx="1651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Teratosphaeria pseudocryptica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CBS118504</a:t>
                  </a:r>
                  <a:r>
                    <a:rPr kumimoji="0" lang="en-US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T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6" name="Freeform 149">
                  <a:extLst>
                    <a:ext uri="{FF2B5EF4-FFF2-40B4-BE49-F238E27FC236}">
                      <a16:creationId xmlns:a16="http://schemas.microsoft.com/office/drawing/2014/main" id="{E7A9B901-29B5-6925-F804-768FE1E0C3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6172"/>
                  <a:ext cx="37" cy="57"/>
                </a:xfrm>
                <a:custGeom>
                  <a:avLst/>
                  <a:gdLst>
                    <a:gd name="T0" fmla="*/ 0 w 37"/>
                    <a:gd name="T1" fmla="*/ 0 h 57"/>
                    <a:gd name="T2" fmla="*/ 0 w 37"/>
                    <a:gd name="T3" fmla="*/ 57 h 57"/>
                    <a:gd name="T4" fmla="*/ 37 w 37"/>
                    <a:gd name="T5" fmla="*/ 57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7" h="57">
                      <a:moveTo>
                        <a:pt x="0" y="0"/>
                      </a:moveTo>
                      <a:lnTo>
                        <a:pt x="0" y="57"/>
                      </a:lnTo>
                      <a:lnTo>
                        <a:pt x="37" y="57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7" name="Freeform 150">
                  <a:extLst>
                    <a:ext uri="{FF2B5EF4-FFF2-40B4-BE49-F238E27FC236}">
                      <a16:creationId xmlns:a16="http://schemas.microsoft.com/office/drawing/2014/main" id="{80EA5891-8783-B8CF-0240-AFC676D030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2" y="6170"/>
                  <a:ext cx="77" cy="325"/>
                </a:xfrm>
                <a:custGeom>
                  <a:avLst/>
                  <a:gdLst>
                    <a:gd name="T0" fmla="*/ 0 w 77"/>
                    <a:gd name="T1" fmla="*/ 325 h 325"/>
                    <a:gd name="T2" fmla="*/ 0 w 77"/>
                    <a:gd name="T3" fmla="*/ 0 h 325"/>
                    <a:gd name="T4" fmla="*/ 77 w 77"/>
                    <a:gd name="T5" fmla="*/ 0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7" h="325">
                      <a:moveTo>
                        <a:pt x="0" y="325"/>
                      </a:moveTo>
                      <a:lnTo>
                        <a:pt x="0" y="0"/>
                      </a:lnTo>
                      <a:lnTo>
                        <a:pt x="77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8" name="Rectangle 151">
                  <a:extLst>
                    <a:ext uri="{FF2B5EF4-FFF2-40B4-BE49-F238E27FC236}">
                      <a16:creationId xmlns:a16="http://schemas.microsoft.com/office/drawing/2014/main" id="{DF643BB8-394B-8F2C-9E4F-DB322E1A4F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6308"/>
                  <a:ext cx="1517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Teratosphaeria gauchensis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CBS120303</a:t>
                  </a:r>
                  <a:r>
                    <a:rPr kumimoji="0" lang="en-US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T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9" name="Freeform 152">
                  <a:extLst>
                    <a:ext uri="{FF2B5EF4-FFF2-40B4-BE49-F238E27FC236}">
                      <a16:creationId xmlns:a16="http://schemas.microsoft.com/office/drawing/2014/main" id="{78AFD0E0-FE5F-91E3-3E8F-EA017900EC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6348"/>
                  <a:ext cx="29" cy="130"/>
                </a:xfrm>
                <a:custGeom>
                  <a:avLst/>
                  <a:gdLst>
                    <a:gd name="T0" fmla="*/ 0 w 29"/>
                    <a:gd name="T1" fmla="*/ 130 h 130"/>
                    <a:gd name="T2" fmla="*/ 0 w 29"/>
                    <a:gd name="T3" fmla="*/ 0 h 130"/>
                    <a:gd name="T4" fmla="*/ 29 w 29"/>
                    <a:gd name="T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9" h="130">
                      <a:moveTo>
                        <a:pt x="0" y="130"/>
                      </a:moveTo>
                      <a:lnTo>
                        <a:pt x="0" y="0"/>
                      </a:lnTo>
                      <a:lnTo>
                        <a:pt x="29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0" name="Rectangle 153">
                  <a:extLst>
                    <a:ext uri="{FF2B5EF4-FFF2-40B4-BE49-F238E27FC236}">
                      <a16:creationId xmlns:a16="http://schemas.microsoft.com/office/drawing/2014/main" id="{E349797B-3958-9990-D35B-F013BB69E4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9" y="6426"/>
                  <a:ext cx="1694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Queenslandipenidiella kurandae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CBS121715</a:t>
                  </a:r>
                  <a:r>
                    <a:rPr kumimoji="0" lang="en-US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T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1" name="Freeform 154">
                  <a:extLst>
                    <a:ext uri="{FF2B5EF4-FFF2-40B4-BE49-F238E27FC236}">
                      <a16:creationId xmlns:a16="http://schemas.microsoft.com/office/drawing/2014/main" id="{0086193F-1D3B-0D63-0DB7-241CE707A2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1" y="6466"/>
                  <a:ext cx="836" cy="57"/>
                </a:xfrm>
                <a:custGeom>
                  <a:avLst/>
                  <a:gdLst>
                    <a:gd name="T0" fmla="*/ 0 w 836"/>
                    <a:gd name="T1" fmla="*/ 57 h 57"/>
                    <a:gd name="T2" fmla="*/ 0 w 836"/>
                    <a:gd name="T3" fmla="*/ 0 h 57"/>
                    <a:gd name="T4" fmla="*/ 836 w 836"/>
                    <a:gd name="T5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6" h="57">
                      <a:moveTo>
                        <a:pt x="0" y="57"/>
                      </a:moveTo>
                      <a:lnTo>
                        <a:pt x="0" y="0"/>
                      </a:lnTo>
                      <a:lnTo>
                        <a:pt x="836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2" name="Rectangle 155">
                  <a:extLst>
                    <a:ext uri="{FF2B5EF4-FFF2-40B4-BE49-F238E27FC236}">
                      <a16:creationId xmlns:a16="http://schemas.microsoft.com/office/drawing/2014/main" id="{B89DB088-DA41-50AC-A0CA-F36632027F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9" y="6545"/>
                  <a:ext cx="1379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Teratosphaeria blakelyi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CBS120089</a:t>
                  </a:r>
                  <a:r>
                    <a:rPr kumimoji="0" lang="en-US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T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3" name="Freeform 156">
                  <a:extLst>
                    <a:ext uri="{FF2B5EF4-FFF2-40B4-BE49-F238E27FC236}">
                      <a16:creationId xmlns:a16="http://schemas.microsoft.com/office/drawing/2014/main" id="{E8647024-AFC3-410C-62A6-5F9428F9D7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1" y="6528"/>
                  <a:ext cx="6" cy="57"/>
                </a:xfrm>
                <a:custGeom>
                  <a:avLst/>
                  <a:gdLst>
                    <a:gd name="T0" fmla="*/ 0 w 6"/>
                    <a:gd name="T1" fmla="*/ 0 h 57"/>
                    <a:gd name="T2" fmla="*/ 0 w 6"/>
                    <a:gd name="T3" fmla="*/ 57 h 57"/>
                    <a:gd name="T4" fmla="*/ 6 w 6"/>
                    <a:gd name="T5" fmla="*/ 57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7">
                      <a:moveTo>
                        <a:pt x="0" y="0"/>
                      </a:moveTo>
                      <a:lnTo>
                        <a:pt x="0" y="57"/>
                      </a:lnTo>
                      <a:lnTo>
                        <a:pt x="6" y="57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4" name="Freeform 157">
                  <a:extLst>
                    <a:ext uri="{FF2B5EF4-FFF2-40B4-BE49-F238E27FC236}">
                      <a16:creationId xmlns:a16="http://schemas.microsoft.com/office/drawing/2014/main" id="{DD7ABFDF-7636-E36B-7F6A-1F9BE5FEE6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5" y="6525"/>
                  <a:ext cx="116" cy="87"/>
                </a:xfrm>
                <a:custGeom>
                  <a:avLst/>
                  <a:gdLst>
                    <a:gd name="T0" fmla="*/ 0 w 116"/>
                    <a:gd name="T1" fmla="*/ 87 h 87"/>
                    <a:gd name="T2" fmla="*/ 0 w 116"/>
                    <a:gd name="T3" fmla="*/ 0 h 87"/>
                    <a:gd name="T4" fmla="*/ 116 w 116"/>
                    <a:gd name="T5" fmla="*/ 0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6" h="87">
                      <a:moveTo>
                        <a:pt x="0" y="87"/>
                      </a:moveTo>
                      <a:lnTo>
                        <a:pt x="0" y="0"/>
                      </a:lnTo>
                      <a:lnTo>
                        <a:pt x="116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5" name="Rectangle 158">
                  <a:extLst>
                    <a:ext uri="{FF2B5EF4-FFF2-40B4-BE49-F238E27FC236}">
                      <a16:creationId xmlns:a16="http://schemas.microsoft.com/office/drawing/2014/main" id="{4EE49D2D-0439-3124-7F6D-70E5FB85C8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1" y="6663"/>
                  <a:ext cx="1401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Teratosphaeria aurantia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CBS125243</a:t>
                  </a:r>
                  <a:r>
                    <a:rPr kumimoji="0" lang="en-US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T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6" name="Freeform 159">
                  <a:extLst>
                    <a:ext uri="{FF2B5EF4-FFF2-40B4-BE49-F238E27FC236}">
                      <a16:creationId xmlns:a16="http://schemas.microsoft.com/office/drawing/2014/main" id="{88176010-1ED5-BBD7-AC56-FECE94A477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5" y="6617"/>
                  <a:ext cx="103" cy="86"/>
                </a:xfrm>
                <a:custGeom>
                  <a:avLst/>
                  <a:gdLst>
                    <a:gd name="T0" fmla="*/ 0 w 103"/>
                    <a:gd name="T1" fmla="*/ 0 h 86"/>
                    <a:gd name="T2" fmla="*/ 0 w 103"/>
                    <a:gd name="T3" fmla="*/ 86 h 86"/>
                    <a:gd name="T4" fmla="*/ 103 w 103"/>
                    <a:gd name="T5" fmla="*/ 86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3" h="86">
                      <a:moveTo>
                        <a:pt x="0" y="0"/>
                      </a:moveTo>
                      <a:lnTo>
                        <a:pt x="0" y="86"/>
                      </a:lnTo>
                      <a:lnTo>
                        <a:pt x="103" y="86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7" name="Freeform 160">
                  <a:extLst>
                    <a:ext uri="{FF2B5EF4-FFF2-40B4-BE49-F238E27FC236}">
                      <a16:creationId xmlns:a16="http://schemas.microsoft.com/office/drawing/2014/main" id="{73A8613C-48FD-DAB6-5A71-B3719BD685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6483"/>
                  <a:ext cx="26" cy="131"/>
                </a:xfrm>
                <a:custGeom>
                  <a:avLst/>
                  <a:gdLst>
                    <a:gd name="T0" fmla="*/ 0 w 26"/>
                    <a:gd name="T1" fmla="*/ 0 h 131"/>
                    <a:gd name="T2" fmla="*/ 0 w 26"/>
                    <a:gd name="T3" fmla="*/ 131 h 131"/>
                    <a:gd name="T4" fmla="*/ 26 w 26"/>
                    <a:gd name="T5" fmla="*/ 131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6" h="131">
                      <a:moveTo>
                        <a:pt x="0" y="0"/>
                      </a:moveTo>
                      <a:lnTo>
                        <a:pt x="0" y="131"/>
                      </a:lnTo>
                      <a:lnTo>
                        <a:pt x="26" y="131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8" name="Freeform 161">
                  <a:extLst>
                    <a:ext uri="{FF2B5EF4-FFF2-40B4-BE49-F238E27FC236}">
                      <a16:creationId xmlns:a16="http://schemas.microsoft.com/office/drawing/2014/main" id="{FE504428-8A8C-9C27-CA24-638B3A12F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6" y="6481"/>
                  <a:ext cx="33" cy="168"/>
                </a:xfrm>
                <a:custGeom>
                  <a:avLst/>
                  <a:gdLst>
                    <a:gd name="T0" fmla="*/ 0 w 33"/>
                    <a:gd name="T1" fmla="*/ 168 h 168"/>
                    <a:gd name="T2" fmla="*/ 0 w 33"/>
                    <a:gd name="T3" fmla="*/ 0 h 168"/>
                    <a:gd name="T4" fmla="*/ 33 w 33"/>
                    <a:gd name="T5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" h="168">
                      <a:moveTo>
                        <a:pt x="0" y="168"/>
                      </a:moveTo>
                      <a:lnTo>
                        <a:pt x="0" y="0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9" name="Rectangle 162">
                  <a:extLst>
                    <a:ext uri="{FF2B5EF4-FFF2-40B4-BE49-F238E27FC236}">
                      <a16:creationId xmlns:a16="http://schemas.microsoft.com/office/drawing/2014/main" id="{854BD280-3127-957C-8112-01DF97F44D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67" y="6782"/>
                  <a:ext cx="1526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Teratosphaeria destructans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CBS111370</a:t>
                  </a:r>
                  <a:r>
                    <a:rPr kumimoji="0" lang="en-US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T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0" name="Freeform 163">
                  <a:extLst>
                    <a:ext uri="{FF2B5EF4-FFF2-40B4-BE49-F238E27FC236}">
                      <a16:creationId xmlns:a16="http://schemas.microsoft.com/office/drawing/2014/main" id="{247FF21E-6339-DA50-29EB-40081410AB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6" y="6654"/>
                  <a:ext cx="339" cy="168"/>
                </a:xfrm>
                <a:custGeom>
                  <a:avLst/>
                  <a:gdLst>
                    <a:gd name="T0" fmla="*/ 0 w 339"/>
                    <a:gd name="T1" fmla="*/ 0 h 168"/>
                    <a:gd name="T2" fmla="*/ 0 w 339"/>
                    <a:gd name="T3" fmla="*/ 168 h 168"/>
                    <a:gd name="T4" fmla="*/ 339 w 339"/>
                    <a:gd name="T5" fmla="*/ 16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9" h="168">
                      <a:moveTo>
                        <a:pt x="0" y="0"/>
                      </a:moveTo>
                      <a:lnTo>
                        <a:pt x="0" y="168"/>
                      </a:lnTo>
                      <a:lnTo>
                        <a:pt x="339" y="168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1" name="Freeform 164">
                  <a:extLst>
                    <a:ext uri="{FF2B5EF4-FFF2-40B4-BE49-F238E27FC236}">
                      <a16:creationId xmlns:a16="http://schemas.microsoft.com/office/drawing/2014/main" id="{1040612F-269F-02F0-14E3-A1DC2B182C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1" y="6651"/>
                  <a:ext cx="25" cy="172"/>
                </a:xfrm>
                <a:custGeom>
                  <a:avLst/>
                  <a:gdLst>
                    <a:gd name="T0" fmla="*/ 0 w 25"/>
                    <a:gd name="T1" fmla="*/ 172 h 172"/>
                    <a:gd name="T2" fmla="*/ 0 w 25"/>
                    <a:gd name="T3" fmla="*/ 0 h 172"/>
                    <a:gd name="T4" fmla="*/ 25 w 25"/>
                    <a:gd name="T5" fmla="*/ 0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5" h="172">
                      <a:moveTo>
                        <a:pt x="0" y="172"/>
                      </a:moveTo>
                      <a:lnTo>
                        <a:pt x="0" y="0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2" name="Rectangle 165">
                  <a:extLst>
                    <a:ext uri="{FF2B5EF4-FFF2-40B4-BE49-F238E27FC236}">
                      <a16:creationId xmlns:a16="http://schemas.microsoft.com/office/drawing/2014/main" id="{5BE85C71-B027-4226-EAE3-8353D94E3F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78" y="6900"/>
                  <a:ext cx="1571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Teratosphaeria mareebensis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CBS129529</a:t>
                  </a:r>
                  <a:r>
                    <a:rPr kumimoji="0" lang="en-US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T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3" name="Freeform 166">
                  <a:extLst>
                    <a:ext uri="{FF2B5EF4-FFF2-40B4-BE49-F238E27FC236}">
                      <a16:creationId xmlns:a16="http://schemas.microsoft.com/office/drawing/2014/main" id="{E6A3E5F7-35AB-4FC7-A833-FFE2F7D0FA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4" y="6940"/>
                  <a:ext cx="52" cy="57"/>
                </a:xfrm>
                <a:custGeom>
                  <a:avLst/>
                  <a:gdLst>
                    <a:gd name="T0" fmla="*/ 0 w 52"/>
                    <a:gd name="T1" fmla="*/ 57 h 57"/>
                    <a:gd name="T2" fmla="*/ 0 w 52"/>
                    <a:gd name="T3" fmla="*/ 0 h 57"/>
                    <a:gd name="T4" fmla="*/ 52 w 52"/>
                    <a:gd name="T5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2" h="57">
                      <a:moveTo>
                        <a:pt x="0" y="57"/>
                      </a:moveTo>
                      <a:lnTo>
                        <a:pt x="0" y="0"/>
                      </a:lnTo>
                      <a:lnTo>
                        <a:pt x="52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4" name="Rectangle 167">
                  <a:extLst>
                    <a:ext uri="{FF2B5EF4-FFF2-40B4-BE49-F238E27FC236}">
                      <a16:creationId xmlns:a16="http://schemas.microsoft.com/office/drawing/2014/main" id="{734CE7E8-6FA0-C9A8-CF99-019A5630B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1" y="7019"/>
                  <a:ext cx="888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Teratosphaeriaceae sp. 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5" name="Freeform 168">
                  <a:extLst>
                    <a:ext uri="{FF2B5EF4-FFF2-40B4-BE49-F238E27FC236}">
                      <a16:creationId xmlns:a16="http://schemas.microsoft.com/office/drawing/2014/main" id="{B145201E-8BCE-463C-DD2A-C15A04B0DB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4" y="7002"/>
                  <a:ext cx="35" cy="57"/>
                </a:xfrm>
                <a:custGeom>
                  <a:avLst/>
                  <a:gdLst>
                    <a:gd name="T0" fmla="*/ 0 w 35"/>
                    <a:gd name="T1" fmla="*/ 0 h 57"/>
                    <a:gd name="T2" fmla="*/ 0 w 35"/>
                    <a:gd name="T3" fmla="*/ 57 h 57"/>
                    <a:gd name="T4" fmla="*/ 35 w 35"/>
                    <a:gd name="T5" fmla="*/ 57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5" h="57">
                      <a:moveTo>
                        <a:pt x="0" y="0"/>
                      </a:moveTo>
                      <a:lnTo>
                        <a:pt x="0" y="57"/>
                      </a:lnTo>
                      <a:lnTo>
                        <a:pt x="35" y="57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6" name="Freeform 169">
                  <a:extLst>
                    <a:ext uri="{FF2B5EF4-FFF2-40B4-BE49-F238E27FC236}">
                      <a16:creationId xmlns:a16="http://schemas.microsoft.com/office/drawing/2014/main" id="{A314A263-A674-4260-53F7-0B20E59D0C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1" y="6828"/>
                  <a:ext cx="23" cy="171"/>
                </a:xfrm>
                <a:custGeom>
                  <a:avLst/>
                  <a:gdLst>
                    <a:gd name="T0" fmla="*/ 0 w 23"/>
                    <a:gd name="T1" fmla="*/ 0 h 171"/>
                    <a:gd name="T2" fmla="*/ 0 w 23"/>
                    <a:gd name="T3" fmla="*/ 171 h 171"/>
                    <a:gd name="T4" fmla="*/ 23 w 23"/>
                    <a:gd name="T5" fmla="*/ 171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" h="171">
                      <a:moveTo>
                        <a:pt x="0" y="0"/>
                      </a:moveTo>
                      <a:lnTo>
                        <a:pt x="0" y="171"/>
                      </a:lnTo>
                      <a:lnTo>
                        <a:pt x="23" y="171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" name="Freeform 170">
                  <a:extLst>
                    <a:ext uri="{FF2B5EF4-FFF2-40B4-BE49-F238E27FC236}">
                      <a16:creationId xmlns:a16="http://schemas.microsoft.com/office/drawing/2014/main" id="{EF640CF6-E9A5-8672-B1E6-60BB670CBE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2" y="6499"/>
                  <a:ext cx="19" cy="326"/>
                </a:xfrm>
                <a:custGeom>
                  <a:avLst/>
                  <a:gdLst>
                    <a:gd name="T0" fmla="*/ 0 w 19"/>
                    <a:gd name="T1" fmla="*/ 0 h 326"/>
                    <a:gd name="T2" fmla="*/ 0 w 19"/>
                    <a:gd name="T3" fmla="*/ 326 h 326"/>
                    <a:gd name="T4" fmla="*/ 19 w 19"/>
                    <a:gd name="T5" fmla="*/ 326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" h="326">
                      <a:moveTo>
                        <a:pt x="0" y="0"/>
                      </a:moveTo>
                      <a:lnTo>
                        <a:pt x="0" y="326"/>
                      </a:lnTo>
                      <a:lnTo>
                        <a:pt x="19" y="326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8" name="Freeform 171">
                  <a:extLst>
                    <a:ext uri="{FF2B5EF4-FFF2-40B4-BE49-F238E27FC236}">
                      <a16:creationId xmlns:a16="http://schemas.microsoft.com/office/drawing/2014/main" id="{9D25B536-1DD7-FB7A-87B0-6CDF434E40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8" y="6128"/>
                  <a:ext cx="304" cy="369"/>
                </a:xfrm>
                <a:custGeom>
                  <a:avLst/>
                  <a:gdLst>
                    <a:gd name="T0" fmla="*/ 0 w 304"/>
                    <a:gd name="T1" fmla="*/ 0 h 369"/>
                    <a:gd name="T2" fmla="*/ 0 w 304"/>
                    <a:gd name="T3" fmla="*/ 369 h 369"/>
                    <a:gd name="T4" fmla="*/ 304 w 304"/>
                    <a:gd name="T5" fmla="*/ 369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4" h="369">
                      <a:moveTo>
                        <a:pt x="0" y="0"/>
                      </a:moveTo>
                      <a:lnTo>
                        <a:pt x="0" y="369"/>
                      </a:lnTo>
                      <a:lnTo>
                        <a:pt x="304" y="369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2" name="Rectangle 175">
                  <a:extLst>
                    <a:ext uri="{FF2B5EF4-FFF2-40B4-BE49-F238E27FC236}">
                      <a16:creationId xmlns:a16="http://schemas.microsoft.com/office/drawing/2014/main" id="{F879B913-F3D9-D6C4-F8AB-8758CE4A07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3" y="7137"/>
                  <a:ext cx="1464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Baudoinia caledoniensis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UAMH 10761 T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3" name="Freeform 176">
                  <a:extLst>
                    <a:ext uri="{FF2B5EF4-FFF2-40B4-BE49-F238E27FC236}">
                      <a16:creationId xmlns:a16="http://schemas.microsoft.com/office/drawing/2014/main" id="{B8F4F449-6A9F-D01E-4EC4-C16BB10EB9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7177"/>
                  <a:ext cx="61" cy="86"/>
                </a:xfrm>
                <a:custGeom>
                  <a:avLst/>
                  <a:gdLst>
                    <a:gd name="T0" fmla="*/ 0 w 61"/>
                    <a:gd name="T1" fmla="*/ 86 h 86"/>
                    <a:gd name="T2" fmla="*/ 0 w 61"/>
                    <a:gd name="T3" fmla="*/ 0 h 86"/>
                    <a:gd name="T4" fmla="*/ 61 w 61"/>
                    <a:gd name="T5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1" h="86">
                      <a:moveTo>
                        <a:pt x="0" y="86"/>
                      </a:moveTo>
                      <a:lnTo>
                        <a:pt x="0" y="0"/>
                      </a:lnTo>
                      <a:lnTo>
                        <a:pt x="61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4" name="Rectangle 177">
                  <a:extLst>
                    <a:ext uri="{FF2B5EF4-FFF2-40B4-BE49-F238E27FC236}">
                      <a16:creationId xmlns:a16="http://schemas.microsoft.com/office/drawing/2014/main" id="{B07F5135-713D-268D-F258-674C9D4F18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34" y="7256"/>
                  <a:ext cx="1510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Baudoinia compniacensis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UAMH 10808 T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5" name="Freeform 178">
                  <a:extLst>
                    <a:ext uri="{FF2B5EF4-FFF2-40B4-BE49-F238E27FC236}">
                      <a16:creationId xmlns:a16="http://schemas.microsoft.com/office/drawing/2014/main" id="{31A8E9FF-467C-DF20-DEED-D9123D7AE3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1" y="7295"/>
                  <a:ext cx="50" cy="57"/>
                </a:xfrm>
                <a:custGeom>
                  <a:avLst/>
                  <a:gdLst>
                    <a:gd name="T0" fmla="*/ 0 w 50"/>
                    <a:gd name="T1" fmla="*/ 57 h 57"/>
                    <a:gd name="T2" fmla="*/ 0 w 50"/>
                    <a:gd name="T3" fmla="*/ 0 h 57"/>
                    <a:gd name="T4" fmla="*/ 50 w 50"/>
                    <a:gd name="T5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0" h="57">
                      <a:moveTo>
                        <a:pt x="0" y="57"/>
                      </a:moveTo>
                      <a:lnTo>
                        <a:pt x="0" y="0"/>
                      </a:lnTo>
                      <a:lnTo>
                        <a:pt x="50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6" name="Rectangle 179">
                  <a:extLst>
                    <a:ext uri="{FF2B5EF4-FFF2-40B4-BE49-F238E27FC236}">
                      <a16:creationId xmlns:a16="http://schemas.microsoft.com/office/drawing/2014/main" id="{643A2548-A9B5-BF8C-D672-E23DCBC7E8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35" y="7374"/>
                  <a:ext cx="1349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Baudoinia antilliensis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UAMH 10810 T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7" name="Freeform 180">
                  <a:extLst>
                    <a:ext uri="{FF2B5EF4-FFF2-40B4-BE49-F238E27FC236}">
                      <a16:creationId xmlns:a16="http://schemas.microsoft.com/office/drawing/2014/main" id="{B32C31D1-F995-C0A7-9672-D817F44EDA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1" y="7357"/>
                  <a:ext cx="52" cy="57"/>
                </a:xfrm>
                <a:custGeom>
                  <a:avLst/>
                  <a:gdLst>
                    <a:gd name="T0" fmla="*/ 0 w 52"/>
                    <a:gd name="T1" fmla="*/ 0 h 57"/>
                    <a:gd name="T2" fmla="*/ 0 w 52"/>
                    <a:gd name="T3" fmla="*/ 57 h 57"/>
                    <a:gd name="T4" fmla="*/ 52 w 52"/>
                    <a:gd name="T5" fmla="*/ 57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2" h="57">
                      <a:moveTo>
                        <a:pt x="0" y="0"/>
                      </a:moveTo>
                      <a:lnTo>
                        <a:pt x="0" y="57"/>
                      </a:lnTo>
                      <a:lnTo>
                        <a:pt x="52" y="57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8" name="Freeform 181">
                  <a:extLst>
                    <a:ext uri="{FF2B5EF4-FFF2-40B4-BE49-F238E27FC236}">
                      <a16:creationId xmlns:a16="http://schemas.microsoft.com/office/drawing/2014/main" id="{7165BA22-19E6-FA8E-78B5-A4E34E7CB0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7268"/>
                  <a:ext cx="22" cy="87"/>
                </a:xfrm>
                <a:custGeom>
                  <a:avLst/>
                  <a:gdLst>
                    <a:gd name="T0" fmla="*/ 0 w 22"/>
                    <a:gd name="T1" fmla="*/ 0 h 87"/>
                    <a:gd name="T2" fmla="*/ 0 w 22"/>
                    <a:gd name="T3" fmla="*/ 87 h 87"/>
                    <a:gd name="T4" fmla="*/ 22 w 22"/>
                    <a:gd name="T5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87">
                      <a:moveTo>
                        <a:pt x="0" y="0"/>
                      </a:moveTo>
                      <a:lnTo>
                        <a:pt x="0" y="87"/>
                      </a:lnTo>
                      <a:lnTo>
                        <a:pt x="22" y="87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9" name="Freeform 182">
                  <a:extLst>
                    <a:ext uri="{FF2B5EF4-FFF2-40B4-BE49-F238E27FC236}">
                      <a16:creationId xmlns:a16="http://schemas.microsoft.com/office/drawing/2014/main" id="{F8710D54-49B4-7D07-8A3E-5314F973A9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" y="7266"/>
                  <a:ext cx="446" cy="160"/>
                </a:xfrm>
                <a:custGeom>
                  <a:avLst/>
                  <a:gdLst>
                    <a:gd name="T0" fmla="*/ 0 w 446"/>
                    <a:gd name="T1" fmla="*/ 160 h 160"/>
                    <a:gd name="T2" fmla="*/ 0 w 446"/>
                    <a:gd name="T3" fmla="*/ 0 h 160"/>
                    <a:gd name="T4" fmla="*/ 446 w 446"/>
                    <a:gd name="T5" fmla="*/ 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46" h="160">
                      <a:moveTo>
                        <a:pt x="0" y="160"/>
                      </a:moveTo>
                      <a:lnTo>
                        <a:pt x="0" y="0"/>
                      </a:lnTo>
                      <a:lnTo>
                        <a:pt x="446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0" name="Rectangle 183">
                  <a:extLst>
                    <a:ext uri="{FF2B5EF4-FFF2-40B4-BE49-F238E27FC236}">
                      <a16:creationId xmlns:a16="http://schemas.microsoft.com/office/drawing/2014/main" id="{C0239087-AE2A-5E8F-FDFD-3FE2848DD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8" y="7493"/>
                  <a:ext cx="1330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Penidiella columbiana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CBS 486.80 T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1" name="Freeform 184">
                  <a:extLst>
                    <a:ext uri="{FF2B5EF4-FFF2-40B4-BE49-F238E27FC236}">
                      <a16:creationId xmlns:a16="http://schemas.microsoft.com/office/drawing/2014/main" id="{49E3B3A4-384B-C868-FC04-71D34565B0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3" y="7532"/>
                  <a:ext cx="202" cy="57"/>
                </a:xfrm>
                <a:custGeom>
                  <a:avLst/>
                  <a:gdLst>
                    <a:gd name="T0" fmla="*/ 0 w 202"/>
                    <a:gd name="T1" fmla="*/ 57 h 57"/>
                    <a:gd name="T2" fmla="*/ 0 w 202"/>
                    <a:gd name="T3" fmla="*/ 0 h 57"/>
                    <a:gd name="T4" fmla="*/ 202 w 202"/>
                    <a:gd name="T5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2" h="57">
                      <a:moveTo>
                        <a:pt x="0" y="57"/>
                      </a:moveTo>
                      <a:lnTo>
                        <a:pt x="0" y="0"/>
                      </a:lnTo>
                      <a:lnTo>
                        <a:pt x="202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2" name="Rectangle 185">
                  <a:extLst>
                    <a:ext uri="{FF2B5EF4-FFF2-40B4-BE49-F238E27FC236}">
                      <a16:creationId xmlns:a16="http://schemas.microsoft.com/office/drawing/2014/main" id="{70DC202D-A325-7F99-6465-63076D3F46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3" y="7611"/>
                  <a:ext cx="1690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Teratosphaericola pseudoafricana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CBS111168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3" name="Freeform 186">
                  <a:extLst>
                    <a:ext uri="{FF2B5EF4-FFF2-40B4-BE49-F238E27FC236}">
                      <a16:creationId xmlns:a16="http://schemas.microsoft.com/office/drawing/2014/main" id="{510559F3-E148-929C-6148-109539AB4D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3" y="7594"/>
                  <a:ext cx="178" cy="57"/>
                </a:xfrm>
                <a:custGeom>
                  <a:avLst/>
                  <a:gdLst>
                    <a:gd name="T0" fmla="*/ 0 w 178"/>
                    <a:gd name="T1" fmla="*/ 0 h 57"/>
                    <a:gd name="T2" fmla="*/ 0 w 178"/>
                    <a:gd name="T3" fmla="*/ 57 h 57"/>
                    <a:gd name="T4" fmla="*/ 178 w 178"/>
                    <a:gd name="T5" fmla="*/ 57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8" h="57">
                      <a:moveTo>
                        <a:pt x="0" y="0"/>
                      </a:moveTo>
                      <a:lnTo>
                        <a:pt x="0" y="57"/>
                      </a:lnTo>
                      <a:lnTo>
                        <a:pt x="178" y="57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4" name="Freeform 187">
                  <a:extLst>
                    <a:ext uri="{FF2B5EF4-FFF2-40B4-BE49-F238E27FC236}">
                      <a16:creationId xmlns:a16="http://schemas.microsoft.com/office/drawing/2014/main" id="{170853BB-3274-B08B-5BA7-4C6A5705FF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" y="7431"/>
                  <a:ext cx="90" cy="161"/>
                </a:xfrm>
                <a:custGeom>
                  <a:avLst/>
                  <a:gdLst>
                    <a:gd name="T0" fmla="*/ 0 w 90"/>
                    <a:gd name="T1" fmla="*/ 0 h 161"/>
                    <a:gd name="T2" fmla="*/ 0 w 90"/>
                    <a:gd name="T3" fmla="*/ 161 h 161"/>
                    <a:gd name="T4" fmla="*/ 90 w 90"/>
                    <a:gd name="T5" fmla="*/ 161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0" h="161">
                      <a:moveTo>
                        <a:pt x="0" y="0"/>
                      </a:moveTo>
                      <a:lnTo>
                        <a:pt x="0" y="161"/>
                      </a:lnTo>
                      <a:lnTo>
                        <a:pt x="90" y="161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5" name="Freeform 188">
                  <a:extLst>
                    <a:ext uri="{FF2B5EF4-FFF2-40B4-BE49-F238E27FC236}">
                      <a16:creationId xmlns:a16="http://schemas.microsoft.com/office/drawing/2014/main" id="{B4B6D0AC-DE00-B4DD-EC5F-A2321265FF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2" y="7429"/>
                  <a:ext cx="41" cy="349"/>
                </a:xfrm>
                <a:custGeom>
                  <a:avLst/>
                  <a:gdLst>
                    <a:gd name="T0" fmla="*/ 0 w 41"/>
                    <a:gd name="T1" fmla="*/ 349 h 349"/>
                    <a:gd name="T2" fmla="*/ 0 w 41"/>
                    <a:gd name="T3" fmla="*/ 0 h 349"/>
                    <a:gd name="T4" fmla="*/ 41 w 41"/>
                    <a:gd name="T5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349">
                      <a:moveTo>
                        <a:pt x="0" y="349"/>
                      </a:moveTo>
                      <a:lnTo>
                        <a:pt x="0" y="0"/>
                      </a:lnTo>
                      <a:lnTo>
                        <a:pt x="41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6" name="Rectangle 189">
                  <a:extLst>
                    <a:ext uri="{FF2B5EF4-FFF2-40B4-BE49-F238E27FC236}">
                      <a16:creationId xmlns:a16="http://schemas.microsoft.com/office/drawing/2014/main" id="{57BFA2E9-9107-1B5B-5C47-A756DFDA81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4" y="7729"/>
                  <a:ext cx="1405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Caatingomyces brasiliensis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URM 7916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7" name="Freeform 190">
                  <a:extLst>
                    <a:ext uri="{FF2B5EF4-FFF2-40B4-BE49-F238E27FC236}">
                      <a16:creationId xmlns:a16="http://schemas.microsoft.com/office/drawing/2014/main" id="{80A3D0D0-2CFB-4C1C-DC63-4CBD54F3FB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6" y="7769"/>
                  <a:ext cx="215" cy="131"/>
                </a:xfrm>
                <a:custGeom>
                  <a:avLst/>
                  <a:gdLst>
                    <a:gd name="T0" fmla="*/ 0 w 215"/>
                    <a:gd name="T1" fmla="*/ 131 h 131"/>
                    <a:gd name="T2" fmla="*/ 0 w 215"/>
                    <a:gd name="T3" fmla="*/ 0 h 131"/>
                    <a:gd name="T4" fmla="*/ 215 w 215"/>
                    <a:gd name="T5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5" h="131">
                      <a:moveTo>
                        <a:pt x="0" y="131"/>
                      </a:moveTo>
                      <a:lnTo>
                        <a:pt x="0" y="0"/>
                      </a:lnTo>
                      <a:lnTo>
                        <a:pt x="215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8" name="Rectangle 191">
                  <a:extLst>
                    <a:ext uri="{FF2B5EF4-FFF2-40B4-BE49-F238E27FC236}">
                      <a16:creationId xmlns:a16="http://schemas.microsoft.com/office/drawing/2014/main" id="{A4871477-FEEF-147B-D5AB-201437B347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3" y="7848"/>
                  <a:ext cx="1280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Readeriella angustia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CBS124997</a:t>
                  </a:r>
                  <a:r>
                    <a:rPr kumimoji="0" lang="en-US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T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9" name="Freeform 192">
                  <a:extLst>
                    <a:ext uri="{FF2B5EF4-FFF2-40B4-BE49-F238E27FC236}">
                      <a16:creationId xmlns:a16="http://schemas.microsoft.com/office/drawing/2014/main" id="{034A0A8C-E461-4107-556D-8108A87299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3" y="7888"/>
                  <a:ext cx="27" cy="146"/>
                </a:xfrm>
                <a:custGeom>
                  <a:avLst/>
                  <a:gdLst>
                    <a:gd name="T0" fmla="*/ 0 w 27"/>
                    <a:gd name="T1" fmla="*/ 146 h 146"/>
                    <a:gd name="T2" fmla="*/ 0 w 27"/>
                    <a:gd name="T3" fmla="*/ 0 h 146"/>
                    <a:gd name="T4" fmla="*/ 27 w 27"/>
                    <a:gd name="T5" fmla="*/ 0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7" h="146">
                      <a:moveTo>
                        <a:pt x="0" y="146"/>
                      </a:moveTo>
                      <a:lnTo>
                        <a:pt x="0" y="0"/>
                      </a:lnTo>
                      <a:lnTo>
                        <a:pt x="27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0" name="Rectangle 193">
                  <a:extLst>
                    <a:ext uri="{FF2B5EF4-FFF2-40B4-BE49-F238E27FC236}">
                      <a16:creationId xmlns:a16="http://schemas.microsoft.com/office/drawing/2014/main" id="{39179A9D-9341-44AE-C914-F98BC160F0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7" y="7966"/>
                  <a:ext cx="1384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Readeriella menaiensis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CBS125003</a:t>
                  </a:r>
                  <a:r>
                    <a:rPr kumimoji="0" lang="en-US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T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1" name="Freeform 194">
                  <a:extLst>
                    <a:ext uri="{FF2B5EF4-FFF2-40B4-BE49-F238E27FC236}">
                      <a16:creationId xmlns:a16="http://schemas.microsoft.com/office/drawing/2014/main" id="{2C2BC3FB-F44F-A811-F9DB-A319D3FC79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3" y="8006"/>
                  <a:ext cx="62" cy="87"/>
                </a:xfrm>
                <a:custGeom>
                  <a:avLst/>
                  <a:gdLst>
                    <a:gd name="T0" fmla="*/ 0 w 62"/>
                    <a:gd name="T1" fmla="*/ 87 h 87"/>
                    <a:gd name="T2" fmla="*/ 0 w 62"/>
                    <a:gd name="T3" fmla="*/ 0 h 87"/>
                    <a:gd name="T4" fmla="*/ 62 w 62"/>
                    <a:gd name="T5" fmla="*/ 0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2" h="87">
                      <a:moveTo>
                        <a:pt x="0" y="87"/>
                      </a:moveTo>
                      <a:lnTo>
                        <a:pt x="0" y="0"/>
                      </a:lnTo>
                      <a:lnTo>
                        <a:pt x="62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2" name="Rectangle 195">
                  <a:extLst>
                    <a:ext uri="{FF2B5EF4-FFF2-40B4-BE49-F238E27FC236}">
                      <a16:creationId xmlns:a16="http://schemas.microsoft.com/office/drawing/2014/main" id="{E18027A8-684B-379E-7451-E879AF4B71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20" y="8085"/>
                  <a:ext cx="1218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Readeriella deanei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CBS134746</a:t>
                  </a:r>
                  <a:r>
                    <a:rPr kumimoji="0" lang="en-US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T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3" name="Freeform 196">
                  <a:extLst>
                    <a:ext uri="{FF2B5EF4-FFF2-40B4-BE49-F238E27FC236}">
                      <a16:creationId xmlns:a16="http://schemas.microsoft.com/office/drawing/2014/main" id="{D666C442-6FCD-C26D-5C13-739CA38188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8" y="8125"/>
                  <a:ext cx="20" cy="57"/>
                </a:xfrm>
                <a:custGeom>
                  <a:avLst/>
                  <a:gdLst>
                    <a:gd name="T0" fmla="*/ 0 w 20"/>
                    <a:gd name="T1" fmla="*/ 57 h 57"/>
                    <a:gd name="T2" fmla="*/ 0 w 20"/>
                    <a:gd name="T3" fmla="*/ 0 h 57"/>
                    <a:gd name="T4" fmla="*/ 20 w 20"/>
                    <a:gd name="T5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57">
                      <a:moveTo>
                        <a:pt x="0" y="57"/>
                      </a:moveTo>
                      <a:lnTo>
                        <a:pt x="0" y="0"/>
                      </a:lnTo>
                      <a:lnTo>
                        <a:pt x="20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4" name="Rectangle 197">
                  <a:extLst>
                    <a:ext uri="{FF2B5EF4-FFF2-40B4-BE49-F238E27FC236}">
                      <a16:creationId xmlns:a16="http://schemas.microsoft.com/office/drawing/2014/main" id="{C2FF2B83-601C-40F4-030C-FD29267ADA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9" y="8203"/>
                  <a:ext cx="1514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Readeriella dimorphospora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CBS120034</a:t>
                  </a:r>
                  <a:r>
                    <a:rPr kumimoji="0" lang="en-US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T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5" name="Freeform 198">
                  <a:extLst>
                    <a:ext uri="{FF2B5EF4-FFF2-40B4-BE49-F238E27FC236}">
                      <a16:creationId xmlns:a16="http://schemas.microsoft.com/office/drawing/2014/main" id="{58E77599-CE4D-375D-02CF-42A10210C2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8" y="8187"/>
                  <a:ext cx="19" cy="56"/>
                </a:xfrm>
                <a:custGeom>
                  <a:avLst/>
                  <a:gdLst>
                    <a:gd name="T0" fmla="*/ 0 w 19"/>
                    <a:gd name="T1" fmla="*/ 0 h 56"/>
                    <a:gd name="T2" fmla="*/ 0 w 19"/>
                    <a:gd name="T3" fmla="*/ 56 h 56"/>
                    <a:gd name="T4" fmla="*/ 19 w 19"/>
                    <a:gd name="T5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" h="56">
                      <a:moveTo>
                        <a:pt x="0" y="0"/>
                      </a:moveTo>
                      <a:lnTo>
                        <a:pt x="0" y="56"/>
                      </a:lnTo>
                      <a:lnTo>
                        <a:pt x="19" y="56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6" name="Freeform 199">
                  <a:extLst>
                    <a:ext uri="{FF2B5EF4-FFF2-40B4-BE49-F238E27FC236}">
                      <a16:creationId xmlns:a16="http://schemas.microsoft.com/office/drawing/2014/main" id="{5A6A7EA9-EFB8-0BF1-4264-3ADC5FDFD8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3" y="8098"/>
                  <a:ext cx="15" cy="86"/>
                </a:xfrm>
                <a:custGeom>
                  <a:avLst/>
                  <a:gdLst>
                    <a:gd name="T0" fmla="*/ 0 w 15"/>
                    <a:gd name="T1" fmla="*/ 0 h 86"/>
                    <a:gd name="T2" fmla="*/ 0 w 15"/>
                    <a:gd name="T3" fmla="*/ 86 h 86"/>
                    <a:gd name="T4" fmla="*/ 15 w 15"/>
                    <a:gd name="T5" fmla="*/ 86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86">
                      <a:moveTo>
                        <a:pt x="0" y="0"/>
                      </a:moveTo>
                      <a:lnTo>
                        <a:pt x="0" y="86"/>
                      </a:lnTo>
                      <a:lnTo>
                        <a:pt x="15" y="86"/>
                      </a:lnTo>
                    </a:path>
                  </a:pathLst>
                </a:custGeom>
                <a:noFill/>
                <a:ln w="7938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7" name="Line 200">
                  <a:extLst>
                    <a:ext uri="{FF2B5EF4-FFF2-40B4-BE49-F238E27FC236}">
                      <a16:creationId xmlns:a16="http://schemas.microsoft.com/office/drawing/2014/main" id="{4DC72947-DD0B-0D2C-A39C-C1B7416EF7A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683" y="8038"/>
                  <a:ext cx="0" cy="146"/>
                </a:xfrm>
                <a:prstGeom prst="line">
                  <a:avLst/>
                </a:pr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8" name="Freeform 201">
                  <a:extLst>
                    <a:ext uri="{FF2B5EF4-FFF2-40B4-BE49-F238E27FC236}">
                      <a16:creationId xmlns:a16="http://schemas.microsoft.com/office/drawing/2014/main" id="{F9C5F94F-E9C6-B86C-B458-63696673F2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6" y="7905"/>
                  <a:ext cx="137" cy="131"/>
                </a:xfrm>
                <a:custGeom>
                  <a:avLst/>
                  <a:gdLst>
                    <a:gd name="T0" fmla="*/ 0 w 137"/>
                    <a:gd name="T1" fmla="*/ 0 h 131"/>
                    <a:gd name="T2" fmla="*/ 0 w 137"/>
                    <a:gd name="T3" fmla="*/ 131 h 131"/>
                    <a:gd name="T4" fmla="*/ 137 w 137"/>
                    <a:gd name="T5" fmla="*/ 131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7" h="131">
                      <a:moveTo>
                        <a:pt x="0" y="0"/>
                      </a:moveTo>
                      <a:lnTo>
                        <a:pt x="0" y="131"/>
                      </a:lnTo>
                      <a:lnTo>
                        <a:pt x="137" y="131"/>
                      </a:lnTo>
                    </a:path>
                  </a:pathLst>
                </a:custGeom>
                <a:noFill/>
                <a:ln w="7938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9" name="Freeform 202">
                  <a:extLst>
                    <a:ext uri="{FF2B5EF4-FFF2-40B4-BE49-F238E27FC236}">
                      <a16:creationId xmlns:a16="http://schemas.microsoft.com/office/drawing/2014/main" id="{08663D58-374F-BED1-AF11-153D9A4CEB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3" y="7903"/>
                  <a:ext cx="193" cy="227"/>
                </a:xfrm>
                <a:custGeom>
                  <a:avLst/>
                  <a:gdLst>
                    <a:gd name="T0" fmla="*/ 0 w 193"/>
                    <a:gd name="T1" fmla="*/ 227 h 227"/>
                    <a:gd name="T2" fmla="*/ 0 w 193"/>
                    <a:gd name="T3" fmla="*/ 0 h 227"/>
                    <a:gd name="T4" fmla="*/ 193 w 193"/>
                    <a:gd name="T5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3" h="227">
                      <a:moveTo>
                        <a:pt x="0" y="227"/>
                      </a:moveTo>
                      <a:lnTo>
                        <a:pt x="0" y="0"/>
                      </a:lnTo>
                      <a:lnTo>
                        <a:pt x="193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0" name="Rectangle 203">
                  <a:extLst>
                    <a:ext uri="{FF2B5EF4-FFF2-40B4-BE49-F238E27FC236}">
                      <a16:creationId xmlns:a16="http://schemas.microsoft.com/office/drawing/2014/main" id="{D0C65B0E-C947-D091-EFD9-7F0C23FF43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70" y="8322"/>
                  <a:ext cx="1654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</a:t>
                  </a:r>
                  <a:r>
                    <a:rPr kumimoji="0" lang="zh-CN" altLang="zh-CN" sz="1000" b="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Pseudoteratosphaeria flexuosa </a:t>
                  </a:r>
                  <a:r>
                    <a:rPr kumimoji="0" lang="zh-CN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CBS111012</a:t>
                  </a:r>
                  <a:r>
                    <a:rPr kumimoji="0" lang="en-US" altLang="zh-CN" sz="1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 T</a:t>
                  </a:r>
                  <a:endPara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1" name="Freeform 204">
                  <a:extLst>
                    <a:ext uri="{FF2B5EF4-FFF2-40B4-BE49-F238E27FC236}">
                      <a16:creationId xmlns:a16="http://schemas.microsoft.com/office/drawing/2014/main" id="{5CCBE708-0F7A-C633-88DA-9D3CBA07C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3" y="8135"/>
                  <a:ext cx="314" cy="227"/>
                </a:xfrm>
                <a:custGeom>
                  <a:avLst/>
                  <a:gdLst>
                    <a:gd name="T0" fmla="*/ 0 w 314"/>
                    <a:gd name="T1" fmla="*/ 0 h 227"/>
                    <a:gd name="T2" fmla="*/ 0 w 314"/>
                    <a:gd name="T3" fmla="*/ 227 h 227"/>
                    <a:gd name="T4" fmla="*/ 314 w 314"/>
                    <a:gd name="T5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14" h="227">
                      <a:moveTo>
                        <a:pt x="0" y="0"/>
                      </a:moveTo>
                      <a:lnTo>
                        <a:pt x="0" y="227"/>
                      </a:lnTo>
                      <a:lnTo>
                        <a:pt x="314" y="227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9" name="Freeform 206">
                <a:extLst>
                  <a:ext uri="{FF2B5EF4-FFF2-40B4-BE49-F238E27FC236}">
                    <a16:creationId xmlns:a16="http://schemas.microsoft.com/office/drawing/2014/main" id="{4E170EC7-31AB-C8CC-FB40-FFAEB211D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2" y="7783"/>
                <a:ext cx="81" cy="349"/>
              </a:xfrm>
              <a:custGeom>
                <a:avLst/>
                <a:gdLst>
                  <a:gd name="T0" fmla="*/ 0 w 81"/>
                  <a:gd name="T1" fmla="*/ 0 h 349"/>
                  <a:gd name="T2" fmla="*/ 0 w 81"/>
                  <a:gd name="T3" fmla="*/ 349 h 349"/>
                  <a:gd name="T4" fmla="*/ 81 w 81"/>
                  <a:gd name="T5" fmla="*/ 349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" h="349">
                    <a:moveTo>
                      <a:pt x="0" y="0"/>
                    </a:moveTo>
                    <a:lnTo>
                      <a:pt x="0" y="349"/>
                    </a:lnTo>
                    <a:lnTo>
                      <a:pt x="81" y="349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Freeform 207">
                <a:extLst>
                  <a:ext uri="{FF2B5EF4-FFF2-40B4-BE49-F238E27FC236}">
                    <a16:creationId xmlns:a16="http://schemas.microsoft.com/office/drawing/2014/main" id="{3F958C67-B30B-E79D-84AA-3D7FC18ABC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6" y="6581"/>
                <a:ext cx="16" cy="1200"/>
              </a:xfrm>
              <a:custGeom>
                <a:avLst/>
                <a:gdLst>
                  <a:gd name="T0" fmla="*/ 0 w 16"/>
                  <a:gd name="T1" fmla="*/ 0 h 1200"/>
                  <a:gd name="T2" fmla="*/ 0 w 16"/>
                  <a:gd name="T3" fmla="*/ 1200 h 1200"/>
                  <a:gd name="T4" fmla="*/ 16 w 16"/>
                  <a:gd name="T5" fmla="*/ 1200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200">
                    <a:moveTo>
                      <a:pt x="0" y="0"/>
                    </a:moveTo>
                    <a:lnTo>
                      <a:pt x="0" y="1200"/>
                    </a:lnTo>
                    <a:lnTo>
                      <a:pt x="16" y="120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Freeform 208">
                <a:extLst>
                  <a:ext uri="{FF2B5EF4-FFF2-40B4-BE49-F238E27FC236}">
                    <a16:creationId xmlns:a16="http://schemas.microsoft.com/office/drawing/2014/main" id="{4E8081B8-EFB0-DB37-F889-489B5C353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4" y="6578"/>
                <a:ext cx="42" cy="1156"/>
              </a:xfrm>
              <a:custGeom>
                <a:avLst/>
                <a:gdLst>
                  <a:gd name="T0" fmla="*/ 0 w 42"/>
                  <a:gd name="T1" fmla="*/ 1156 h 1156"/>
                  <a:gd name="T2" fmla="*/ 0 w 42"/>
                  <a:gd name="T3" fmla="*/ 0 h 1156"/>
                  <a:gd name="T4" fmla="*/ 42 w 42"/>
                  <a:gd name="T5" fmla="*/ 0 h 1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156">
                    <a:moveTo>
                      <a:pt x="0" y="1156"/>
                    </a:moveTo>
                    <a:lnTo>
                      <a:pt x="0" y="0"/>
                    </a:lnTo>
                    <a:lnTo>
                      <a:pt x="42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Rectangle 209">
                <a:extLst>
                  <a:ext uri="{FF2B5EF4-FFF2-40B4-BE49-F238E27FC236}">
                    <a16:creationId xmlns:a16="http://schemas.microsoft.com/office/drawing/2014/main" id="{E1F5D940-CCAD-3B78-0CC9-5AA7BC107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9" y="8440"/>
                <a:ext cx="15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Parateratosphaeria stirlingiae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CPC 29252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3" name="Freeform 210">
                <a:extLst>
                  <a:ext uri="{FF2B5EF4-FFF2-40B4-BE49-F238E27FC236}">
                    <a16:creationId xmlns:a16="http://schemas.microsoft.com/office/drawing/2014/main" id="{B3C89A37-E307-E3B3-3CA0-8FEF8E0746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8" y="8480"/>
                <a:ext cx="29" cy="87"/>
              </a:xfrm>
              <a:custGeom>
                <a:avLst/>
                <a:gdLst>
                  <a:gd name="T0" fmla="*/ 0 w 29"/>
                  <a:gd name="T1" fmla="*/ 87 h 87"/>
                  <a:gd name="T2" fmla="*/ 0 w 29"/>
                  <a:gd name="T3" fmla="*/ 0 h 87"/>
                  <a:gd name="T4" fmla="*/ 29 w 29"/>
                  <a:gd name="T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87">
                    <a:moveTo>
                      <a:pt x="0" y="87"/>
                    </a:moveTo>
                    <a:lnTo>
                      <a:pt x="0" y="0"/>
                    </a:lnTo>
                    <a:lnTo>
                      <a:pt x="29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Rectangle 211">
                <a:extLst>
                  <a:ext uri="{FF2B5EF4-FFF2-40B4-BE49-F238E27FC236}">
                    <a16:creationId xmlns:a16="http://schemas.microsoft.com/office/drawing/2014/main" id="{E67992EB-0AF5-D08C-5BD3-DE7542589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2" y="8559"/>
                <a:ext cx="162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Parateratosphaeria marasasii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122899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212">
                <a:extLst>
                  <a:ext uri="{FF2B5EF4-FFF2-40B4-BE49-F238E27FC236}">
                    <a16:creationId xmlns:a16="http://schemas.microsoft.com/office/drawing/2014/main" id="{A56182FC-1E18-DD16-39C8-C2155D72CC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2" y="8599"/>
                <a:ext cx="87" cy="57"/>
              </a:xfrm>
              <a:custGeom>
                <a:avLst/>
                <a:gdLst>
                  <a:gd name="T0" fmla="*/ 0 w 87"/>
                  <a:gd name="T1" fmla="*/ 57 h 57"/>
                  <a:gd name="T2" fmla="*/ 0 w 87"/>
                  <a:gd name="T3" fmla="*/ 0 h 57"/>
                  <a:gd name="T4" fmla="*/ 87 w 87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7" h="57">
                    <a:moveTo>
                      <a:pt x="0" y="57"/>
                    </a:moveTo>
                    <a:lnTo>
                      <a:pt x="0" y="0"/>
                    </a:lnTo>
                    <a:lnTo>
                      <a:pt x="87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Rectangle 213">
                <a:extLst>
                  <a:ext uri="{FF2B5EF4-FFF2-40B4-BE49-F238E27FC236}">
                    <a16:creationId xmlns:a16="http://schemas.microsoft.com/office/drawing/2014/main" id="{58F3F723-A1A5-AD91-72E2-912292D359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5" y="8677"/>
                <a:ext cx="160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Parateratosphaeria persoonii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122895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214">
                <a:extLst>
                  <a:ext uri="{FF2B5EF4-FFF2-40B4-BE49-F238E27FC236}">
                    <a16:creationId xmlns:a16="http://schemas.microsoft.com/office/drawing/2014/main" id="{D010C07F-D2A3-7CF5-D40C-A9697F585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2" y="8660"/>
                <a:ext cx="31" cy="57"/>
              </a:xfrm>
              <a:custGeom>
                <a:avLst/>
                <a:gdLst>
                  <a:gd name="T0" fmla="*/ 0 w 31"/>
                  <a:gd name="T1" fmla="*/ 0 h 57"/>
                  <a:gd name="T2" fmla="*/ 0 w 31"/>
                  <a:gd name="T3" fmla="*/ 57 h 57"/>
                  <a:gd name="T4" fmla="*/ 31 w 31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57">
                    <a:moveTo>
                      <a:pt x="0" y="0"/>
                    </a:moveTo>
                    <a:lnTo>
                      <a:pt x="0" y="57"/>
                    </a:lnTo>
                    <a:lnTo>
                      <a:pt x="31" y="5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215">
                <a:extLst>
                  <a:ext uri="{FF2B5EF4-FFF2-40B4-BE49-F238E27FC236}">
                    <a16:creationId xmlns:a16="http://schemas.microsoft.com/office/drawing/2014/main" id="{FE1481E0-D562-E431-61C4-D14DC9C45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8" y="8572"/>
                <a:ext cx="14" cy="86"/>
              </a:xfrm>
              <a:custGeom>
                <a:avLst/>
                <a:gdLst>
                  <a:gd name="T0" fmla="*/ 0 w 14"/>
                  <a:gd name="T1" fmla="*/ 0 h 86"/>
                  <a:gd name="T2" fmla="*/ 0 w 14"/>
                  <a:gd name="T3" fmla="*/ 86 h 86"/>
                  <a:gd name="T4" fmla="*/ 14 w 14"/>
                  <a:gd name="T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86">
                    <a:moveTo>
                      <a:pt x="0" y="0"/>
                    </a:moveTo>
                    <a:lnTo>
                      <a:pt x="0" y="86"/>
                    </a:lnTo>
                    <a:lnTo>
                      <a:pt x="14" y="86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216">
                <a:extLst>
                  <a:ext uri="{FF2B5EF4-FFF2-40B4-BE49-F238E27FC236}">
                    <a16:creationId xmlns:a16="http://schemas.microsoft.com/office/drawing/2014/main" id="{DA9C8FA5-FB8F-316C-E16E-987626B62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" y="8569"/>
                <a:ext cx="89" cy="131"/>
              </a:xfrm>
              <a:custGeom>
                <a:avLst/>
                <a:gdLst>
                  <a:gd name="T0" fmla="*/ 0 w 89"/>
                  <a:gd name="T1" fmla="*/ 131 h 131"/>
                  <a:gd name="T2" fmla="*/ 0 w 89"/>
                  <a:gd name="T3" fmla="*/ 0 h 131"/>
                  <a:gd name="T4" fmla="*/ 89 w 89"/>
                  <a:gd name="T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9" h="131">
                    <a:moveTo>
                      <a:pt x="0" y="131"/>
                    </a:moveTo>
                    <a:lnTo>
                      <a:pt x="0" y="0"/>
                    </a:lnTo>
                    <a:lnTo>
                      <a:pt x="89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Rectangle 217">
                <a:extLst>
                  <a:ext uri="{FF2B5EF4-FFF2-40B4-BE49-F238E27FC236}">
                    <a16:creationId xmlns:a16="http://schemas.microsoft.com/office/drawing/2014/main" id="{9883FBEE-872C-0DE0-DB9A-1BCA05324F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8" y="8796"/>
                <a:ext cx="170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Euteratosphaeria verrucosiafricana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CPC 11167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218">
                <a:extLst>
                  <a:ext uri="{FF2B5EF4-FFF2-40B4-BE49-F238E27FC236}">
                    <a16:creationId xmlns:a16="http://schemas.microsoft.com/office/drawing/2014/main" id="{4925C168-92AC-862D-C23F-D2943C462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" y="8705"/>
                <a:ext cx="226" cy="131"/>
              </a:xfrm>
              <a:custGeom>
                <a:avLst/>
                <a:gdLst>
                  <a:gd name="T0" fmla="*/ 0 w 226"/>
                  <a:gd name="T1" fmla="*/ 0 h 131"/>
                  <a:gd name="T2" fmla="*/ 0 w 226"/>
                  <a:gd name="T3" fmla="*/ 131 h 131"/>
                  <a:gd name="T4" fmla="*/ 226 w 226"/>
                  <a:gd name="T5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6" h="131">
                    <a:moveTo>
                      <a:pt x="0" y="0"/>
                    </a:moveTo>
                    <a:lnTo>
                      <a:pt x="0" y="131"/>
                    </a:lnTo>
                    <a:lnTo>
                      <a:pt x="226" y="13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219">
                <a:extLst>
                  <a:ext uri="{FF2B5EF4-FFF2-40B4-BE49-F238E27FC236}">
                    <a16:creationId xmlns:a16="http://schemas.microsoft.com/office/drawing/2014/main" id="{D7FC581C-D29E-0D39-1CAC-6FD159FA62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7" y="8702"/>
                <a:ext cx="212" cy="190"/>
              </a:xfrm>
              <a:custGeom>
                <a:avLst/>
                <a:gdLst>
                  <a:gd name="T0" fmla="*/ 0 w 212"/>
                  <a:gd name="T1" fmla="*/ 190 h 190"/>
                  <a:gd name="T2" fmla="*/ 0 w 212"/>
                  <a:gd name="T3" fmla="*/ 0 h 190"/>
                  <a:gd name="T4" fmla="*/ 212 w 212"/>
                  <a:gd name="T5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2" h="190">
                    <a:moveTo>
                      <a:pt x="0" y="190"/>
                    </a:moveTo>
                    <a:lnTo>
                      <a:pt x="0" y="0"/>
                    </a:lnTo>
                    <a:lnTo>
                      <a:pt x="212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Rectangle 220">
                <a:extLst>
                  <a:ext uri="{FF2B5EF4-FFF2-40B4-BE49-F238E27FC236}">
                    <a16:creationId xmlns:a16="http://schemas.microsoft.com/office/drawing/2014/main" id="{B0713F98-620C-7ACC-24A0-B97411F95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4" y="8914"/>
                <a:ext cx="154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Parapenidiella tasmaniensis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CBS111687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221">
                <a:extLst>
                  <a:ext uri="{FF2B5EF4-FFF2-40B4-BE49-F238E27FC236}">
                    <a16:creationId xmlns:a16="http://schemas.microsoft.com/office/drawing/2014/main" id="{26610D57-199D-B500-7D25-24C4E5F2C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1" y="8954"/>
                <a:ext cx="791" cy="131"/>
              </a:xfrm>
              <a:custGeom>
                <a:avLst/>
                <a:gdLst>
                  <a:gd name="T0" fmla="*/ 0 w 791"/>
                  <a:gd name="T1" fmla="*/ 131 h 131"/>
                  <a:gd name="T2" fmla="*/ 0 w 791"/>
                  <a:gd name="T3" fmla="*/ 0 h 131"/>
                  <a:gd name="T4" fmla="*/ 791 w 791"/>
                  <a:gd name="T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1" h="131">
                    <a:moveTo>
                      <a:pt x="0" y="131"/>
                    </a:moveTo>
                    <a:lnTo>
                      <a:pt x="0" y="0"/>
                    </a:lnTo>
                    <a:lnTo>
                      <a:pt x="79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Rectangle 222">
                <a:extLst>
                  <a:ext uri="{FF2B5EF4-FFF2-40B4-BE49-F238E27FC236}">
                    <a16:creationId xmlns:a16="http://schemas.microsoft.com/office/drawing/2014/main" id="{67F56F94-3FC1-43E3-FCA6-AECA806C1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1" y="9033"/>
                <a:ext cx="115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Acidiella americana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CCF5435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223">
                <a:extLst>
                  <a:ext uri="{FF2B5EF4-FFF2-40B4-BE49-F238E27FC236}">
                    <a16:creationId xmlns:a16="http://schemas.microsoft.com/office/drawing/2014/main" id="{E2EDF6A9-BCD8-28DF-C675-4960E6DA9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5" y="9073"/>
                <a:ext cx="103" cy="56"/>
              </a:xfrm>
              <a:custGeom>
                <a:avLst/>
                <a:gdLst>
                  <a:gd name="T0" fmla="*/ 0 w 103"/>
                  <a:gd name="T1" fmla="*/ 56 h 56"/>
                  <a:gd name="T2" fmla="*/ 0 w 103"/>
                  <a:gd name="T3" fmla="*/ 0 h 56"/>
                  <a:gd name="T4" fmla="*/ 103 w 103"/>
                  <a:gd name="T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3" h="56">
                    <a:moveTo>
                      <a:pt x="0" y="56"/>
                    </a:moveTo>
                    <a:lnTo>
                      <a:pt x="0" y="0"/>
                    </a:lnTo>
                    <a:lnTo>
                      <a:pt x="103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Rectangle 224">
                <a:extLst>
                  <a:ext uri="{FF2B5EF4-FFF2-40B4-BE49-F238E27FC236}">
                    <a16:creationId xmlns:a16="http://schemas.microsoft.com/office/drawing/2014/main" id="{EB2F280B-8266-5090-8011-B90AF0C87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8" y="9151"/>
                <a:ext cx="108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Acidiella polonica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CCF6237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225">
                <a:extLst>
                  <a:ext uri="{FF2B5EF4-FFF2-40B4-BE49-F238E27FC236}">
                    <a16:creationId xmlns:a16="http://schemas.microsoft.com/office/drawing/2014/main" id="{819A2F99-DB3F-0EE3-30D5-8E9477D10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5" y="9134"/>
                <a:ext cx="50" cy="57"/>
              </a:xfrm>
              <a:custGeom>
                <a:avLst/>
                <a:gdLst>
                  <a:gd name="T0" fmla="*/ 0 w 50"/>
                  <a:gd name="T1" fmla="*/ 0 h 57"/>
                  <a:gd name="T2" fmla="*/ 0 w 50"/>
                  <a:gd name="T3" fmla="*/ 57 h 57"/>
                  <a:gd name="T4" fmla="*/ 50 w 50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57">
                    <a:moveTo>
                      <a:pt x="0" y="0"/>
                    </a:moveTo>
                    <a:lnTo>
                      <a:pt x="0" y="57"/>
                    </a:lnTo>
                    <a:lnTo>
                      <a:pt x="50" y="5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226">
                <a:extLst>
                  <a:ext uri="{FF2B5EF4-FFF2-40B4-BE49-F238E27FC236}">
                    <a16:creationId xmlns:a16="http://schemas.microsoft.com/office/drawing/2014/main" id="{5A08879E-0E15-90A1-D567-0F3B160CB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9" y="9132"/>
                <a:ext cx="36" cy="86"/>
              </a:xfrm>
              <a:custGeom>
                <a:avLst/>
                <a:gdLst>
                  <a:gd name="T0" fmla="*/ 0 w 36"/>
                  <a:gd name="T1" fmla="*/ 86 h 86"/>
                  <a:gd name="T2" fmla="*/ 0 w 36"/>
                  <a:gd name="T3" fmla="*/ 0 h 86"/>
                  <a:gd name="T4" fmla="*/ 36 w 36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86">
                    <a:moveTo>
                      <a:pt x="0" y="86"/>
                    </a:moveTo>
                    <a:lnTo>
                      <a:pt x="0" y="0"/>
                    </a:lnTo>
                    <a:lnTo>
                      <a:pt x="3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Rectangle 227">
                <a:extLst>
                  <a:ext uri="{FF2B5EF4-FFF2-40B4-BE49-F238E27FC236}">
                    <a16:creationId xmlns:a16="http://schemas.microsoft.com/office/drawing/2014/main" id="{8C21BCC0-596A-8F52-C29B-0C2912CDD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5" y="9270"/>
                <a:ext cx="124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Acidiella uranophila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CBS136962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228">
                <a:extLst>
                  <a:ext uri="{FF2B5EF4-FFF2-40B4-BE49-F238E27FC236}">
                    <a16:creationId xmlns:a16="http://schemas.microsoft.com/office/drawing/2014/main" id="{E9592058-1E5C-7720-5BF8-80C446A9A5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9" y="9223"/>
                <a:ext cx="33" cy="87"/>
              </a:xfrm>
              <a:custGeom>
                <a:avLst/>
                <a:gdLst>
                  <a:gd name="T0" fmla="*/ 0 w 33"/>
                  <a:gd name="T1" fmla="*/ 0 h 87"/>
                  <a:gd name="T2" fmla="*/ 0 w 33"/>
                  <a:gd name="T3" fmla="*/ 87 h 87"/>
                  <a:gd name="T4" fmla="*/ 33 w 33"/>
                  <a:gd name="T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87">
                    <a:moveTo>
                      <a:pt x="0" y="0"/>
                    </a:moveTo>
                    <a:lnTo>
                      <a:pt x="0" y="87"/>
                    </a:lnTo>
                    <a:lnTo>
                      <a:pt x="33" y="8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229">
                <a:extLst>
                  <a:ext uri="{FF2B5EF4-FFF2-40B4-BE49-F238E27FC236}">
                    <a16:creationId xmlns:a16="http://schemas.microsoft.com/office/drawing/2014/main" id="{C49E4794-5F3D-5327-7097-C2F3536475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1" y="9090"/>
                <a:ext cx="208" cy="131"/>
              </a:xfrm>
              <a:custGeom>
                <a:avLst/>
                <a:gdLst>
                  <a:gd name="T0" fmla="*/ 0 w 208"/>
                  <a:gd name="T1" fmla="*/ 0 h 131"/>
                  <a:gd name="T2" fmla="*/ 0 w 208"/>
                  <a:gd name="T3" fmla="*/ 131 h 131"/>
                  <a:gd name="T4" fmla="*/ 208 w 208"/>
                  <a:gd name="T5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8" h="131">
                    <a:moveTo>
                      <a:pt x="0" y="0"/>
                    </a:moveTo>
                    <a:lnTo>
                      <a:pt x="0" y="131"/>
                    </a:lnTo>
                    <a:lnTo>
                      <a:pt x="208" y="13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230">
                <a:extLst>
                  <a:ext uri="{FF2B5EF4-FFF2-40B4-BE49-F238E27FC236}">
                    <a16:creationId xmlns:a16="http://schemas.microsoft.com/office/drawing/2014/main" id="{3DDDB1D6-2569-313D-2523-B3B0AB502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7" y="8897"/>
                <a:ext cx="134" cy="190"/>
              </a:xfrm>
              <a:custGeom>
                <a:avLst/>
                <a:gdLst>
                  <a:gd name="T0" fmla="*/ 0 w 134"/>
                  <a:gd name="T1" fmla="*/ 0 h 190"/>
                  <a:gd name="T2" fmla="*/ 0 w 134"/>
                  <a:gd name="T3" fmla="*/ 190 h 190"/>
                  <a:gd name="T4" fmla="*/ 134 w 134"/>
                  <a:gd name="T5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4" h="190">
                    <a:moveTo>
                      <a:pt x="0" y="0"/>
                    </a:moveTo>
                    <a:lnTo>
                      <a:pt x="0" y="190"/>
                    </a:lnTo>
                    <a:lnTo>
                      <a:pt x="134" y="19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231">
                <a:extLst>
                  <a:ext uri="{FF2B5EF4-FFF2-40B4-BE49-F238E27FC236}">
                    <a16:creationId xmlns:a16="http://schemas.microsoft.com/office/drawing/2014/main" id="{5BD4D1C3-CB2C-D057-756B-2E756B3C0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4" y="7739"/>
                <a:ext cx="73" cy="1156"/>
              </a:xfrm>
              <a:custGeom>
                <a:avLst/>
                <a:gdLst>
                  <a:gd name="T0" fmla="*/ 0 w 73"/>
                  <a:gd name="T1" fmla="*/ 0 h 1156"/>
                  <a:gd name="T2" fmla="*/ 0 w 73"/>
                  <a:gd name="T3" fmla="*/ 1156 h 1156"/>
                  <a:gd name="T4" fmla="*/ 73 w 73"/>
                  <a:gd name="T5" fmla="*/ 1156 h 1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1156">
                    <a:moveTo>
                      <a:pt x="0" y="0"/>
                    </a:moveTo>
                    <a:lnTo>
                      <a:pt x="0" y="1156"/>
                    </a:lnTo>
                    <a:lnTo>
                      <a:pt x="73" y="1156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232">
                <a:extLst>
                  <a:ext uri="{FF2B5EF4-FFF2-40B4-BE49-F238E27FC236}">
                    <a16:creationId xmlns:a16="http://schemas.microsoft.com/office/drawing/2014/main" id="{B787FBA2-8C4F-000D-9EA2-46A8AA412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5863"/>
                <a:ext cx="90" cy="1873"/>
              </a:xfrm>
              <a:custGeom>
                <a:avLst/>
                <a:gdLst>
                  <a:gd name="T0" fmla="*/ 0 w 90"/>
                  <a:gd name="T1" fmla="*/ 0 h 1873"/>
                  <a:gd name="T2" fmla="*/ 0 w 90"/>
                  <a:gd name="T3" fmla="*/ 1873 h 1873"/>
                  <a:gd name="T4" fmla="*/ 90 w 90"/>
                  <a:gd name="T5" fmla="*/ 1873 h 1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1873">
                    <a:moveTo>
                      <a:pt x="0" y="0"/>
                    </a:moveTo>
                    <a:lnTo>
                      <a:pt x="0" y="1873"/>
                    </a:lnTo>
                    <a:lnTo>
                      <a:pt x="90" y="1873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Rectangle 239">
                <a:extLst>
                  <a:ext uri="{FF2B5EF4-FFF2-40B4-BE49-F238E27FC236}">
                    <a16:creationId xmlns:a16="http://schemas.microsoft.com/office/drawing/2014/main" id="{F9537E8B-3742-0A09-4D85-2BCFC57C7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" y="9388"/>
                <a:ext cx="12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Staninwardia suttonii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CBS120061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240">
                <a:extLst>
                  <a:ext uri="{FF2B5EF4-FFF2-40B4-BE49-F238E27FC236}">
                    <a16:creationId xmlns:a16="http://schemas.microsoft.com/office/drawing/2014/main" id="{10184B20-77BB-E411-AEA1-8103195D2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" y="5863"/>
                <a:ext cx="504" cy="3565"/>
              </a:xfrm>
              <a:custGeom>
                <a:avLst/>
                <a:gdLst>
                  <a:gd name="T0" fmla="*/ 0 w 504"/>
                  <a:gd name="T1" fmla="*/ 0 h 4332"/>
                  <a:gd name="T2" fmla="*/ 0 w 504"/>
                  <a:gd name="T3" fmla="*/ 4332 h 4332"/>
                  <a:gd name="T4" fmla="*/ 504 w 504"/>
                  <a:gd name="T5" fmla="*/ 4332 h 4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4" h="4332">
                    <a:moveTo>
                      <a:pt x="0" y="0"/>
                    </a:moveTo>
                    <a:lnTo>
                      <a:pt x="0" y="4332"/>
                    </a:lnTo>
                    <a:lnTo>
                      <a:pt x="504" y="433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Rectangle 298">
                <a:extLst>
                  <a:ext uri="{FF2B5EF4-FFF2-40B4-BE49-F238E27FC236}">
                    <a16:creationId xmlns:a16="http://schemas.microsoft.com/office/drawing/2014/main" id="{EB325703-FFFA-5761-6303-889BAFBEE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5" y="7170"/>
                <a:ext cx="31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100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/99/1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04" name="Rectangle 301">
                <a:extLst>
                  <a:ext uri="{FF2B5EF4-FFF2-40B4-BE49-F238E27FC236}">
                    <a16:creationId xmlns:a16="http://schemas.microsoft.com/office/drawing/2014/main" id="{8FEE3D7D-1FB2-ED5C-0766-6938DD40B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3" y="8166"/>
                <a:ext cx="18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1000" dirty="0">
                    <a:solidFill>
                      <a:srgbClr val="000000"/>
                    </a:solidFill>
                    <a:ea typeface="Tahoma" panose="020B0604030504040204" pitchFamily="34" charset="0"/>
                    <a:cs typeface="Arial" panose="020B0604020202020204" pitchFamily="34" charset="0"/>
                  </a:rPr>
                  <a:t>-/75/-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05" name="Rectangle 302">
                <a:extLst>
                  <a:ext uri="{FF2B5EF4-FFF2-40B4-BE49-F238E27FC236}">
                    <a16:creationId xmlns:a16="http://schemas.microsoft.com/office/drawing/2014/main" id="{E4CCC440-0BA2-CD19-8BCB-B9BFA0E13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8" y="8026"/>
                <a:ext cx="26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94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/99/1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06" name="Rectangle 303">
                <a:extLst>
                  <a:ext uri="{FF2B5EF4-FFF2-40B4-BE49-F238E27FC236}">
                    <a16:creationId xmlns:a16="http://schemas.microsoft.com/office/drawing/2014/main" id="{97C5AF44-7D52-CF72-967B-B6AEFC3C20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" y="7778"/>
                <a:ext cx="3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95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/83/0.99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12" name="Rectangle 309">
                <a:extLst>
                  <a:ext uri="{FF2B5EF4-FFF2-40B4-BE49-F238E27FC236}">
                    <a16:creationId xmlns:a16="http://schemas.microsoft.com/office/drawing/2014/main" id="{0F2E285C-8546-DF7F-A688-174B4959F0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8445"/>
                <a:ext cx="37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94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/99/0.99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13" name="Rectangle 310">
                <a:extLst>
                  <a:ext uri="{FF2B5EF4-FFF2-40B4-BE49-F238E27FC236}">
                    <a16:creationId xmlns:a16="http://schemas.microsoft.com/office/drawing/2014/main" id="{7D33E58B-9875-8534-30DA-107DC22A6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2" y="8608"/>
                <a:ext cx="26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93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/95/1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16" name="Rectangle 313">
                <a:extLst>
                  <a:ext uri="{FF2B5EF4-FFF2-40B4-BE49-F238E27FC236}">
                    <a16:creationId xmlns:a16="http://schemas.microsoft.com/office/drawing/2014/main" id="{FAC85D54-3800-59CA-97F0-86EABDBEC7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" y="8823"/>
                <a:ext cx="31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83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/-/0.95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17" name="Rectangle 314">
                <a:extLst>
                  <a:ext uri="{FF2B5EF4-FFF2-40B4-BE49-F238E27FC236}">
                    <a16:creationId xmlns:a16="http://schemas.microsoft.com/office/drawing/2014/main" id="{D3065D44-4FDE-B4F4-85B8-77E1A4C5FB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3" y="9220"/>
                <a:ext cx="36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100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/-/0.95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18" name="Line 315">
                <a:extLst>
                  <a:ext uri="{FF2B5EF4-FFF2-40B4-BE49-F238E27FC236}">
                    <a16:creationId xmlns:a16="http://schemas.microsoft.com/office/drawing/2014/main" id="{14311693-913D-116C-E438-67FADA6C29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55" y="9582"/>
                <a:ext cx="157" cy="0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Line 316">
                <a:extLst>
                  <a:ext uri="{FF2B5EF4-FFF2-40B4-BE49-F238E27FC236}">
                    <a16:creationId xmlns:a16="http://schemas.microsoft.com/office/drawing/2014/main" id="{83ED29DA-8C18-C592-EC16-01046CE2B4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55" y="9562"/>
                <a:ext cx="0" cy="39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Line 317">
                <a:extLst>
                  <a:ext uri="{FF2B5EF4-FFF2-40B4-BE49-F238E27FC236}">
                    <a16:creationId xmlns:a16="http://schemas.microsoft.com/office/drawing/2014/main" id="{C14103D0-646F-0751-C176-762DDD8A7F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2" y="9562"/>
                <a:ext cx="0" cy="39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Rectangle 318">
                <a:extLst>
                  <a:ext uri="{FF2B5EF4-FFF2-40B4-BE49-F238E27FC236}">
                    <a16:creationId xmlns:a16="http://schemas.microsoft.com/office/drawing/2014/main" id="{238A1C49-24B7-58C4-7D4A-B13B6179D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7" y="9595"/>
                <a:ext cx="2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0.050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23" name="直接箭头连接符 322">
              <a:extLst>
                <a:ext uri="{FF2B5EF4-FFF2-40B4-BE49-F238E27FC236}">
                  <a16:creationId xmlns:a16="http://schemas.microsoft.com/office/drawing/2014/main" id="{57E45900-842C-B27F-A482-3F8799BA91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8684" y="1458191"/>
              <a:ext cx="0" cy="46554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5" name="直接箭头连接符 324">
              <a:extLst>
                <a:ext uri="{FF2B5EF4-FFF2-40B4-BE49-F238E27FC236}">
                  <a16:creationId xmlns:a16="http://schemas.microsoft.com/office/drawing/2014/main" id="{B4BFD26C-52B9-453C-0FEA-3E1A6539CE88}"/>
                </a:ext>
              </a:extLst>
            </p:cNvPr>
            <p:cNvCxnSpPr>
              <a:cxnSpLocks/>
              <a:stCxn id="10" idx="0"/>
            </p:cNvCxnSpPr>
            <p:nvPr/>
          </p:nvCxnSpPr>
          <p:spPr>
            <a:xfrm flipV="1">
              <a:off x="1424679" y="1458191"/>
              <a:ext cx="0" cy="1184683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7" name="直接箭头连接符 326">
              <a:extLst>
                <a:ext uri="{FF2B5EF4-FFF2-40B4-BE49-F238E27FC236}">
                  <a16:creationId xmlns:a16="http://schemas.microsoft.com/office/drawing/2014/main" id="{7B2C44FB-15B0-7859-5B71-6644B82238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345" y="1458191"/>
              <a:ext cx="0" cy="44859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9" name="直接箭头连接符 328">
              <a:extLst>
                <a:ext uri="{FF2B5EF4-FFF2-40B4-BE49-F238E27FC236}">
                  <a16:creationId xmlns:a16="http://schemas.microsoft.com/office/drawing/2014/main" id="{B9DED64E-05BE-2416-594B-BD716C6BF8B4}"/>
                </a:ext>
              </a:extLst>
            </p:cNvPr>
            <p:cNvCxnSpPr>
              <a:cxnSpLocks/>
              <a:stCxn id="43" idx="0"/>
            </p:cNvCxnSpPr>
            <p:nvPr/>
          </p:nvCxnSpPr>
          <p:spPr>
            <a:xfrm flipV="1">
              <a:off x="127691" y="1458191"/>
              <a:ext cx="0" cy="448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" name="直接连接符 2">
              <a:extLst>
                <a:ext uri="{FF2B5EF4-FFF2-40B4-BE49-F238E27FC236}">
                  <a16:creationId xmlns:a16="http://schemas.microsoft.com/office/drawing/2014/main" id="{4A7E1231-7F1C-B012-0D60-2C2CF0BC1DCE}"/>
                </a:ext>
              </a:extLst>
            </p:cNvPr>
            <p:cNvCxnSpPr>
              <a:cxnSpLocks/>
              <a:stCxn id="26" idx="0"/>
              <a:endCxn id="116" idx="3"/>
            </p:cNvCxnSpPr>
            <p:nvPr/>
          </p:nvCxnSpPr>
          <p:spPr>
            <a:xfrm flipH="1" flipV="1">
              <a:off x="676966" y="6279043"/>
              <a:ext cx="1397000" cy="408781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0AE4BB1F-BA7A-A2CA-4B83-5687869E99C5}"/>
                </a:ext>
              </a:extLst>
            </p:cNvPr>
            <p:cNvCxnSpPr>
              <a:cxnSpLocks/>
              <a:stCxn id="13" idx="0"/>
              <a:endCxn id="112" idx="3"/>
            </p:cNvCxnSpPr>
            <p:nvPr/>
          </p:nvCxnSpPr>
          <p:spPr>
            <a:xfrm flipH="1" flipV="1">
              <a:off x="753166" y="5678968"/>
              <a:ext cx="1198563" cy="116682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直接连接符 37">
              <a:extLst>
                <a:ext uri="{FF2B5EF4-FFF2-40B4-BE49-F238E27FC236}">
                  <a16:creationId xmlns:a16="http://schemas.microsoft.com/office/drawing/2014/main" id="{C788F789-345A-3620-4A93-7BB7038B4138}"/>
                </a:ext>
              </a:extLst>
            </p:cNvPr>
            <p:cNvCxnSpPr>
              <a:cxnSpLocks/>
              <a:stCxn id="318" idx="0"/>
              <a:endCxn id="106" idx="3"/>
            </p:cNvCxnSpPr>
            <p:nvPr/>
          </p:nvCxnSpPr>
          <p:spPr>
            <a:xfrm flipH="1" flipV="1">
              <a:off x="754754" y="4620106"/>
              <a:ext cx="1130300" cy="12461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63499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546</Words>
  <Application>Microsoft Office PowerPoint</Application>
  <PresentationFormat>A4 纸张(210x297 毫米)</PresentationFormat>
  <Paragraphs>112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 一辰</dc:creator>
  <cp:lastModifiedBy>王 一辰</cp:lastModifiedBy>
  <cp:revision>19</cp:revision>
  <dcterms:created xsi:type="dcterms:W3CDTF">2022-12-21T10:23:39Z</dcterms:created>
  <dcterms:modified xsi:type="dcterms:W3CDTF">2023-01-19T04:01:15Z</dcterms:modified>
</cp:coreProperties>
</file>