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7" r:id="rId3"/>
    <p:sldId id="259" r:id="rId4"/>
    <p:sldId id="261" r:id="rId5"/>
    <p:sldId id="260" r:id="rId6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6" d="100"/>
          <a:sy n="76" d="100"/>
        </p:scale>
        <p:origin x="86" y="1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47CC74-0370-482D-B26D-4CDC4BA342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727A49B-F3B7-4EB8-98E1-41D25C5F9A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82A4BA-7B30-4431-91A7-1562085D2F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CA5BB-E589-4A55-92D7-BF0F09FFE5D8}" type="datetimeFigureOut">
              <a:rPr lang="en-ZA" smtClean="0"/>
              <a:t>2021/04/22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EEB926-8A8C-42BE-AC28-17720B6FC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0B70D9-3477-4DCE-A18C-1A905D786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37167-2E38-40C1-BFF1-FFBDD8A76B0C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614391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FDF29C-C4DE-4EF5-AEB9-26D2B04709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2FD284-05D2-44EA-B2D3-E083D8CAED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D99715-6083-4EE4-A790-03862B8657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CA5BB-E589-4A55-92D7-BF0F09FFE5D8}" type="datetimeFigureOut">
              <a:rPr lang="en-ZA" smtClean="0"/>
              <a:t>2021/04/22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0F35BE-8AE7-4420-B2F3-F823C4FE39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A2E279-035B-43D0-ABF6-CA487E0C5F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37167-2E38-40C1-BFF1-FFBDD8A76B0C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64496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D71007C-BC26-4665-9239-A5D38B064A3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A77BF09-0320-4D76-B82B-1E60479CBC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33F579-597B-484E-972B-4452D92F9B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CA5BB-E589-4A55-92D7-BF0F09FFE5D8}" type="datetimeFigureOut">
              <a:rPr lang="en-ZA" smtClean="0"/>
              <a:t>2021/04/22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AAC6DD-57A8-4C62-9806-BD41E0098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14C034-11F3-435B-B17B-6A3D8D7BE1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37167-2E38-40C1-BFF1-FFBDD8A76B0C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6782828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571978-D0ED-41CA-8404-697314B3CE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2277C7-F914-4ECC-B536-6872CF37DC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429E5D-D7C4-489D-9F34-F4B37C35EB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CA5BB-E589-4A55-92D7-BF0F09FFE5D8}" type="datetimeFigureOut">
              <a:rPr lang="en-ZA" smtClean="0"/>
              <a:t>2021/04/22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8FF095-1A6E-4CF2-A373-52F7A663FD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55E8D5-C303-4308-9C2C-608B1E1242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37167-2E38-40C1-BFF1-FFBDD8A76B0C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117203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A39F66-74D9-4D97-9A35-2D2974D3D9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E8674F-FC53-46FB-9E65-0FAC12425B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74419E-E961-4F70-AC7B-ECCB9CB265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CA5BB-E589-4A55-92D7-BF0F09FFE5D8}" type="datetimeFigureOut">
              <a:rPr lang="en-ZA" smtClean="0"/>
              <a:t>2021/04/22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AF2925-309A-405D-90C6-FBF50BAF11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46F3F5-2E19-419E-BA44-FEF8F739F7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37167-2E38-40C1-BFF1-FFBDD8A76B0C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333988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1FFD8A-B415-4458-8770-A5371C1882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A63C63-9C70-4311-961F-48CDBA30E9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6BAAA0B-C05E-45B6-BE8D-C0F070C8DC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B48B815-056F-418F-A0FB-DEB6F87B8C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CA5BB-E589-4A55-92D7-BF0F09FFE5D8}" type="datetimeFigureOut">
              <a:rPr lang="en-ZA" smtClean="0"/>
              <a:t>2021/04/22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C8D5D0-054F-4B40-87AD-EAC4725D5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182391-19F0-4BB1-B2B1-BEDF399848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37167-2E38-40C1-BFF1-FFBDD8A76B0C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372583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E09FA9-5A43-4CCA-A686-2EB0E4C715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239248-EB6C-4335-8ED2-D060F4F7D5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885706-C2AE-4567-A93E-1AE1DC4CB4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896A9E8-C0C4-49AB-AE9E-A664AC8CF75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F7FC66B-0780-4542-9DBD-AB7F2ED75A4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2E1D63C-C445-42E7-9117-AB46A7F597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CA5BB-E589-4A55-92D7-BF0F09FFE5D8}" type="datetimeFigureOut">
              <a:rPr lang="en-ZA" smtClean="0"/>
              <a:t>2021/04/22</a:t>
            </a:fld>
            <a:endParaRPr lang="en-Z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E1BD86C-A002-4516-B06D-22F2EF335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6F4E59C-F58D-4B41-B70E-316E7C6FF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37167-2E38-40C1-BFF1-FFBDD8A76B0C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0226391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710F2-86A0-4D9E-960B-B1312BB404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6FB7AD-435B-43A8-9202-BE7B024A02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CA5BB-E589-4A55-92D7-BF0F09FFE5D8}" type="datetimeFigureOut">
              <a:rPr lang="en-ZA" smtClean="0"/>
              <a:t>2021/04/22</a:t>
            </a:fld>
            <a:endParaRPr lang="en-Z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54ECCD1-0327-46C6-88A8-BC24E2C344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18EF7-219F-411E-A1CD-735D81E7C2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37167-2E38-40C1-BFF1-FFBDD8A76B0C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511320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12164D-B11A-405E-900C-4783AB66E4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CA5BB-E589-4A55-92D7-BF0F09FFE5D8}" type="datetimeFigureOut">
              <a:rPr lang="en-ZA" smtClean="0"/>
              <a:t>2021/04/22</a:t>
            </a:fld>
            <a:endParaRPr lang="en-Z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7D9BA24-0C7B-4E5D-B0D1-F3018772FB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1A846D-E54C-41B3-B6CF-6420AFEFD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37167-2E38-40C1-BFF1-FFBDD8A76B0C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938237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C7E41F-8737-4253-A2F7-13D21333BA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0A13AF-AD87-4F1A-BFBF-8AB07063AD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EA1166-4133-4242-A0B3-65546DF147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9080E78-2F26-464A-A90C-503954C83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CA5BB-E589-4A55-92D7-BF0F09FFE5D8}" type="datetimeFigureOut">
              <a:rPr lang="en-ZA" smtClean="0"/>
              <a:t>2021/04/22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9135B4-A14C-4467-8932-8010D78C72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94128C-8FF0-497D-8685-FF64F75791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37167-2E38-40C1-BFF1-FFBDD8A76B0C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8330097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4B00F1-1180-4269-B574-6016534A29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9C8099-A7F1-4841-A322-157A88C2E87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36DCDB-B94D-4B0A-8B09-AE1F8480C7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725DFF-D146-459A-89E7-8FB5FEFD18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CA5BB-E589-4A55-92D7-BF0F09FFE5D8}" type="datetimeFigureOut">
              <a:rPr lang="en-ZA" smtClean="0"/>
              <a:t>2021/04/22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DB4177-7001-4758-93A7-9097D9D029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BC14CE-272C-4A17-B86A-AEA4115715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37167-2E38-40C1-BFF1-FFBDD8A76B0C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547879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FA6C67D-7400-4DF7-9262-8A9CDEF1C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7D0C4E-C97F-44C8-A69E-3BD4B55EE9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FDEB60-4AB2-4A25-BEFE-EAD03AE6FF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FCA5BB-E589-4A55-92D7-BF0F09FFE5D8}" type="datetimeFigureOut">
              <a:rPr lang="en-ZA" smtClean="0"/>
              <a:t>2021/04/22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5730F2-DBE1-413A-9A12-2F90A557F1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8CC45C-FFB0-4352-9BD2-BDF0B6DC7F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337167-2E38-40C1-BFF1-FFBDD8A76B0C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211241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32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12" Type="http://schemas.openxmlformats.org/officeDocument/2006/relationships/image" Target="../media/image31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11" Type="http://schemas.openxmlformats.org/officeDocument/2006/relationships/image" Target="../media/image30.png"/><Relationship Id="rId5" Type="http://schemas.openxmlformats.org/officeDocument/2006/relationships/image" Target="../media/image24.pn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13" Type="http://schemas.openxmlformats.org/officeDocument/2006/relationships/image" Target="../media/image44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12" Type="http://schemas.openxmlformats.org/officeDocument/2006/relationships/image" Target="../media/image43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11" Type="http://schemas.openxmlformats.org/officeDocument/2006/relationships/image" Target="../media/image42.png"/><Relationship Id="rId5" Type="http://schemas.openxmlformats.org/officeDocument/2006/relationships/image" Target="../media/image36.png"/><Relationship Id="rId10" Type="http://schemas.openxmlformats.org/officeDocument/2006/relationships/image" Target="../media/image41.png"/><Relationship Id="rId4" Type="http://schemas.openxmlformats.org/officeDocument/2006/relationships/image" Target="../media/image35.png"/><Relationship Id="rId9" Type="http://schemas.openxmlformats.org/officeDocument/2006/relationships/image" Target="../media/image4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00000000-0008-0000-0000-00001A000000}"/>
              </a:ext>
            </a:extLst>
          </p:cNvPr>
          <p:cNvGrpSpPr/>
          <p:nvPr/>
        </p:nvGrpSpPr>
        <p:grpSpPr>
          <a:xfrm>
            <a:off x="1642041" y="1164092"/>
            <a:ext cx="8907915" cy="4529818"/>
            <a:chOff x="-2189049" y="2189049"/>
            <a:chExt cx="10974161" cy="4486275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00000000-0008-0000-0000-00001B00000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9726" r="4887" b="33663"/>
            <a:stretch/>
          </p:blipFill>
          <p:spPr bwMode="auto">
            <a:xfrm>
              <a:off x="-2189049" y="2436699"/>
              <a:ext cx="10948321" cy="42386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00000000-0008-0000-0000-00001C000000}"/>
                </a:ext>
              </a:extLst>
            </p:cNvPr>
            <p:cNvGrpSpPr/>
            <p:nvPr/>
          </p:nvGrpSpPr>
          <p:grpSpPr>
            <a:xfrm>
              <a:off x="-2141311" y="2189049"/>
              <a:ext cx="10926423" cy="4268563"/>
              <a:chOff x="-2141311" y="2189049"/>
              <a:chExt cx="10926423" cy="4268563"/>
            </a:xfrm>
          </p:grpSpPr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00000000-0008-0000-0000-00001D000000}"/>
                  </a:ext>
                </a:extLst>
              </p:cNvPr>
              <p:cNvSpPr/>
              <p:nvPr/>
            </p:nvSpPr>
            <p:spPr>
              <a:xfrm rot="16200000">
                <a:off x="378393" y="-330655"/>
                <a:ext cx="904874" cy="5944281"/>
              </a:xfrm>
              <a:prstGeom prst="rect">
                <a:avLst/>
              </a:prstGeom>
              <a:solidFill>
                <a:schemeClr val="accent1">
                  <a:alpha val="7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ZA" sz="3600" b="1"/>
                  <a:t>CLUSTER 1</a:t>
                </a:r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00000000-0008-0000-0000-00001E000000}"/>
                  </a:ext>
                </a:extLst>
              </p:cNvPr>
              <p:cNvSpPr/>
              <p:nvPr/>
            </p:nvSpPr>
            <p:spPr>
              <a:xfrm>
                <a:off x="3841536" y="2189049"/>
                <a:ext cx="4943576" cy="904875"/>
              </a:xfrm>
              <a:prstGeom prst="rect">
                <a:avLst/>
              </a:prstGeom>
              <a:solidFill>
                <a:schemeClr val="accent2">
                  <a:alpha val="7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ZA" sz="3600" b="1"/>
                  <a:t>CLUSTER 2</a:t>
                </a: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00000000-0008-0000-0000-00001F000000}"/>
                  </a:ext>
                </a:extLst>
              </p:cNvPr>
              <p:cNvSpPr/>
              <p:nvPr/>
            </p:nvSpPr>
            <p:spPr>
              <a:xfrm>
                <a:off x="-1931875" y="3103450"/>
                <a:ext cx="440873" cy="3350764"/>
              </a:xfrm>
              <a:prstGeom prst="rect">
                <a:avLst/>
              </a:prstGeom>
              <a:solidFill>
                <a:schemeClr val="accent4">
                  <a:lumMod val="75000"/>
                  <a:alpha val="7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en-ZA" sz="2800" b="1"/>
                  <a:t>Q 1</a:t>
                </a:r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0000000-0008-0000-0000-000020000000}"/>
                  </a:ext>
                </a:extLst>
              </p:cNvPr>
              <p:cNvSpPr/>
              <p:nvPr/>
            </p:nvSpPr>
            <p:spPr>
              <a:xfrm>
                <a:off x="-1480923" y="3103450"/>
                <a:ext cx="1537053" cy="3350764"/>
              </a:xfrm>
              <a:prstGeom prst="rect">
                <a:avLst/>
              </a:prstGeom>
              <a:solidFill>
                <a:schemeClr val="accent6">
                  <a:lumMod val="75000"/>
                  <a:alpha val="7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en-ZA" sz="4400" b="1"/>
                  <a:t>Q 2</a:t>
                </a: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00000000-0008-0000-0000-000021000000}"/>
                  </a:ext>
                </a:extLst>
              </p:cNvPr>
              <p:cNvSpPr/>
              <p:nvPr/>
            </p:nvSpPr>
            <p:spPr>
              <a:xfrm>
                <a:off x="1461641" y="3103450"/>
                <a:ext cx="854635" cy="3354162"/>
              </a:xfrm>
              <a:prstGeom prst="rect">
                <a:avLst/>
              </a:prstGeom>
              <a:solidFill>
                <a:schemeClr val="bg2">
                  <a:lumMod val="25000"/>
                  <a:alpha val="7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en-ZA" sz="4400" b="1"/>
                  <a:t>Q 4</a:t>
                </a:r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00000000-0008-0000-0000-000022000000}"/>
                  </a:ext>
                </a:extLst>
              </p:cNvPr>
              <p:cNvSpPr/>
              <p:nvPr/>
            </p:nvSpPr>
            <p:spPr>
              <a:xfrm>
                <a:off x="2345960" y="3103449"/>
                <a:ext cx="880634" cy="3354162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  <a:alpha val="7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en-ZA" sz="4400" b="1"/>
                  <a:t>Q 5</a:t>
                </a:r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00000000-0008-0000-0000-000023000000}"/>
                  </a:ext>
                </a:extLst>
              </p:cNvPr>
              <p:cNvSpPr/>
              <p:nvPr/>
            </p:nvSpPr>
            <p:spPr>
              <a:xfrm>
                <a:off x="3245643" y="3103448"/>
                <a:ext cx="576000" cy="3354162"/>
              </a:xfrm>
              <a:prstGeom prst="rect">
                <a:avLst/>
              </a:prstGeom>
              <a:solidFill>
                <a:schemeClr val="accent3">
                  <a:lumMod val="50000"/>
                  <a:alpha val="7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en-ZA" sz="4400" b="1"/>
                  <a:t>Q 6</a:t>
                </a:r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00000000-0008-0000-0000-000024000000}"/>
                  </a:ext>
                </a:extLst>
              </p:cNvPr>
              <p:cNvSpPr/>
              <p:nvPr/>
            </p:nvSpPr>
            <p:spPr>
              <a:xfrm>
                <a:off x="3826669" y="3103448"/>
                <a:ext cx="406852" cy="3354162"/>
              </a:xfrm>
              <a:prstGeom prst="rect">
                <a:avLst/>
              </a:prstGeom>
              <a:solidFill>
                <a:schemeClr val="accent5">
                  <a:lumMod val="75000"/>
                  <a:alpha val="7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en-ZA" sz="3200" b="1"/>
                  <a:t>Q 7</a:t>
                </a:r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00000000-0008-0000-0000-000025000000}"/>
                  </a:ext>
                </a:extLst>
              </p:cNvPr>
              <p:cNvSpPr/>
              <p:nvPr/>
            </p:nvSpPr>
            <p:spPr>
              <a:xfrm>
                <a:off x="4396807" y="3103448"/>
                <a:ext cx="1115787" cy="3354162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  <a:alpha val="7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en-ZA" sz="4400" b="1"/>
                  <a:t>Q 8</a:t>
                </a:r>
              </a:p>
            </p:txBody>
          </p: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00000000-0008-0000-0000-000026000000}"/>
                  </a:ext>
                </a:extLst>
              </p:cNvPr>
              <p:cNvSpPr/>
              <p:nvPr/>
            </p:nvSpPr>
            <p:spPr>
              <a:xfrm>
                <a:off x="5512342" y="3103448"/>
                <a:ext cx="639788" cy="3354162"/>
              </a:xfrm>
              <a:prstGeom prst="rect">
                <a:avLst/>
              </a:prstGeom>
              <a:solidFill>
                <a:schemeClr val="accent3">
                  <a:lumMod val="75000"/>
                  <a:alpha val="7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en-ZA" sz="4400" b="1"/>
                  <a:t>Q 9</a:t>
                </a:r>
              </a:p>
            </p:txBody>
          </p:sp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00000000-0008-0000-0000-000027000000}"/>
                  </a:ext>
                </a:extLst>
              </p:cNvPr>
              <p:cNvSpPr/>
              <p:nvPr/>
            </p:nvSpPr>
            <p:spPr>
              <a:xfrm>
                <a:off x="6162764" y="3103448"/>
                <a:ext cx="344512" cy="3354162"/>
              </a:xfrm>
              <a:prstGeom prst="rect">
                <a:avLst/>
              </a:prstGeom>
              <a:solidFill>
                <a:schemeClr val="bg1">
                  <a:lumMod val="50000"/>
                  <a:alpha val="7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en-ZA" sz="3200" b="1"/>
                  <a:t>Q 10</a:t>
                </a:r>
              </a:p>
            </p:txBody>
          </p: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00000000-0008-0000-0000-000028000000}"/>
                  </a:ext>
                </a:extLst>
              </p:cNvPr>
              <p:cNvSpPr/>
              <p:nvPr/>
            </p:nvSpPr>
            <p:spPr>
              <a:xfrm>
                <a:off x="7665244" y="3103448"/>
                <a:ext cx="1119868" cy="3354162"/>
              </a:xfrm>
              <a:prstGeom prst="rect">
                <a:avLst/>
              </a:prstGeom>
              <a:solidFill>
                <a:schemeClr val="accent4">
                  <a:lumMod val="50000"/>
                  <a:alpha val="7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en-ZA" sz="4400" b="1"/>
                  <a:t>Q 12</a:t>
                </a:r>
              </a:p>
            </p:txBody>
          </p:sp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00000000-0008-0000-0000-000029000000}"/>
                  </a:ext>
                </a:extLst>
              </p:cNvPr>
              <p:cNvSpPr/>
              <p:nvPr/>
            </p:nvSpPr>
            <p:spPr>
              <a:xfrm>
                <a:off x="6536960" y="3103448"/>
                <a:ext cx="1118759" cy="3354162"/>
              </a:xfrm>
              <a:prstGeom prst="rect">
                <a:avLst/>
              </a:prstGeom>
              <a:solidFill>
                <a:schemeClr val="bg2">
                  <a:lumMod val="75000"/>
                  <a:alpha val="7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en-ZA" sz="4400" b="1"/>
                  <a:t>Q 11</a:t>
                </a:r>
              </a:p>
            </p:txBody>
          </p: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00000000-0008-0000-0000-00002A000000}"/>
                  </a:ext>
                </a:extLst>
              </p:cNvPr>
              <p:cNvSpPr/>
              <p:nvPr/>
            </p:nvSpPr>
            <p:spPr>
              <a:xfrm>
                <a:off x="90041" y="3103450"/>
                <a:ext cx="1367625" cy="3354162"/>
              </a:xfrm>
              <a:prstGeom prst="rect">
                <a:avLst/>
              </a:prstGeom>
              <a:solidFill>
                <a:schemeClr val="accent2">
                  <a:lumMod val="75000"/>
                  <a:alpha val="7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en-ZA" sz="4400" b="1"/>
                  <a:t>Q 3</a:t>
                </a:r>
              </a:p>
            </p:txBody>
          </p:sp>
        </p:grp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41674BBA-5A49-43C2-BDD9-362957880EFC}"/>
              </a:ext>
            </a:extLst>
          </p:cNvPr>
          <p:cNvSpPr txBox="1"/>
          <p:nvPr/>
        </p:nvSpPr>
        <p:spPr>
          <a:xfrm>
            <a:off x="594856" y="5703526"/>
            <a:ext cx="1138478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Figure S2. </a:t>
            </a:r>
            <a:r>
              <a:rPr lang="en-ZA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Cluster image generated by Java </a:t>
            </a:r>
            <a:r>
              <a:rPr lang="en-ZA" sz="1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TreeView</a:t>
            </a:r>
            <a:r>
              <a:rPr lang="en-ZA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(Saldanha, 2004) </a:t>
            </a:r>
            <a:r>
              <a:rPr lang="en-ZA" sz="1400" spc="15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 the protein obtained </a:t>
            </a:r>
            <a:r>
              <a:rPr lang="en-ZA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after LC-ESI-MS/MS analysis of total protein isolated from </a:t>
            </a:r>
            <a:r>
              <a:rPr lang="en-ZA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BIG8-1 </a:t>
            </a:r>
            <a:r>
              <a:rPr lang="en-ZA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before (Day 0), and after induction of water stress (Days 7 and 14), and after recovery and regrowth (Day 21). </a:t>
            </a:r>
            <a:r>
              <a:rPr lang="en-ZA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Red bands show up-regulated proteins, whereas green bands show down-regulated proteins.</a:t>
            </a:r>
            <a:endParaRPr lang="en-ZA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7311443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Rectangle 63">
            <a:extLst>
              <a:ext uri="{FF2B5EF4-FFF2-40B4-BE49-F238E27FC236}">
                <a16:creationId xmlns:a16="http://schemas.microsoft.com/office/drawing/2014/main" id="{07868BFA-BD98-4179-A6BF-B896AB2E3EA1}"/>
              </a:ext>
            </a:extLst>
          </p:cNvPr>
          <p:cNvSpPr/>
          <p:nvPr/>
        </p:nvSpPr>
        <p:spPr>
          <a:xfrm>
            <a:off x="3278854" y="3311318"/>
            <a:ext cx="521090" cy="253315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00469AA-09D6-477A-9264-CCA60BD989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144" y="735829"/>
            <a:ext cx="3459496" cy="5734205"/>
          </a:xfrm>
          <a:prstGeom prst="rect">
            <a:avLst/>
          </a:prstGeom>
        </p:spPr>
      </p:pic>
      <p:sp>
        <p:nvSpPr>
          <p:cNvPr id="95" name="Rectangle 94">
            <a:extLst>
              <a:ext uri="{FF2B5EF4-FFF2-40B4-BE49-F238E27FC236}">
                <a16:creationId xmlns:a16="http://schemas.microsoft.com/office/drawing/2014/main" id="{B72C2AE5-85F0-4E9D-B09B-BEA2F8277D28}"/>
              </a:ext>
            </a:extLst>
          </p:cNvPr>
          <p:cNvSpPr/>
          <p:nvPr/>
        </p:nvSpPr>
        <p:spPr>
          <a:xfrm>
            <a:off x="1" y="1064877"/>
            <a:ext cx="903514" cy="3943494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ZA" sz="1600" b="1" dirty="0"/>
              <a:t>Cluster 1</a:t>
            </a: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F2D4044E-1996-4714-86BD-1CE343BE3C29}"/>
              </a:ext>
            </a:extLst>
          </p:cNvPr>
          <p:cNvSpPr/>
          <p:nvPr/>
        </p:nvSpPr>
        <p:spPr>
          <a:xfrm>
            <a:off x="0" y="5008372"/>
            <a:ext cx="903515" cy="1196486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ZA" sz="1600" b="1" dirty="0"/>
              <a:t>Cluster 2</a:t>
            </a:r>
          </a:p>
        </p:txBody>
      </p:sp>
      <p:pic>
        <p:nvPicPr>
          <p:cNvPr id="97" name="Picture 96">
            <a:extLst>
              <a:ext uri="{FF2B5EF4-FFF2-40B4-BE49-F238E27FC236}">
                <a16:creationId xmlns:a16="http://schemas.microsoft.com/office/drawing/2014/main" id="{2374F3BF-28B5-426C-BDC6-FB4B6B62693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79" r="16898"/>
          <a:stretch/>
        </p:blipFill>
        <p:spPr>
          <a:xfrm>
            <a:off x="3981416" y="809545"/>
            <a:ext cx="3936722" cy="1839203"/>
          </a:xfrm>
          <a:prstGeom prst="rect">
            <a:avLst/>
          </a:prstGeom>
        </p:spPr>
      </p:pic>
      <p:pic>
        <p:nvPicPr>
          <p:cNvPr id="98" name="Picture 97">
            <a:extLst>
              <a:ext uri="{FF2B5EF4-FFF2-40B4-BE49-F238E27FC236}">
                <a16:creationId xmlns:a16="http://schemas.microsoft.com/office/drawing/2014/main" id="{983BCC21-BB0F-4102-B8F8-AC4C483C073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19" r="23244"/>
          <a:stretch/>
        </p:blipFill>
        <p:spPr>
          <a:xfrm>
            <a:off x="4168770" y="2859376"/>
            <a:ext cx="3562014" cy="1830072"/>
          </a:xfrm>
          <a:prstGeom prst="rect">
            <a:avLst/>
          </a:prstGeom>
        </p:spPr>
      </p:pic>
      <p:pic>
        <p:nvPicPr>
          <p:cNvPr id="99" name="Picture 98">
            <a:extLst>
              <a:ext uri="{FF2B5EF4-FFF2-40B4-BE49-F238E27FC236}">
                <a16:creationId xmlns:a16="http://schemas.microsoft.com/office/drawing/2014/main" id="{B3FB1BB8-848D-48BE-8EC0-297BF36AFBF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23" r="18511"/>
          <a:stretch/>
        </p:blipFill>
        <p:spPr>
          <a:xfrm>
            <a:off x="4140269" y="5008371"/>
            <a:ext cx="3619016" cy="1733042"/>
          </a:xfrm>
          <a:prstGeom prst="rect">
            <a:avLst/>
          </a:prstGeom>
        </p:spPr>
      </p:pic>
      <p:pic>
        <p:nvPicPr>
          <p:cNvPr id="100" name="Picture 99">
            <a:extLst>
              <a:ext uri="{FF2B5EF4-FFF2-40B4-BE49-F238E27FC236}">
                <a16:creationId xmlns:a16="http://schemas.microsoft.com/office/drawing/2014/main" id="{08F004B7-52DE-4600-8A94-3BBAD63305CE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86" r="15859"/>
          <a:stretch/>
        </p:blipFill>
        <p:spPr>
          <a:xfrm>
            <a:off x="7940362" y="713223"/>
            <a:ext cx="4128398" cy="1878939"/>
          </a:xfrm>
          <a:prstGeom prst="rect">
            <a:avLst/>
          </a:prstGeom>
        </p:spPr>
      </p:pic>
      <p:pic>
        <p:nvPicPr>
          <p:cNvPr id="101" name="Picture 100">
            <a:extLst>
              <a:ext uri="{FF2B5EF4-FFF2-40B4-BE49-F238E27FC236}">
                <a16:creationId xmlns:a16="http://schemas.microsoft.com/office/drawing/2014/main" id="{9CC42A5B-F79E-470C-854E-678715C0A882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76" r="23071"/>
          <a:stretch/>
        </p:blipFill>
        <p:spPr>
          <a:xfrm>
            <a:off x="8202500" y="2853556"/>
            <a:ext cx="3571833" cy="1878939"/>
          </a:xfrm>
          <a:prstGeom prst="rect">
            <a:avLst/>
          </a:prstGeom>
        </p:spPr>
      </p:pic>
      <p:pic>
        <p:nvPicPr>
          <p:cNvPr id="102" name="Picture 101">
            <a:extLst>
              <a:ext uri="{FF2B5EF4-FFF2-40B4-BE49-F238E27FC236}">
                <a16:creationId xmlns:a16="http://schemas.microsoft.com/office/drawing/2014/main" id="{BC4C55D6-6B04-46E7-AD64-D0AADC86206C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57" r="24917"/>
          <a:stretch/>
        </p:blipFill>
        <p:spPr>
          <a:xfrm>
            <a:off x="8301690" y="4963687"/>
            <a:ext cx="3472643" cy="1822409"/>
          </a:xfrm>
          <a:prstGeom prst="rect">
            <a:avLst/>
          </a:prstGeom>
        </p:spPr>
      </p:pic>
      <p:sp>
        <p:nvSpPr>
          <p:cNvPr id="103" name="Rectangle 102">
            <a:extLst>
              <a:ext uri="{FF2B5EF4-FFF2-40B4-BE49-F238E27FC236}">
                <a16:creationId xmlns:a16="http://schemas.microsoft.com/office/drawing/2014/main" id="{43E6FFD0-D800-45E7-9E37-902A05344BF2}"/>
              </a:ext>
            </a:extLst>
          </p:cNvPr>
          <p:cNvSpPr/>
          <p:nvPr/>
        </p:nvSpPr>
        <p:spPr>
          <a:xfrm>
            <a:off x="4038148" y="13609"/>
            <a:ext cx="3823259" cy="513691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ZA" sz="1600" b="1" dirty="0"/>
              <a:t>Cluster 1</a:t>
            </a:r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C499EF7A-C3E9-4F7E-B8B1-EE26DFC13E39}"/>
              </a:ext>
            </a:extLst>
          </p:cNvPr>
          <p:cNvSpPr/>
          <p:nvPr/>
        </p:nvSpPr>
        <p:spPr>
          <a:xfrm>
            <a:off x="7979285" y="13609"/>
            <a:ext cx="3823259" cy="51369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ZA" sz="1600" b="1" dirty="0"/>
              <a:t>Cluster 2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E72ADAB-B0F4-4346-ACB6-5BD580CE8FC4}"/>
              </a:ext>
            </a:extLst>
          </p:cNvPr>
          <p:cNvGrpSpPr/>
          <p:nvPr/>
        </p:nvGrpSpPr>
        <p:grpSpPr>
          <a:xfrm>
            <a:off x="135195" y="55621"/>
            <a:ext cx="3710176" cy="767381"/>
            <a:chOff x="-2189049" y="2189049"/>
            <a:chExt cx="10974161" cy="4486275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9B08BE5E-0F8A-44C7-9577-58B60817702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9726" r="4887" b="33663"/>
            <a:stretch/>
          </p:blipFill>
          <p:spPr bwMode="auto">
            <a:xfrm>
              <a:off x="-2189049" y="2436699"/>
              <a:ext cx="10948321" cy="42386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89B0DBB3-53DC-44C7-958C-AAF4DDC62664}"/>
                </a:ext>
              </a:extLst>
            </p:cNvPr>
            <p:cNvGrpSpPr/>
            <p:nvPr/>
          </p:nvGrpSpPr>
          <p:grpSpPr>
            <a:xfrm>
              <a:off x="-2141311" y="2189049"/>
              <a:ext cx="10926423" cy="4268563"/>
              <a:chOff x="-2141311" y="2189049"/>
              <a:chExt cx="10926423" cy="4268563"/>
            </a:xfrm>
          </p:grpSpPr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A102FC9A-AE4C-474D-894E-8BD192775A93}"/>
                  </a:ext>
                </a:extLst>
              </p:cNvPr>
              <p:cNvSpPr/>
              <p:nvPr/>
            </p:nvSpPr>
            <p:spPr>
              <a:xfrm rot="16200000">
                <a:off x="378393" y="-330655"/>
                <a:ext cx="904874" cy="5944281"/>
              </a:xfrm>
              <a:prstGeom prst="rect">
                <a:avLst/>
              </a:prstGeom>
              <a:solidFill>
                <a:schemeClr val="accent1">
                  <a:alpha val="7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ZA" sz="1200" b="1" dirty="0"/>
                  <a:t>CLUSTER 1</a:t>
                </a:r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94840717-35FB-4F0F-AA55-EBFF29D646A8}"/>
                  </a:ext>
                </a:extLst>
              </p:cNvPr>
              <p:cNvSpPr/>
              <p:nvPr/>
            </p:nvSpPr>
            <p:spPr>
              <a:xfrm>
                <a:off x="3841536" y="2189049"/>
                <a:ext cx="4943576" cy="904875"/>
              </a:xfrm>
              <a:prstGeom prst="rect">
                <a:avLst/>
              </a:prstGeom>
              <a:solidFill>
                <a:schemeClr val="accent2">
                  <a:alpha val="7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ZA" sz="1200" b="1" dirty="0"/>
                  <a:t>CLUSTER 2</a:t>
                </a:r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74B96E05-31B5-4449-91C2-1AA5F705311A}"/>
                  </a:ext>
                </a:extLst>
              </p:cNvPr>
              <p:cNvSpPr/>
              <p:nvPr/>
            </p:nvSpPr>
            <p:spPr>
              <a:xfrm>
                <a:off x="-1959246" y="3103450"/>
                <a:ext cx="440873" cy="3350765"/>
              </a:xfrm>
              <a:prstGeom prst="rect">
                <a:avLst/>
              </a:prstGeom>
              <a:solidFill>
                <a:schemeClr val="accent4">
                  <a:lumMod val="75000"/>
                  <a:alpha val="7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en-ZA" sz="1400" b="1" dirty="0"/>
                  <a:t>Q 1</a:t>
                </a:r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67AB5872-C4A5-42B6-97B7-FFFB6D5054DA}"/>
                  </a:ext>
                </a:extLst>
              </p:cNvPr>
              <p:cNvSpPr/>
              <p:nvPr/>
            </p:nvSpPr>
            <p:spPr>
              <a:xfrm>
                <a:off x="-1508295" y="3103450"/>
                <a:ext cx="1537053" cy="3350765"/>
              </a:xfrm>
              <a:prstGeom prst="rect">
                <a:avLst/>
              </a:prstGeom>
              <a:solidFill>
                <a:schemeClr val="accent6">
                  <a:lumMod val="75000"/>
                  <a:alpha val="7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en-ZA" sz="1400" b="1" dirty="0"/>
                  <a:t>Q 2</a:t>
                </a:r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CC3CCE4-2B84-4820-B052-66935E014D80}"/>
                  </a:ext>
                </a:extLst>
              </p:cNvPr>
              <p:cNvSpPr/>
              <p:nvPr/>
            </p:nvSpPr>
            <p:spPr>
              <a:xfrm>
                <a:off x="1434270" y="3103450"/>
                <a:ext cx="854635" cy="3354162"/>
              </a:xfrm>
              <a:prstGeom prst="rect">
                <a:avLst/>
              </a:prstGeom>
              <a:solidFill>
                <a:schemeClr val="bg2">
                  <a:lumMod val="25000"/>
                  <a:alpha val="7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en-ZA" sz="1400" b="1"/>
                  <a:t>Q 4</a:t>
                </a:r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ED9672D-489F-4658-8A28-5286E96559A1}"/>
                  </a:ext>
                </a:extLst>
              </p:cNvPr>
              <p:cNvSpPr/>
              <p:nvPr/>
            </p:nvSpPr>
            <p:spPr>
              <a:xfrm>
                <a:off x="2345960" y="3103449"/>
                <a:ext cx="880634" cy="3354162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  <a:alpha val="7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en-ZA" sz="1400" b="1"/>
                  <a:t>Q 5</a:t>
                </a:r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0ADE2826-2ABB-4493-9C7A-32AB1BC4BFBE}"/>
                  </a:ext>
                </a:extLst>
              </p:cNvPr>
              <p:cNvSpPr/>
              <p:nvPr/>
            </p:nvSpPr>
            <p:spPr>
              <a:xfrm>
                <a:off x="3245643" y="3103448"/>
                <a:ext cx="576000" cy="3354162"/>
              </a:xfrm>
              <a:prstGeom prst="rect">
                <a:avLst/>
              </a:prstGeom>
              <a:solidFill>
                <a:schemeClr val="accent3">
                  <a:lumMod val="50000"/>
                  <a:alpha val="7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en-ZA" sz="1400" b="1" dirty="0"/>
                  <a:t>Q 6</a:t>
                </a: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9E03F382-2D4A-48A6-ACB1-4867CE429BD8}"/>
                  </a:ext>
                </a:extLst>
              </p:cNvPr>
              <p:cNvSpPr/>
              <p:nvPr/>
            </p:nvSpPr>
            <p:spPr>
              <a:xfrm>
                <a:off x="3826669" y="3103448"/>
                <a:ext cx="406852" cy="3354162"/>
              </a:xfrm>
              <a:prstGeom prst="rect">
                <a:avLst/>
              </a:prstGeom>
              <a:solidFill>
                <a:schemeClr val="accent5">
                  <a:lumMod val="75000"/>
                  <a:alpha val="7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en-ZA" sz="1400" b="1"/>
                  <a:t>Q 7</a:t>
                </a:r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5919CFC-D316-42D1-94CB-2A9BFCE4536D}"/>
                  </a:ext>
                </a:extLst>
              </p:cNvPr>
              <p:cNvSpPr/>
              <p:nvPr/>
            </p:nvSpPr>
            <p:spPr>
              <a:xfrm>
                <a:off x="4396807" y="3103448"/>
                <a:ext cx="1115787" cy="3354162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  <a:alpha val="7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en-ZA" sz="1400" b="1"/>
                  <a:t>Q 8</a:t>
                </a: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910B1C6E-9C18-423A-8D6B-954620382CC5}"/>
                  </a:ext>
                </a:extLst>
              </p:cNvPr>
              <p:cNvSpPr/>
              <p:nvPr/>
            </p:nvSpPr>
            <p:spPr>
              <a:xfrm>
                <a:off x="5512342" y="3103448"/>
                <a:ext cx="639788" cy="3354162"/>
              </a:xfrm>
              <a:prstGeom prst="rect">
                <a:avLst/>
              </a:prstGeom>
              <a:solidFill>
                <a:schemeClr val="accent3">
                  <a:lumMod val="75000"/>
                  <a:alpha val="7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en-ZA" sz="1400" b="1"/>
                  <a:t>Q 9</a:t>
                </a:r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4CD9C390-0081-459C-A1D7-8AFD35D6993C}"/>
                  </a:ext>
                </a:extLst>
              </p:cNvPr>
              <p:cNvSpPr/>
              <p:nvPr/>
            </p:nvSpPr>
            <p:spPr>
              <a:xfrm>
                <a:off x="6162764" y="3103448"/>
                <a:ext cx="344512" cy="3354162"/>
              </a:xfrm>
              <a:prstGeom prst="rect">
                <a:avLst/>
              </a:prstGeom>
              <a:solidFill>
                <a:schemeClr val="bg1">
                  <a:lumMod val="50000"/>
                  <a:alpha val="7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en-ZA" sz="1400" b="1"/>
                  <a:t>Q 10</a:t>
                </a:r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B394EAE1-E348-40BA-8EFA-CB021B634A56}"/>
                  </a:ext>
                </a:extLst>
              </p:cNvPr>
              <p:cNvSpPr/>
              <p:nvPr/>
            </p:nvSpPr>
            <p:spPr>
              <a:xfrm>
                <a:off x="7665244" y="3103448"/>
                <a:ext cx="1119868" cy="3354162"/>
              </a:xfrm>
              <a:prstGeom prst="rect">
                <a:avLst/>
              </a:prstGeom>
              <a:solidFill>
                <a:schemeClr val="accent4">
                  <a:lumMod val="50000"/>
                  <a:alpha val="7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en-ZA" sz="1400" b="1"/>
                  <a:t>Q 12</a:t>
                </a:r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15ECA6A6-4756-4B86-BF44-4B5B43F874BC}"/>
                  </a:ext>
                </a:extLst>
              </p:cNvPr>
              <p:cNvSpPr/>
              <p:nvPr/>
            </p:nvSpPr>
            <p:spPr>
              <a:xfrm>
                <a:off x="6536960" y="3103448"/>
                <a:ext cx="1118759" cy="3354162"/>
              </a:xfrm>
              <a:prstGeom prst="rect">
                <a:avLst/>
              </a:prstGeom>
              <a:solidFill>
                <a:schemeClr val="bg2">
                  <a:lumMod val="75000"/>
                  <a:alpha val="7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en-ZA" sz="1400" b="1"/>
                  <a:t>Q 11</a:t>
                </a:r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346112FB-ABAE-4E25-97FD-388ADE4ECCD1}"/>
                  </a:ext>
                </a:extLst>
              </p:cNvPr>
              <p:cNvSpPr/>
              <p:nvPr/>
            </p:nvSpPr>
            <p:spPr>
              <a:xfrm>
                <a:off x="62669" y="3103450"/>
                <a:ext cx="1367625" cy="3354162"/>
              </a:xfrm>
              <a:prstGeom prst="rect">
                <a:avLst/>
              </a:prstGeom>
              <a:solidFill>
                <a:schemeClr val="accent2">
                  <a:lumMod val="75000"/>
                  <a:alpha val="7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en-ZA" sz="1400" b="1" dirty="0"/>
                  <a:t>Q 3</a:t>
                </a:r>
              </a:p>
            </p:txBody>
          </p:sp>
        </p:grp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FA172333-4115-49B6-946F-C1BF81C79396}"/>
              </a:ext>
            </a:extLst>
          </p:cNvPr>
          <p:cNvSpPr txBox="1"/>
          <p:nvPr/>
        </p:nvSpPr>
        <p:spPr>
          <a:xfrm>
            <a:off x="2070135" y="6309231"/>
            <a:ext cx="9035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/>
              <a:t>Fig. S1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6090F5A-31A2-4CE6-BE63-BD825E28B15A}"/>
              </a:ext>
            </a:extLst>
          </p:cNvPr>
          <p:cNvSpPr txBox="1"/>
          <p:nvPr/>
        </p:nvSpPr>
        <p:spPr>
          <a:xfrm>
            <a:off x="7750743" y="6467144"/>
            <a:ext cx="9035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/>
              <a:t>Fig. S2 </a:t>
            </a:r>
          </a:p>
        </p:txBody>
      </p:sp>
    </p:spTree>
    <p:extLst>
      <p:ext uri="{BB962C8B-B14F-4D97-AF65-F5344CB8AC3E}">
        <p14:creationId xmlns:p14="http://schemas.microsoft.com/office/powerpoint/2010/main" val="31163104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0000000-0008-0000-0100-00001A00000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01" r="21572"/>
          <a:stretch/>
        </p:blipFill>
        <p:spPr>
          <a:xfrm>
            <a:off x="1370093" y="60652"/>
            <a:ext cx="3174403" cy="154447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0000000-0008-0000-0100-00001B00000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78" r="19436"/>
          <a:stretch/>
        </p:blipFill>
        <p:spPr>
          <a:xfrm>
            <a:off x="5027504" y="59418"/>
            <a:ext cx="3060552" cy="163437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0000000-0008-0000-0100-00001C00000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42" r="17299"/>
          <a:stretch/>
        </p:blipFill>
        <p:spPr>
          <a:xfrm>
            <a:off x="8219697" y="20360"/>
            <a:ext cx="3508449" cy="166202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0000000-0008-0000-0100-00001D00000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59" r="17417"/>
          <a:stretch/>
        </p:blipFill>
        <p:spPr>
          <a:xfrm>
            <a:off x="1117077" y="1693795"/>
            <a:ext cx="3566236" cy="166611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0000000-0008-0000-0100-00001E000000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10" r="23937"/>
          <a:stretch/>
        </p:blipFill>
        <p:spPr>
          <a:xfrm>
            <a:off x="4839640" y="1676587"/>
            <a:ext cx="3147889" cy="165592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0000000-0008-0000-0100-00001F000000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76" r="17992"/>
          <a:stretch/>
        </p:blipFill>
        <p:spPr>
          <a:xfrm>
            <a:off x="8119170" y="1682389"/>
            <a:ext cx="3663879" cy="173100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0000000-0008-0000-0100-000020000000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21" r="18109"/>
          <a:stretch/>
        </p:blipFill>
        <p:spPr>
          <a:xfrm>
            <a:off x="1060332" y="3458292"/>
            <a:ext cx="3635720" cy="169537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0000000-0008-0000-0100-000021000000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11" r="23245"/>
          <a:stretch/>
        </p:blipFill>
        <p:spPr>
          <a:xfrm>
            <a:off x="4839641" y="3548609"/>
            <a:ext cx="3147889" cy="164195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0000000-0008-0000-0100-000022000000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31" r="20243"/>
          <a:stretch/>
        </p:blipFill>
        <p:spPr>
          <a:xfrm>
            <a:off x="8183988" y="3506982"/>
            <a:ext cx="3435953" cy="167834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0000000-0008-0000-0100-000023000000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13" r="20533"/>
          <a:stretch/>
        </p:blipFill>
        <p:spPr>
          <a:xfrm>
            <a:off x="1236898" y="5138594"/>
            <a:ext cx="3443942" cy="168025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0000000-0008-0000-0100-000024000000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53" r="17531"/>
          <a:stretch/>
        </p:blipFill>
        <p:spPr>
          <a:xfrm>
            <a:off x="4877720" y="5212553"/>
            <a:ext cx="3306268" cy="160074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0000000-0008-0000-0100-000025000000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30" r="18166"/>
          <a:stretch/>
        </p:blipFill>
        <p:spPr>
          <a:xfrm>
            <a:off x="8313673" y="5185327"/>
            <a:ext cx="3512820" cy="1655201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00000000-0008-0000-0100-000003000000}"/>
              </a:ext>
            </a:extLst>
          </p:cNvPr>
          <p:cNvSpPr/>
          <p:nvPr/>
        </p:nvSpPr>
        <p:spPr>
          <a:xfrm>
            <a:off x="-1" y="118710"/>
            <a:ext cx="772887" cy="1634376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ZA" sz="1600" b="1" dirty="0"/>
              <a:t>Q1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E2EA571-8514-4F90-B668-7FB3914A2271}"/>
              </a:ext>
            </a:extLst>
          </p:cNvPr>
          <p:cNvSpPr/>
          <p:nvPr/>
        </p:nvSpPr>
        <p:spPr>
          <a:xfrm>
            <a:off x="0" y="1753086"/>
            <a:ext cx="772887" cy="1589615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ZA" sz="1600" b="1" dirty="0"/>
              <a:t>Q2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FA58B92-6671-4F94-82E1-59991E6F298F}"/>
              </a:ext>
            </a:extLst>
          </p:cNvPr>
          <p:cNvSpPr/>
          <p:nvPr/>
        </p:nvSpPr>
        <p:spPr>
          <a:xfrm>
            <a:off x="-1" y="3342701"/>
            <a:ext cx="772887" cy="1634376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ZA" sz="1600" b="1" dirty="0"/>
              <a:t>Q3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AD664AD-F254-4643-AEE9-DAB973B13FE7}"/>
              </a:ext>
            </a:extLst>
          </p:cNvPr>
          <p:cNvSpPr/>
          <p:nvPr/>
        </p:nvSpPr>
        <p:spPr>
          <a:xfrm>
            <a:off x="0" y="4977077"/>
            <a:ext cx="772887" cy="1589615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ZA" sz="1600" b="1" dirty="0"/>
              <a:t>Q4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E128043-8994-4A68-8185-B864AECAD24A}"/>
              </a:ext>
            </a:extLst>
          </p:cNvPr>
          <p:cNvSpPr txBox="1"/>
          <p:nvPr/>
        </p:nvSpPr>
        <p:spPr>
          <a:xfrm>
            <a:off x="32767" y="6488668"/>
            <a:ext cx="17396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/>
              <a:t>Fig. S2 (Cont.)</a:t>
            </a:r>
          </a:p>
        </p:txBody>
      </p:sp>
    </p:spTree>
    <p:extLst>
      <p:ext uri="{BB962C8B-B14F-4D97-AF65-F5344CB8AC3E}">
        <p14:creationId xmlns:p14="http://schemas.microsoft.com/office/powerpoint/2010/main" val="8600414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0000000-0008-0000-0100-00003500000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41" r="19838"/>
          <a:stretch/>
        </p:blipFill>
        <p:spPr>
          <a:xfrm>
            <a:off x="1669482" y="203676"/>
            <a:ext cx="3243989" cy="156536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0000000-0008-0000-0100-00003600000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03" r="19432"/>
          <a:stretch/>
        </p:blipFill>
        <p:spPr>
          <a:xfrm>
            <a:off x="5407461" y="118710"/>
            <a:ext cx="2854407" cy="154774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0000000-0008-0000-0100-00003700000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33" r="23372"/>
          <a:stretch/>
        </p:blipFill>
        <p:spPr>
          <a:xfrm>
            <a:off x="8755858" y="28709"/>
            <a:ext cx="3012498" cy="154774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0000000-0008-0000-0100-00003800000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75" r="18426"/>
          <a:stretch/>
        </p:blipFill>
        <p:spPr>
          <a:xfrm>
            <a:off x="1660101" y="1713998"/>
            <a:ext cx="3566824" cy="168354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0000000-0008-0000-0100-000039000000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71" r="19105"/>
          <a:stretch/>
        </p:blipFill>
        <p:spPr>
          <a:xfrm>
            <a:off x="5208593" y="1624239"/>
            <a:ext cx="3237140" cy="173044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0000000-0008-0000-0100-00003A000000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39" r="18297"/>
          <a:stretch/>
        </p:blipFill>
        <p:spPr>
          <a:xfrm>
            <a:off x="8877414" y="1651836"/>
            <a:ext cx="3290208" cy="167524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0000000-0008-0000-0100-00003B000000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22" r="16396"/>
          <a:stretch/>
        </p:blipFill>
        <p:spPr>
          <a:xfrm>
            <a:off x="1763098" y="3389443"/>
            <a:ext cx="3830175" cy="177800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0000000-0008-0000-0100-00003C000000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90" r="23434"/>
          <a:stretch/>
        </p:blipFill>
        <p:spPr>
          <a:xfrm>
            <a:off x="5114061" y="3400661"/>
            <a:ext cx="3237140" cy="169029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0000000-0008-0000-0100-00003D000000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63" r="23707"/>
          <a:stretch/>
        </p:blipFill>
        <p:spPr>
          <a:xfrm>
            <a:off x="8845712" y="3352724"/>
            <a:ext cx="3237140" cy="178908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0000000-0008-0000-0100-00003E000000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75" r="17478"/>
          <a:stretch/>
        </p:blipFill>
        <p:spPr>
          <a:xfrm>
            <a:off x="1735447" y="5133811"/>
            <a:ext cx="3624331" cy="168021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0000000-0008-0000-0100-00003F000000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66" r="23840"/>
          <a:stretch/>
        </p:blipFill>
        <p:spPr>
          <a:xfrm>
            <a:off x="5190261" y="5126479"/>
            <a:ext cx="3237140" cy="17164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0000000-0008-0000-0100-000040000000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04" r="22895"/>
          <a:stretch/>
        </p:blipFill>
        <p:spPr>
          <a:xfrm>
            <a:off x="8796112" y="5167452"/>
            <a:ext cx="3286740" cy="1664039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59CFC9C7-7A28-400C-AE6E-D54DD2BA00D1}"/>
              </a:ext>
            </a:extLst>
          </p:cNvPr>
          <p:cNvSpPr/>
          <p:nvPr/>
        </p:nvSpPr>
        <p:spPr>
          <a:xfrm>
            <a:off x="-1" y="118710"/>
            <a:ext cx="772887" cy="1634376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ZA" sz="1600" b="1" dirty="0"/>
              <a:t>Q9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5472DFB-2743-4BE3-B39D-25949E604A98}"/>
              </a:ext>
            </a:extLst>
          </p:cNvPr>
          <p:cNvSpPr/>
          <p:nvPr/>
        </p:nvSpPr>
        <p:spPr>
          <a:xfrm>
            <a:off x="0" y="1753086"/>
            <a:ext cx="772887" cy="1589615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ZA" sz="1600" b="1" dirty="0"/>
              <a:t>Q10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0C0160F-0B62-45AD-A538-3CA34D121F04}"/>
              </a:ext>
            </a:extLst>
          </p:cNvPr>
          <p:cNvSpPr/>
          <p:nvPr/>
        </p:nvSpPr>
        <p:spPr>
          <a:xfrm>
            <a:off x="-1" y="3342701"/>
            <a:ext cx="772887" cy="1634376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ZA" sz="1600" b="1" dirty="0"/>
              <a:t>Q11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3BE8075-6721-4FEC-98CC-58D208489941}"/>
              </a:ext>
            </a:extLst>
          </p:cNvPr>
          <p:cNvSpPr/>
          <p:nvPr/>
        </p:nvSpPr>
        <p:spPr>
          <a:xfrm>
            <a:off x="0" y="4977077"/>
            <a:ext cx="772887" cy="1589615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ZA" sz="1600" b="1" dirty="0"/>
              <a:t>Q12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1D6E609-2DAF-4E3E-92D0-CB5038FFB514}"/>
              </a:ext>
            </a:extLst>
          </p:cNvPr>
          <p:cNvSpPr txBox="1"/>
          <p:nvPr/>
        </p:nvSpPr>
        <p:spPr>
          <a:xfrm>
            <a:off x="32767" y="6488668"/>
            <a:ext cx="17396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/>
              <a:t>Fig. S2 (Cont.)</a:t>
            </a:r>
          </a:p>
        </p:txBody>
      </p:sp>
    </p:spTree>
    <p:extLst>
      <p:ext uri="{BB962C8B-B14F-4D97-AF65-F5344CB8AC3E}">
        <p14:creationId xmlns:p14="http://schemas.microsoft.com/office/powerpoint/2010/main" val="38433052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0000000-0008-0000-0100-00002600000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20" r="19495"/>
          <a:stretch/>
        </p:blipFill>
        <p:spPr>
          <a:xfrm>
            <a:off x="1065541" y="39397"/>
            <a:ext cx="3432006" cy="162932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0000000-0008-0000-0100-00002700000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77" r="19090"/>
          <a:stretch/>
        </p:blipFill>
        <p:spPr>
          <a:xfrm>
            <a:off x="4790203" y="15178"/>
            <a:ext cx="3067726" cy="162932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0000000-0008-0000-0100-00002800000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12" r="25264"/>
          <a:stretch/>
        </p:blipFill>
        <p:spPr>
          <a:xfrm>
            <a:off x="8554790" y="39396"/>
            <a:ext cx="2864322" cy="162932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0000000-0008-0000-0100-00002900000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78" r="20014"/>
          <a:stretch/>
        </p:blipFill>
        <p:spPr>
          <a:xfrm>
            <a:off x="1255124" y="1768116"/>
            <a:ext cx="3120683" cy="153101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0000000-0008-0000-0100-00002A000000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30" r="23764"/>
          <a:stretch/>
        </p:blipFill>
        <p:spPr>
          <a:xfrm>
            <a:off x="4731791" y="1768116"/>
            <a:ext cx="3076971" cy="162932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0000000-0008-0000-0100-00002B000000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35" r="22147"/>
          <a:stretch/>
        </p:blipFill>
        <p:spPr>
          <a:xfrm>
            <a:off x="8520729" y="1717167"/>
            <a:ext cx="3103330" cy="160848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0000000-0008-0000-0100-00002C000000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35" r="16725"/>
          <a:stretch/>
        </p:blipFill>
        <p:spPr>
          <a:xfrm>
            <a:off x="935123" y="3470889"/>
            <a:ext cx="3655749" cy="162932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0000000-0008-0000-0100-00002D000000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7" r="19090"/>
          <a:stretch/>
        </p:blipFill>
        <p:spPr>
          <a:xfrm>
            <a:off x="4634063" y="3460563"/>
            <a:ext cx="3380005" cy="164997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0000000-0008-0000-0100-00002E000000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30" r="23532"/>
          <a:stretch/>
        </p:blipFill>
        <p:spPr>
          <a:xfrm>
            <a:off x="8554790" y="3336068"/>
            <a:ext cx="3143362" cy="161497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0000000-0008-0000-0100-000032000000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61" r="3988"/>
          <a:stretch/>
        </p:blipFill>
        <p:spPr>
          <a:xfrm>
            <a:off x="1122290" y="5070750"/>
            <a:ext cx="3490177" cy="16229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0000000-0008-0000-0100-000033000000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97" r="4842"/>
          <a:stretch/>
        </p:blipFill>
        <p:spPr>
          <a:xfrm>
            <a:off x="4823424" y="5173662"/>
            <a:ext cx="3380005" cy="162296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0000000-0008-0000-0100-000034000000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2" r="11036"/>
          <a:stretch/>
        </p:blipFill>
        <p:spPr>
          <a:xfrm>
            <a:off x="8520729" y="5079488"/>
            <a:ext cx="3438878" cy="1605495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88F97BD0-A4A0-4910-94CA-3271D813A52B}"/>
              </a:ext>
            </a:extLst>
          </p:cNvPr>
          <p:cNvSpPr/>
          <p:nvPr/>
        </p:nvSpPr>
        <p:spPr>
          <a:xfrm>
            <a:off x="-1" y="118710"/>
            <a:ext cx="772887" cy="1634376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ZA" sz="1600" b="1" dirty="0"/>
              <a:t>Q5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52F8CA0-5DE7-4437-AAE3-55DBF8B67F4B}"/>
              </a:ext>
            </a:extLst>
          </p:cNvPr>
          <p:cNvSpPr/>
          <p:nvPr/>
        </p:nvSpPr>
        <p:spPr>
          <a:xfrm>
            <a:off x="0" y="1753086"/>
            <a:ext cx="772887" cy="1589615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ZA" sz="1600" b="1" dirty="0"/>
              <a:t>Q6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249680D-D783-48E0-AEDE-96FC868940E2}"/>
              </a:ext>
            </a:extLst>
          </p:cNvPr>
          <p:cNvSpPr/>
          <p:nvPr/>
        </p:nvSpPr>
        <p:spPr>
          <a:xfrm>
            <a:off x="-1" y="3342701"/>
            <a:ext cx="772887" cy="1634376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ZA" sz="1600" b="1" dirty="0"/>
              <a:t>Q7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64BD80A-1219-4FF5-A756-B5B7DA6D645F}"/>
              </a:ext>
            </a:extLst>
          </p:cNvPr>
          <p:cNvSpPr/>
          <p:nvPr/>
        </p:nvSpPr>
        <p:spPr>
          <a:xfrm>
            <a:off x="0" y="4977077"/>
            <a:ext cx="772887" cy="1589615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ZA" sz="1600" b="1" dirty="0"/>
              <a:t>Q8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23269D6-D781-4E91-8BE8-0F9859A4D170}"/>
              </a:ext>
            </a:extLst>
          </p:cNvPr>
          <p:cNvSpPr txBox="1"/>
          <p:nvPr/>
        </p:nvSpPr>
        <p:spPr>
          <a:xfrm>
            <a:off x="32767" y="6488668"/>
            <a:ext cx="17396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/>
              <a:t>Fig. S2 (Cont.)</a:t>
            </a:r>
          </a:p>
        </p:txBody>
      </p:sp>
    </p:spTree>
    <p:extLst>
      <p:ext uri="{BB962C8B-B14F-4D97-AF65-F5344CB8AC3E}">
        <p14:creationId xmlns:p14="http://schemas.microsoft.com/office/powerpoint/2010/main" val="30505044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1508</TotalTime>
  <Words>168</Words>
  <Application>Microsoft Office PowerPoint</Application>
  <PresentationFormat>Widescreen</PresentationFormat>
  <Paragraphs>50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Oberholster, A, Prof [ambo@sun.ac.za]</dc:creator>
  <cp:lastModifiedBy>Oberholster, A, Prof [ambo@sun.ac.za]</cp:lastModifiedBy>
  <cp:revision>37</cp:revision>
  <cp:lastPrinted>2020-10-07T17:02:59Z</cp:lastPrinted>
  <dcterms:created xsi:type="dcterms:W3CDTF">2020-10-07T09:14:39Z</dcterms:created>
  <dcterms:modified xsi:type="dcterms:W3CDTF">2021-04-21T22:07:15Z</dcterms:modified>
</cp:coreProperties>
</file>