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4"/>
  </p:notesMasterIdLst>
  <p:sldIdLst>
    <p:sldId id="258" r:id="rId2"/>
    <p:sldId id="259" r:id="rId3"/>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7761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755"/>
    <p:restoredTop sz="94192"/>
  </p:normalViewPr>
  <p:slideViewPr>
    <p:cSldViewPr snapToGrid="0">
      <p:cViewPr varScale="1">
        <p:scale>
          <a:sx n="51" d="100"/>
          <a:sy n="51" d="100"/>
        </p:scale>
        <p:origin x="2472" y="72"/>
      </p:cViewPr>
      <p:guideLst/>
    </p:cSldViewPr>
  </p:slideViewPr>
  <p:notesTextViewPr>
    <p:cViewPr>
      <p:scale>
        <a:sx n="85" d="100"/>
        <a:sy n="8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X"/>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3CCDA5-4035-4042-AD68-B3748895ED83}" type="datetimeFigureOut">
              <a:rPr lang="en-MX" smtClean="0"/>
              <a:t>11/14/2025</a:t>
            </a:fld>
            <a:endParaRPr lang="en-MX"/>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MX"/>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X"/>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X"/>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D4B57F-C6FA-3F42-859B-6F3D0C3C11F4}" type="slidenum">
              <a:rPr lang="en-MX" smtClean="0"/>
              <a:t>‹#›</a:t>
            </a:fld>
            <a:endParaRPr lang="en-MX"/>
          </a:p>
        </p:txBody>
      </p:sp>
    </p:spTree>
    <p:extLst>
      <p:ext uri="{BB962C8B-B14F-4D97-AF65-F5344CB8AC3E}">
        <p14:creationId xmlns:p14="http://schemas.microsoft.com/office/powerpoint/2010/main" val="35496404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  </a:t>
            </a:r>
            <a:endParaRPr lang="en-MX" dirty="0"/>
          </a:p>
        </p:txBody>
      </p:sp>
      <p:sp>
        <p:nvSpPr>
          <p:cNvPr id="4" name="Slide Number Placeholder 3"/>
          <p:cNvSpPr>
            <a:spLocks noGrp="1"/>
          </p:cNvSpPr>
          <p:nvPr>
            <p:ph type="sldNum" sz="quarter" idx="5"/>
          </p:nvPr>
        </p:nvSpPr>
        <p:spPr/>
        <p:txBody>
          <a:bodyPr/>
          <a:lstStyle/>
          <a:p>
            <a:fld id="{9FD4B57F-C6FA-3F42-859B-6F3D0C3C11F4}" type="slidenum">
              <a:rPr lang="en-MX" smtClean="0"/>
              <a:t>1</a:t>
            </a:fld>
            <a:endParaRPr lang="en-MX"/>
          </a:p>
        </p:txBody>
      </p:sp>
    </p:spTree>
    <p:extLst>
      <p:ext uri="{BB962C8B-B14F-4D97-AF65-F5344CB8AC3E}">
        <p14:creationId xmlns:p14="http://schemas.microsoft.com/office/powerpoint/2010/main" val="4096182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X" dirty="0"/>
          </a:p>
        </p:txBody>
      </p:sp>
      <p:sp>
        <p:nvSpPr>
          <p:cNvPr id="4" name="Slide Number Placeholder 3"/>
          <p:cNvSpPr>
            <a:spLocks noGrp="1"/>
          </p:cNvSpPr>
          <p:nvPr>
            <p:ph type="sldNum" sz="quarter" idx="5"/>
          </p:nvPr>
        </p:nvSpPr>
        <p:spPr/>
        <p:txBody>
          <a:bodyPr/>
          <a:lstStyle/>
          <a:p>
            <a:fld id="{9FD4B57F-C6FA-3F42-859B-6F3D0C3C11F4}" type="slidenum">
              <a:rPr lang="en-MX" smtClean="0"/>
              <a:t>2</a:t>
            </a:fld>
            <a:endParaRPr lang="en-MX"/>
          </a:p>
        </p:txBody>
      </p:sp>
    </p:spTree>
    <p:extLst>
      <p:ext uri="{BB962C8B-B14F-4D97-AF65-F5344CB8AC3E}">
        <p14:creationId xmlns:p14="http://schemas.microsoft.com/office/powerpoint/2010/main" val="18308345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48B432D-7DDC-9146-9441-DD031B98982B}" type="datetimeFigureOut">
              <a:rPr lang="en-US" smtClean="0"/>
              <a:t>11/14/2025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6CE95F-4E47-874D-BD03-DDB9D4A250EA}" type="slidenum">
              <a:rPr lang="en-US" smtClean="0"/>
              <a:t>‹#›</a:t>
            </a:fld>
            <a:endParaRPr lang="en-US"/>
          </a:p>
        </p:txBody>
      </p:sp>
    </p:spTree>
    <p:extLst>
      <p:ext uri="{BB962C8B-B14F-4D97-AF65-F5344CB8AC3E}">
        <p14:creationId xmlns:p14="http://schemas.microsoft.com/office/powerpoint/2010/main" val="1777667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48B432D-7DDC-9146-9441-DD031B98982B}" type="datetimeFigureOut">
              <a:rPr lang="en-US" smtClean="0"/>
              <a:t>11/14/2025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6CE95F-4E47-874D-BD03-DDB9D4A250EA}" type="slidenum">
              <a:rPr lang="en-US" smtClean="0"/>
              <a:t>‹#›</a:t>
            </a:fld>
            <a:endParaRPr lang="en-US"/>
          </a:p>
        </p:txBody>
      </p:sp>
    </p:spTree>
    <p:extLst>
      <p:ext uri="{BB962C8B-B14F-4D97-AF65-F5344CB8AC3E}">
        <p14:creationId xmlns:p14="http://schemas.microsoft.com/office/powerpoint/2010/main" val="846530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3"/>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3"/>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48B432D-7DDC-9146-9441-DD031B98982B}" type="datetimeFigureOut">
              <a:rPr lang="en-US" smtClean="0"/>
              <a:t>11/14/2025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6CE95F-4E47-874D-BD03-DDB9D4A250EA}" type="slidenum">
              <a:rPr lang="en-US" smtClean="0"/>
              <a:t>‹#›</a:t>
            </a:fld>
            <a:endParaRPr lang="en-US"/>
          </a:p>
        </p:txBody>
      </p:sp>
    </p:spTree>
    <p:extLst>
      <p:ext uri="{BB962C8B-B14F-4D97-AF65-F5344CB8AC3E}">
        <p14:creationId xmlns:p14="http://schemas.microsoft.com/office/powerpoint/2010/main" val="3582536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48B432D-7DDC-9146-9441-DD031B98982B}" type="datetimeFigureOut">
              <a:rPr lang="en-US" smtClean="0"/>
              <a:t>11/14/2025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6CE95F-4E47-874D-BD03-DDB9D4A250EA}" type="slidenum">
              <a:rPr lang="en-US" smtClean="0"/>
              <a:t>‹#›</a:t>
            </a:fld>
            <a:endParaRPr lang="en-US"/>
          </a:p>
        </p:txBody>
      </p:sp>
    </p:spTree>
    <p:extLst>
      <p:ext uri="{BB962C8B-B14F-4D97-AF65-F5344CB8AC3E}">
        <p14:creationId xmlns:p14="http://schemas.microsoft.com/office/powerpoint/2010/main" val="1598786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48B432D-7DDC-9146-9441-DD031B98982B}" type="datetimeFigureOut">
              <a:rPr lang="en-US" smtClean="0"/>
              <a:t>11/14/2025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6CE95F-4E47-874D-BD03-DDB9D4A250EA}" type="slidenum">
              <a:rPr lang="en-US" smtClean="0"/>
              <a:t>‹#›</a:t>
            </a:fld>
            <a:endParaRPr lang="en-US"/>
          </a:p>
        </p:txBody>
      </p:sp>
    </p:spTree>
    <p:extLst>
      <p:ext uri="{BB962C8B-B14F-4D97-AF65-F5344CB8AC3E}">
        <p14:creationId xmlns:p14="http://schemas.microsoft.com/office/powerpoint/2010/main" val="137490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48B432D-7DDC-9146-9441-DD031B98982B}" type="datetimeFigureOut">
              <a:rPr lang="en-US" smtClean="0"/>
              <a:t>11/14/2025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6CE95F-4E47-874D-BD03-DDB9D4A250EA}" type="slidenum">
              <a:rPr lang="en-US" smtClean="0"/>
              <a:t>‹#›</a:t>
            </a:fld>
            <a:endParaRPr lang="en-US"/>
          </a:p>
        </p:txBody>
      </p:sp>
    </p:spTree>
    <p:extLst>
      <p:ext uri="{BB962C8B-B14F-4D97-AF65-F5344CB8AC3E}">
        <p14:creationId xmlns:p14="http://schemas.microsoft.com/office/powerpoint/2010/main" val="650181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5"/>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8B432D-7DDC-9146-9441-DD031B98982B}" type="datetimeFigureOut">
              <a:rPr lang="en-US" smtClean="0"/>
              <a:t>11/14/2025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6CE95F-4E47-874D-BD03-DDB9D4A250EA}" type="slidenum">
              <a:rPr lang="en-US" smtClean="0"/>
              <a:t>‹#›</a:t>
            </a:fld>
            <a:endParaRPr lang="en-US"/>
          </a:p>
        </p:txBody>
      </p:sp>
    </p:spTree>
    <p:extLst>
      <p:ext uri="{BB962C8B-B14F-4D97-AF65-F5344CB8AC3E}">
        <p14:creationId xmlns:p14="http://schemas.microsoft.com/office/powerpoint/2010/main" val="1167229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48B432D-7DDC-9146-9441-DD031B98982B}" type="datetimeFigureOut">
              <a:rPr lang="en-US" smtClean="0"/>
              <a:t>11/14/2025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6CE95F-4E47-874D-BD03-DDB9D4A250EA}" type="slidenum">
              <a:rPr lang="en-US" smtClean="0"/>
              <a:t>‹#›</a:t>
            </a:fld>
            <a:endParaRPr lang="en-US"/>
          </a:p>
        </p:txBody>
      </p:sp>
    </p:spTree>
    <p:extLst>
      <p:ext uri="{BB962C8B-B14F-4D97-AF65-F5344CB8AC3E}">
        <p14:creationId xmlns:p14="http://schemas.microsoft.com/office/powerpoint/2010/main" val="780776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8B432D-7DDC-9146-9441-DD031B98982B}" type="datetimeFigureOut">
              <a:rPr lang="en-US" smtClean="0"/>
              <a:t>11/14/2025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6CE95F-4E47-874D-BD03-DDB9D4A250EA}" type="slidenum">
              <a:rPr lang="en-US" smtClean="0"/>
              <a:t>‹#›</a:t>
            </a:fld>
            <a:endParaRPr lang="en-US"/>
          </a:p>
        </p:txBody>
      </p:sp>
    </p:spTree>
    <p:extLst>
      <p:ext uri="{BB962C8B-B14F-4D97-AF65-F5344CB8AC3E}">
        <p14:creationId xmlns:p14="http://schemas.microsoft.com/office/powerpoint/2010/main" val="15566757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8"/>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048B432D-7DDC-9146-9441-DD031B98982B}" type="datetimeFigureOut">
              <a:rPr lang="en-US" smtClean="0"/>
              <a:t>11/14/2025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6CE95F-4E47-874D-BD03-DDB9D4A250EA}" type="slidenum">
              <a:rPr lang="en-US" smtClean="0"/>
              <a:t>‹#›</a:t>
            </a:fld>
            <a:endParaRPr lang="en-US"/>
          </a:p>
        </p:txBody>
      </p:sp>
    </p:spTree>
    <p:extLst>
      <p:ext uri="{BB962C8B-B14F-4D97-AF65-F5344CB8AC3E}">
        <p14:creationId xmlns:p14="http://schemas.microsoft.com/office/powerpoint/2010/main" val="849020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8"/>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048B432D-7DDC-9146-9441-DD031B98982B}" type="datetimeFigureOut">
              <a:rPr lang="en-US" smtClean="0"/>
              <a:t>11/14/2025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6CE95F-4E47-874D-BD03-DDB9D4A250EA}" type="slidenum">
              <a:rPr lang="en-US" smtClean="0"/>
              <a:t>‹#›</a:t>
            </a:fld>
            <a:endParaRPr lang="en-US"/>
          </a:p>
        </p:txBody>
      </p:sp>
    </p:spTree>
    <p:extLst>
      <p:ext uri="{BB962C8B-B14F-4D97-AF65-F5344CB8AC3E}">
        <p14:creationId xmlns:p14="http://schemas.microsoft.com/office/powerpoint/2010/main" val="261833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5"/>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7" y="8475136"/>
            <a:ext cx="1543050" cy="486833"/>
          </a:xfrm>
          <a:prstGeom prst="rect">
            <a:avLst/>
          </a:prstGeom>
        </p:spPr>
        <p:txBody>
          <a:bodyPr vert="horz" lIns="91440" tIns="45720" rIns="91440" bIns="45720" rtlCol="0" anchor="ctr"/>
          <a:lstStyle>
            <a:lvl1pPr algn="l">
              <a:defRPr sz="900">
                <a:solidFill>
                  <a:schemeClr val="tx1">
                    <a:tint val="82000"/>
                  </a:schemeClr>
                </a:solidFill>
              </a:defRPr>
            </a:lvl1pPr>
          </a:lstStyle>
          <a:p>
            <a:fld id="{048B432D-7DDC-9146-9441-DD031B98982B}" type="datetimeFigureOut">
              <a:rPr lang="en-US" smtClean="0"/>
              <a:t>11/14/2025</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82000"/>
                  </a:schemeClr>
                </a:solidFill>
              </a:defRPr>
            </a:lvl1pPr>
          </a:lstStyle>
          <a:p>
            <a:fld id="{166CE95F-4E47-874D-BD03-DDB9D4A250EA}" type="slidenum">
              <a:rPr lang="en-US" smtClean="0"/>
              <a:t>‹#›</a:t>
            </a:fld>
            <a:endParaRPr lang="en-US"/>
          </a:p>
        </p:txBody>
      </p:sp>
    </p:spTree>
    <p:extLst>
      <p:ext uri="{BB962C8B-B14F-4D97-AF65-F5344CB8AC3E}">
        <p14:creationId xmlns:p14="http://schemas.microsoft.com/office/powerpoint/2010/main" val="96305361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7.png"/><Relationship Id="rId18" Type="http://schemas.openxmlformats.org/officeDocument/2006/relationships/image" Target="../media/image10.png"/><Relationship Id="rId3" Type="http://schemas.openxmlformats.org/officeDocument/2006/relationships/image" Target="../media/image2.png"/><Relationship Id="rId21" Type="http://schemas.microsoft.com/office/2007/relationships/hdphoto" Target="../media/hdphoto9.wdp"/><Relationship Id="rId7" Type="http://schemas.openxmlformats.org/officeDocument/2006/relationships/image" Target="../media/image4.png"/><Relationship Id="rId12" Type="http://schemas.microsoft.com/office/2007/relationships/hdphoto" Target="../media/hdphoto5.wdp"/><Relationship Id="rId17" Type="http://schemas.microsoft.com/office/2007/relationships/hdphoto" Target="../media/hdphoto7.wdp"/><Relationship Id="rId2" Type="http://schemas.openxmlformats.org/officeDocument/2006/relationships/notesSlide" Target="../notesSlides/notesSlide2.xml"/><Relationship Id="rId16" Type="http://schemas.openxmlformats.org/officeDocument/2006/relationships/image" Target="../media/image9.png"/><Relationship Id="rId20" Type="http://schemas.openxmlformats.org/officeDocument/2006/relationships/image" Target="../media/image11.png"/><Relationship Id="rId1" Type="http://schemas.openxmlformats.org/officeDocument/2006/relationships/slideLayout" Target="../slideLayouts/slideLayout2.xml"/><Relationship Id="rId6" Type="http://schemas.microsoft.com/office/2007/relationships/hdphoto" Target="../media/hdphoto2.wdp"/><Relationship Id="rId11" Type="http://schemas.openxmlformats.org/officeDocument/2006/relationships/image" Target="../media/image6.png"/><Relationship Id="rId5" Type="http://schemas.openxmlformats.org/officeDocument/2006/relationships/image" Target="../media/image3.png"/><Relationship Id="rId15" Type="http://schemas.openxmlformats.org/officeDocument/2006/relationships/image" Target="../media/image8.png"/><Relationship Id="rId23" Type="http://schemas.microsoft.com/office/2007/relationships/hdphoto" Target="../media/hdphoto10.wdp"/><Relationship Id="rId10" Type="http://schemas.microsoft.com/office/2007/relationships/hdphoto" Target="../media/hdphoto4.wdp"/><Relationship Id="rId19" Type="http://schemas.microsoft.com/office/2007/relationships/hdphoto" Target="../media/hdphoto8.wdp"/><Relationship Id="rId4" Type="http://schemas.microsoft.com/office/2007/relationships/hdphoto" Target="../media/hdphoto1.wdp"/><Relationship Id="rId9" Type="http://schemas.openxmlformats.org/officeDocument/2006/relationships/image" Target="../media/image5.png"/><Relationship Id="rId14" Type="http://schemas.microsoft.com/office/2007/relationships/hdphoto" Target="../media/hdphoto6.wdp"/><Relationship Id="rId22"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B8E3A33-DAE8-72B7-B024-9CDAD3F342B2}"/>
              </a:ext>
            </a:extLst>
          </p:cNvPr>
          <p:cNvSpPr/>
          <p:nvPr/>
        </p:nvSpPr>
        <p:spPr>
          <a:xfrm>
            <a:off x="164573" y="4466704"/>
            <a:ext cx="6580301" cy="3550990"/>
          </a:xfrm>
          <a:prstGeom prst="rect">
            <a:avLst/>
          </a:prstGeom>
          <a:solidFill>
            <a:schemeClr val="accent6">
              <a:lumMod val="20000"/>
              <a:lumOff val="80000"/>
              <a:alpha val="24853"/>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941668EE-BD7A-5016-B441-D1184CF03126}"/>
              </a:ext>
            </a:extLst>
          </p:cNvPr>
          <p:cNvSpPr/>
          <p:nvPr/>
        </p:nvSpPr>
        <p:spPr>
          <a:xfrm>
            <a:off x="4190500" y="4651414"/>
            <a:ext cx="2398118" cy="499370"/>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04530951-82FB-474B-7B3F-F84597E94FE5}"/>
              </a:ext>
            </a:extLst>
          </p:cNvPr>
          <p:cNvSpPr/>
          <p:nvPr/>
        </p:nvSpPr>
        <p:spPr>
          <a:xfrm>
            <a:off x="4190500" y="4651414"/>
            <a:ext cx="462789" cy="499370"/>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MAP</a:t>
            </a:r>
          </a:p>
          <a:p>
            <a:pPr algn="ctr"/>
            <a:r>
              <a:rPr lang="en-US" sz="900" dirty="0">
                <a:solidFill>
                  <a:schemeClr val="tx1"/>
                </a:solidFill>
              </a:rPr>
              <a:t>Nissl</a:t>
            </a:r>
          </a:p>
        </p:txBody>
      </p:sp>
      <p:sp>
        <p:nvSpPr>
          <p:cNvPr id="6" name="Oval 5">
            <a:extLst>
              <a:ext uri="{FF2B5EF4-FFF2-40B4-BE49-F238E27FC236}">
                <a16:creationId xmlns:a16="http://schemas.microsoft.com/office/drawing/2014/main" id="{C317CBBF-782F-5975-BE7F-C34B88392B16}"/>
              </a:ext>
            </a:extLst>
          </p:cNvPr>
          <p:cNvSpPr/>
          <p:nvPr/>
        </p:nvSpPr>
        <p:spPr>
          <a:xfrm>
            <a:off x="4799473" y="4716077"/>
            <a:ext cx="492347" cy="175531"/>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A7</a:t>
            </a:r>
          </a:p>
        </p:txBody>
      </p:sp>
      <p:sp>
        <p:nvSpPr>
          <p:cNvPr id="7" name="Oval 6">
            <a:extLst>
              <a:ext uri="{FF2B5EF4-FFF2-40B4-BE49-F238E27FC236}">
                <a16:creationId xmlns:a16="http://schemas.microsoft.com/office/drawing/2014/main" id="{E9A12C5F-60F3-EC25-A22A-2EE1E6502B2D}"/>
              </a:ext>
            </a:extLst>
          </p:cNvPr>
          <p:cNvSpPr/>
          <p:nvPr/>
        </p:nvSpPr>
        <p:spPr>
          <a:xfrm>
            <a:off x="4799473" y="4913385"/>
            <a:ext cx="492347" cy="175531"/>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D7</a:t>
            </a:r>
          </a:p>
        </p:txBody>
      </p:sp>
      <p:sp>
        <p:nvSpPr>
          <p:cNvPr id="8" name="Oval 7">
            <a:extLst>
              <a:ext uri="{FF2B5EF4-FFF2-40B4-BE49-F238E27FC236}">
                <a16:creationId xmlns:a16="http://schemas.microsoft.com/office/drawing/2014/main" id="{A11B01B4-9D2D-9D46-79E7-C2B79B0184E4}"/>
              </a:ext>
            </a:extLst>
          </p:cNvPr>
          <p:cNvSpPr/>
          <p:nvPr/>
        </p:nvSpPr>
        <p:spPr>
          <a:xfrm>
            <a:off x="5360433" y="4913385"/>
            <a:ext cx="492347" cy="175531"/>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E7</a:t>
            </a:r>
          </a:p>
        </p:txBody>
      </p:sp>
      <p:sp>
        <p:nvSpPr>
          <p:cNvPr id="9" name="Oval 8">
            <a:extLst>
              <a:ext uri="{FF2B5EF4-FFF2-40B4-BE49-F238E27FC236}">
                <a16:creationId xmlns:a16="http://schemas.microsoft.com/office/drawing/2014/main" id="{3B25430A-011C-7AC0-BEB7-3E1A91F45B31}"/>
              </a:ext>
            </a:extLst>
          </p:cNvPr>
          <p:cNvSpPr/>
          <p:nvPr/>
        </p:nvSpPr>
        <p:spPr>
          <a:xfrm>
            <a:off x="5378408" y="4715358"/>
            <a:ext cx="492347" cy="175530"/>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B7</a:t>
            </a:r>
          </a:p>
        </p:txBody>
      </p:sp>
      <p:sp>
        <p:nvSpPr>
          <p:cNvPr id="10" name="Oval 9">
            <a:extLst>
              <a:ext uri="{FF2B5EF4-FFF2-40B4-BE49-F238E27FC236}">
                <a16:creationId xmlns:a16="http://schemas.microsoft.com/office/drawing/2014/main" id="{EEA1D325-DE9D-2CC1-58DA-3CE87DC3F740}"/>
              </a:ext>
            </a:extLst>
          </p:cNvPr>
          <p:cNvSpPr/>
          <p:nvPr/>
        </p:nvSpPr>
        <p:spPr>
          <a:xfrm>
            <a:off x="5955821" y="4921278"/>
            <a:ext cx="492347" cy="175531"/>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F7</a:t>
            </a:r>
          </a:p>
        </p:txBody>
      </p:sp>
      <p:sp>
        <p:nvSpPr>
          <p:cNvPr id="11" name="Oval 10">
            <a:extLst>
              <a:ext uri="{FF2B5EF4-FFF2-40B4-BE49-F238E27FC236}">
                <a16:creationId xmlns:a16="http://schemas.microsoft.com/office/drawing/2014/main" id="{C8D6B884-E704-9AFF-07BF-8714E41604E9}"/>
              </a:ext>
            </a:extLst>
          </p:cNvPr>
          <p:cNvSpPr/>
          <p:nvPr/>
        </p:nvSpPr>
        <p:spPr>
          <a:xfrm>
            <a:off x="5955821" y="4703879"/>
            <a:ext cx="492347" cy="175531"/>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C7</a:t>
            </a:r>
          </a:p>
        </p:txBody>
      </p:sp>
      <p:grpSp>
        <p:nvGrpSpPr>
          <p:cNvPr id="13" name="Group 12">
            <a:extLst>
              <a:ext uri="{FF2B5EF4-FFF2-40B4-BE49-F238E27FC236}">
                <a16:creationId xmlns:a16="http://schemas.microsoft.com/office/drawing/2014/main" id="{125AFA18-8102-DA62-D2C8-743066686091}"/>
              </a:ext>
            </a:extLst>
          </p:cNvPr>
          <p:cNvGrpSpPr/>
          <p:nvPr/>
        </p:nvGrpSpPr>
        <p:grpSpPr>
          <a:xfrm>
            <a:off x="346680" y="4610756"/>
            <a:ext cx="1584768" cy="499370"/>
            <a:chOff x="1038386" y="1224366"/>
            <a:chExt cx="4990455" cy="1797803"/>
          </a:xfrm>
        </p:grpSpPr>
        <p:sp>
          <p:nvSpPr>
            <p:cNvPr id="14" name="Rectangle 13">
              <a:extLst>
                <a:ext uri="{FF2B5EF4-FFF2-40B4-BE49-F238E27FC236}">
                  <a16:creationId xmlns:a16="http://schemas.microsoft.com/office/drawing/2014/main" id="{FEDB2D1C-65A2-BE9F-B55A-8750EDD21407}"/>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7AC2FB7-7B1D-2CAF-2331-E0C77E0F81F9}"/>
                </a:ext>
              </a:extLst>
            </p:cNvPr>
            <p:cNvSpPr/>
            <p:nvPr/>
          </p:nvSpPr>
          <p:spPr>
            <a:xfrm>
              <a:off x="1038386" y="1224366"/>
              <a:ext cx="1154625"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a:t>
              </a:r>
            </a:p>
          </p:txBody>
        </p:sp>
        <p:sp>
          <p:nvSpPr>
            <p:cNvPr id="16" name="Oval 15">
              <a:extLst>
                <a:ext uri="{FF2B5EF4-FFF2-40B4-BE49-F238E27FC236}">
                  <a16:creationId xmlns:a16="http://schemas.microsoft.com/office/drawing/2014/main" id="{542C0E33-500D-D1F7-3E56-81383C69817A}"/>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1</a:t>
              </a:r>
            </a:p>
          </p:txBody>
        </p:sp>
        <p:sp>
          <p:nvSpPr>
            <p:cNvPr id="17" name="Oval 16">
              <a:extLst>
                <a:ext uri="{FF2B5EF4-FFF2-40B4-BE49-F238E27FC236}">
                  <a16:creationId xmlns:a16="http://schemas.microsoft.com/office/drawing/2014/main" id="{39556D6C-65CA-AB1C-4273-31C1B36B341B}"/>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4</a:t>
              </a:r>
            </a:p>
          </p:txBody>
        </p:sp>
        <p:sp>
          <p:nvSpPr>
            <p:cNvPr id="18" name="Oval 17">
              <a:extLst>
                <a:ext uri="{FF2B5EF4-FFF2-40B4-BE49-F238E27FC236}">
                  <a16:creationId xmlns:a16="http://schemas.microsoft.com/office/drawing/2014/main" id="{2DF5A715-8D4F-0EF7-E938-25DAB3E0A51B}"/>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5</a:t>
              </a:r>
            </a:p>
          </p:txBody>
        </p:sp>
        <p:sp>
          <p:nvSpPr>
            <p:cNvPr id="19" name="Oval 18">
              <a:extLst>
                <a:ext uri="{FF2B5EF4-FFF2-40B4-BE49-F238E27FC236}">
                  <a16:creationId xmlns:a16="http://schemas.microsoft.com/office/drawing/2014/main" id="{5B5D3C60-9C7E-7994-C565-14A34B8ECEF8}"/>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2</a:t>
              </a:r>
            </a:p>
          </p:txBody>
        </p:sp>
        <p:sp>
          <p:nvSpPr>
            <p:cNvPr id="20" name="Oval 19">
              <a:extLst>
                <a:ext uri="{FF2B5EF4-FFF2-40B4-BE49-F238E27FC236}">
                  <a16:creationId xmlns:a16="http://schemas.microsoft.com/office/drawing/2014/main" id="{B98193E5-CDAE-841E-BDAB-130D0B4A0C04}"/>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6</a:t>
              </a:r>
            </a:p>
          </p:txBody>
        </p:sp>
        <p:sp>
          <p:nvSpPr>
            <p:cNvPr id="21" name="Oval 20">
              <a:extLst>
                <a:ext uri="{FF2B5EF4-FFF2-40B4-BE49-F238E27FC236}">
                  <a16:creationId xmlns:a16="http://schemas.microsoft.com/office/drawing/2014/main" id="{0AC73C80-BC83-2DE0-E8F2-25A4A1F19B73}"/>
                </a:ext>
              </a:extLst>
            </p:cNvPr>
            <p:cNvSpPr/>
            <p:nvPr/>
          </p:nvSpPr>
          <p:spPr>
            <a:xfrm>
              <a:off x="4807058" y="1477505"/>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3</a:t>
              </a:r>
            </a:p>
          </p:txBody>
        </p:sp>
      </p:grpSp>
      <p:grpSp>
        <p:nvGrpSpPr>
          <p:cNvPr id="23" name="Group 22">
            <a:extLst>
              <a:ext uri="{FF2B5EF4-FFF2-40B4-BE49-F238E27FC236}">
                <a16:creationId xmlns:a16="http://schemas.microsoft.com/office/drawing/2014/main" id="{19FBE3A3-61F1-6B40-1961-BF3C8DBB38AE}"/>
              </a:ext>
            </a:extLst>
          </p:cNvPr>
          <p:cNvGrpSpPr/>
          <p:nvPr/>
        </p:nvGrpSpPr>
        <p:grpSpPr>
          <a:xfrm>
            <a:off x="346680" y="5157450"/>
            <a:ext cx="1584768" cy="499370"/>
            <a:chOff x="1038386" y="1224366"/>
            <a:chExt cx="4990455" cy="1797803"/>
          </a:xfrm>
        </p:grpSpPr>
        <p:sp>
          <p:nvSpPr>
            <p:cNvPr id="24" name="Rectangle 23">
              <a:extLst>
                <a:ext uri="{FF2B5EF4-FFF2-40B4-BE49-F238E27FC236}">
                  <a16:creationId xmlns:a16="http://schemas.microsoft.com/office/drawing/2014/main" id="{EEF1D90E-C769-FF50-4DAD-0BCA4259C2ED}"/>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F676FF2-E1A3-D01E-8B86-18351F0E05B1}"/>
                </a:ext>
              </a:extLst>
            </p:cNvPr>
            <p:cNvSpPr/>
            <p:nvPr/>
          </p:nvSpPr>
          <p:spPr>
            <a:xfrm>
              <a:off x="1038386" y="1224366"/>
              <a:ext cx="1154625"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p>
          </p:txBody>
        </p:sp>
        <p:sp>
          <p:nvSpPr>
            <p:cNvPr id="26" name="Oval 25">
              <a:extLst>
                <a:ext uri="{FF2B5EF4-FFF2-40B4-BE49-F238E27FC236}">
                  <a16:creationId xmlns:a16="http://schemas.microsoft.com/office/drawing/2014/main" id="{CDD50FCC-2716-1316-1FB1-F0B662D10335}"/>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1</a:t>
              </a:r>
            </a:p>
          </p:txBody>
        </p:sp>
        <p:sp>
          <p:nvSpPr>
            <p:cNvPr id="27" name="Oval 26">
              <a:extLst>
                <a:ext uri="{FF2B5EF4-FFF2-40B4-BE49-F238E27FC236}">
                  <a16:creationId xmlns:a16="http://schemas.microsoft.com/office/drawing/2014/main" id="{4CE44EF1-4162-4411-6DF3-44FD795F6010}"/>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4</a:t>
              </a:r>
            </a:p>
          </p:txBody>
        </p:sp>
        <p:sp>
          <p:nvSpPr>
            <p:cNvPr id="28" name="Oval 27">
              <a:extLst>
                <a:ext uri="{FF2B5EF4-FFF2-40B4-BE49-F238E27FC236}">
                  <a16:creationId xmlns:a16="http://schemas.microsoft.com/office/drawing/2014/main" id="{A8B48A0B-BE1C-459E-850E-E4335D04574C}"/>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5</a:t>
              </a:r>
            </a:p>
          </p:txBody>
        </p:sp>
        <p:sp>
          <p:nvSpPr>
            <p:cNvPr id="29" name="Oval 28">
              <a:extLst>
                <a:ext uri="{FF2B5EF4-FFF2-40B4-BE49-F238E27FC236}">
                  <a16:creationId xmlns:a16="http://schemas.microsoft.com/office/drawing/2014/main" id="{70874C67-9799-ABE1-B409-066BC7E11AC1}"/>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2</a:t>
              </a:r>
            </a:p>
          </p:txBody>
        </p:sp>
        <p:sp>
          <p:nvSpPr>
            <p:cNvPr id="30" name="Oval 29">
              <a:extLst>
                <a:ext uri="{FF2B5EF4-FFF2-40B4-BE49-F238E27FC236}">
                  <a16:creationId xmlns:a16="http://schemas.microsoft.com/office/drawing/2014/main" id="{8F3CF225-68F0-94FE-91FA-3781CD205EB7}"/>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6</a:t>
              </a:r>
            </a:p>
          </p:txBody>
        </p:sp>
        <p:sp>
          <p:nvSpPr>
            <p:cNvPr id="31" name="Oval 30">
              <a:extLst>
                <a:ext uri="{FF2B5EF4-FFF2-40B4-BE49-F238E27FC236}">
                  <a16:creationId xmlns:a16="http://schemas.microsoft.com/office/drawing/2014/main" id="{34F087AE-8AFF-BD8E-5B3A-13B0A5932C8D}"/>
                </a:ext>
              </a:extLst>
            </p:cNvPr>
            <p:cNvSpPr/>
            <p:nvPr/>
          </p:nvSpPr>
          <p:spPr>
            <a:xfrm>
              <a:off x="4807058" y="1477505"/>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3</a:t>
              </a:r>
            </a:p>
          </p:txBody>
        </p:sp>
      </p:grpSp>
      <p:grpSp>
        <p:nvGrpSpPr>
          <p:cNvPr id="32" name="Group 31">
            <a:extLst>
              <a:ext uri="{FF2B5EF4-FFF2-40B4-BE49-F238E27FC236}">
                <a16:creationId xmlns:a16="http://schemas.microsoft.com/office/drawing/2014/main" id="{E4E5A6A0-4669-8F5B-7AE5-2E84E848E95D}"/>
              </a:ext>
            </a:extLst>
          </p:cNvPr>
          <p:cNvGrpSpPr/>
          <p:nvPr/>
        </p:nvGrpSpPr>
        <p:grpSpPr>
          <a:xfrm>
            <a:off x="342530" y="5702901"/>
            <a:ext cx="1584768" cy="499370"/>
            <a:chOff x="1038386" y="1224366"/>
            <a:chExt cx="4990455" cy="1797803"/>
          </a:xfrm>
        </p:grpSpPr>
        <p:sp>
          <p:nvSpPr>
            <p:cNvPr id="33" name="Rectangle 32">
              <a:extLst>
                <a:ext uri="{FF2B5EF4-FFF2-40B4-BE49-F238E27FC236}">
                  <a16:creationId xmlns:a16="http://schemas.microsoft.com/office/drawing/2014/main" id="{6FC8192E-DA2C-5363-677B-49120C0A9734}"/>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D53C4FEA-6EB7-DD6C-9B74-F342C02C2F6B}"/>
                </a:ext>
              </a:extLst>
            </p:cNvPr>
            <p:cNvSpPr/>
            <p:nvPr/>
          </p:nvSpPr>
          <p:spPr>
            <a:xfrm>
              <a:off x="1038386" y="1224366"/>
              <a:ext cx="1154625"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a:t>
              </a:r>
            </a:p>
          </p:txBody>
        </p:sp>
        <p:sp>
          <p:nvSpPr>
            <p:cNvPr id="35" name="Oval 34">
              <a:extLst>
                <a:ext uri="{FF2B5EF4-FFF2-40B4-BE49-F238E27FC236}">
                  <a16:creationId xmlns:a16="http://schemas.microsoft.com/office/drawing/2014/main" id="{B06AC1CF-0466-865F-D3E0-374070AEC083}"/>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1</a:t>
              </a:r>
            </a:p>
          </p:txBody>
        </p:sp>
        <p:sp>
          <p:nvSpPr>
            <p:cNvPr id="36" name="Oval 35">
              <a:extLst>
                <a:ext uri="{FF2B5EF4-FFF2-40B4-BE49-F238E27FC236}">
                  <a16:creationId xmlns:a16="http://schemas.microsoft.com/office/drawing/2014/main" id="{6082D6CD-3641-61C5-CE57-01C2AE5EF31A}"/>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4</a:t>
              </a:r>
            </a:p>
          </p:txBody>
        </p:sp>
        <p:sp>
          <p:nvSpPr>
            <p:cNvPr id="37" name="Oval 36">
              <a:extLst>
                <a:ext uri="{FF2B5EF4-FFF2-40B4-BE49-F238E27FC236}">
                  <a16:creationId xmlns:a16="http://schemas.microsoft.com/office/drawing/2014/main" id="{06261719-3105-460D-B665-B871291A3784}"/>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5</a:t>
              </a:r>
            </a:p>
          </p:txBody>
        </p:sp>
        <p:sp>
          <p:nvSpPr>
            <p:cNvPr id="38" name="Oval 37">
              <a:extLst>
                <a:ext uri="{FF2B5EF4-FFF2-40B4-BE49-F238E27FC236}">
                  <a16:creationId xmlns:a16="http://schemas.microsoft.com/office/drawing/2014/main" id="{2A14721C-0432-7733-42C6-3DC308C91383}"/>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2</a:t>
              </a:r>
            </a:p>
          </p:txBody>
        </p:sp>
        <p:sp>
          <p:nvSpPr>
            <p:cNvPr id="39" name="Oval 38">
              <a:extLst>
                <a:ext uri="{FF2B5EF4-FFF2-40B4-BE49-F238E27FC236}">
                  <a16:creationId xmlns:a16="http://schemas.microsoft.com/office/drawing/2014/main" id="{A5EBF349-C8B3-6078-F0C6-1F0EF5AF360F}"/>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6</a:t>
              </a:r>
            </a:p>
          </p:txBody>
        </p:sp>
        <p:sp>
          <p:nvSpPr>
            <p:cNvPr id="40" name="Oval 39">
              <a:extLst>
                <a:ext uri="{FF2B5EF4-FFF2-40B4-BE49-F238E27FC236}">
                  <a16:creationId xmlns:a16="http://schemas.microsoft.com/office/drawing/2014/main" id="{3A99784E-6516-1C6A-4A98-B3268935BCCB}"/>
                </a:ext>
              </a:extLst>
            </p:cNvPr>
            <p:cNvSpPr/>
            <p:nvPr/>
          </p:nvSpPr>
          <p:spPr>
            <a:xfrm>
              <a:off x="4807058" y="1477505"/>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3</a:t>
              </a:r>
            </a:p>
          </p:txBody>
        </p:sp>
      </p:grpSp>
      <p:grpSp>
        <p:nvGrpSpPr>
          <p:cNvPr id="41" name="Group 40">
            <a:extLst>
              <a:ext uri="{FF2B5EF4-FFF2-40B4-BE49-F238E27FC236}">
                <a16:creationId xmlns:a16="http://schemas.microsoft.com/office/drawing/2014/main" id="{4D4936E7-4AAF-33FB-E658-F4416FEB97E1}"/>
              </a:ext>
            </a:extLst>
          </p:cNvPr>
          <p:cNvGrpSpPr/>
          <p:nvPr/>
        </p:nvGrpSpPr>
        <p:grpSpPr>
          <a:xfrm>
            <a:off x="2145164" y="4633457"/>
            <a:ext cx="1584768" cy="453969"/>
            <a:chOff x="1038386" y="1224366"/>
            <a:chExt cx="4990455" cy="1797803"/>
          </a:xfrm>
        </p:grpSpPr>
        <p:sp>
          <p:nvSpPr>
            <p:cNvPr id="42" name="Rectangle 41">
              <a:extLst>
                <a:ext uri="{FF2B5EF4-FFF2-40B4-BE49-F238E27FC236}">
                  <a16:creationId xmlns:a16="http://schemas.microsoft.com/office/drawing/2014/main" id="{D493CB63-A8FC-A9AF-D908-7076E60B5187}"/>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3782F7E6-8A8A-D8C8-E897-B1705493722B}"/>
                </a:ext>
              </a:extLst>
            </p:cNvPr>
            <p:cNvSpPr/>
            <p:nvPr/>
          </p:nvSpPr>
          <p:spPr>
            <a:xfrm>
              <a:off x="1038386" y="1224366"/>
              <a:ext cx="1154625"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G</a:t>
              </a:r>
            </a:p>
          </p:txBody>
        </p:sp>
        <p:sp>
          <p:nvSpPr>
            <p:cNvPr id="44" name="Oval 43">
              <a:extLst>
                <a:ext uri="{FF2B5EF4-FFF2-40B4-BE49-F238E27FC236}">
                  <a16:creationId xmlns:a16="http://schemas.microsoft.com/office/drawing/2014/main" id="{E5D643D5-F0B0-6E68-DC55-C3528870F984}"/>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1</a:t>
              </a:r>
            </a:p>
          </p:txBody>
        </p:sp>
        <p:sp>
          <p:nvSpPr>
            <p:cNvPr id="45" name="Oval 44">
              <a:extLst>
                <a:ext uri="{FF2B5EF4-FFF2-40B4-BE49-F238E27FC236}">
                  <a16:creationId xmlns:a16="http://schemas.microsoft.com/office/drawing/2014/main" id="{A60CE446-6534-2217-A0D1-269BD1098C9E}"/>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4</a:t>
              </a:r>
            </a:p>
          </p:txBody>
        </p:sp>
        <p:sp>
          <p:nvSpPr>
            <p:cNvPr id="46" name="Oval 45">
              <a:extLst>
                <a:ext uri="{FF2B5EF4-FFF2-40B4-BE49-F238E27FC236}">
                  <a16:creationId xmlns:a16="http://schemas.microsoft.com/office/drawing/2014/main" id="{CFD29A18-36C4-F1C0-0646-236B439069DB}"/>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5</a:t>
              </a:r>
            </a:p>
          </p:txBody>
        </p:sp>
        <p:sp>
          <p:nvSpPr>
            <p:cNvPr id="47" name="Oval 46">
              <a:extLst>
                <a:ext uri="{FF2B5EF4-FFF2-40B4-BE49-F238E27FC236}">
                  <a16:creationId xmlns:a16="http://schemas.microsoft.com/office/drawing/2014/main" id="{4A3D537D-010E-653E-CB51-13076220DF5D}"/>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2</a:t>
              </a:r>
            </a:p>
          </p:txBody>
        </p:sp>
        <p:sp>
          <p:nvSpPr>
            <p:cNvPr id="48" name="Oval 47">
              <a:extLst>
                <a:ext uri="{FF2B5EF4-FFF2-40B4-BE49-F238E27FC236}">
                  <a16:creationId xmlns:a16="http://schemas.microsoft.com/office/drawing/2014/main" id="{56B05214-6382-3A3F-BD28-55B40376E381}"/>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6</a:t>
              </a:r>
            </a:p>
          </p:txBody>
        </p:sp>
        <p:sp>
          <p:nvSpPr>
            <p:cNvPr id="49" name="Oval 48">
              <a:extLst>
                <a:ext uri="{FF2B5EF4-FFF2-40B4-BE49-F238E27FC236}">
                  <a16:creationId xmlns:a16="http://schemas.microsoft.com/office/drawing/2014/main" id="{5FF33B5D-6400-9713-1CC4-005D32719782}"/>
                </a:ext>
              </a:extLst>
            </p:cNvPr>
            <p:cNvSpPr/>
            <p:nvPr/>
          </p:nvSpPr>
          <p:spPr>
            <a:xfrm>
              <a:off x="4807058" y="1477505"/>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3</a:t>
              </a:r>
            </a:p>
          </p:txBody>
        </p:sp>
      </p:grpSp>
      <p:grpSp>
        <p:nvGrpSpPr>
          <p:cNvPr id="50" name="Group 49">
            <a:extLst>
              <a:ext uri="{FF2B5EF4-FFF2-40B4-BE49-F238E27FC236}">
                <a16:creationId xmlns:a16="http://schemas.microsoft.com/office/drawing/2014/main" id="{DA0EDCBC-C3C0-010A-B046-3AD6AB0C5379}"/>
              </a:ext>
            </a:extLst>
          </p:cNvPr>
          <p:cNvGrpSpPr/>
          <p:nvPr/>
        </p:nvGrpSpPr>
        <p:grpSpPr>
          <a:xfrm>
            <a:off x="2151233" y="5151061"/>
            <a:ext cx="1584768" cy="453969"/>
            <a:chOff x="1038386" y="1224366"/>
            <a:chExt cx="4990455" cy="1797803"/>
          </a:xfrm>
        </p:grpSpPr>
        <p:sp>
          <p:nvSpPr>
            <p:cNvPr id="51" name="Rectangle 50">
              <a:extLst>
                <a:ext uri="{FF2B5EF4-FFF2-40B4-BE49-F238E27FC236}">
                  <a16:creationId xmlns:a16="http://schemas.microsoft.com/office/drawing/2014/main" id="{22C8F1DC-8F34-2052-858B-4E11EFF7B1DF}"/>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E49E862E-842E-C586-C009-ABB9441E77DF}"/>
                </a:ext>
              </a:extLst>
            </p:cNvPr>
            <p:cNvSpPr/>
            <p:nvPr/>
          </p:nvSpPr>
          <p:spPr>
            <a:xfrm>
              <a:off x="1038386" y="1224366"/>
              <a:ext cx="1154625"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H</a:t>
              </a:r>
            </a:p>
          </p:txBody>
        </p:sp>
        <p:sp>
          <p:nvSpPr>
            <p:cNvPr id="53" name="Oval 52">
              <a:extLst>
                <a:ext uri="{FF2B5EF4-FFF2-40B4-BE49-F238E27FC236}">
                  <a16:creationId xmlns:a16="http://schemas.microsoft.com/office/drawing/2014/main" id="{E63BF843-1FA0-E98B-39FA-2B20C45042F7}"/>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1</a:t>
              </a:r>
            </a:p>
          </p:txBody>
        </p:sp>
        <p:sp>
          <p:nvSpPr>
            <p:cNvPr id="54" name="Oval 53">
              <a:extLst>
                <a:ext uri="{FF2B5EF4-FFF2-40B4-BE49-F238E27FC236}">
                  <a16:creationId xmlns:a16="http://schemas.microsoft.com/office/drawing/2014/main" id="{AED80269-3EB9-2E54-AC07-FBC6083032EF}"/>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4</a:t>
              </a:r>
            </a:p>
          </p:txBody>
        </p:sp>
        <p:sp>
          <p:nvSpPr>
            <p:cNvPr id="55" name="Oval 54">
              <a:extLst>
                <a:ext uri="{FF2B5EF4-FFF2-40B4-BE49-F238E27FC236}">
                  <a16:creationId xmlns:a16="http://schemas.microsoft.com/office/drawing/2014/main" id="{154ED13A-8C9A-BF6E-DE91-84BAED23B990}"/>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5</a:t>
              </a:r>
            </a:p>
          </p:txBody>
        </p:sp>
        <p:sp>
          <p:nvSpPr>
            <p:cNvPr id="56" name="Oval 55">
              <a:extLst>
                <a:ext uri="{FF2B5EF4-FFF2-40B4-BE49-F238E27FC236}">
                  <a16:creationId xmlns:a16="http://schemas.microsoft.com/office/drawing/2014/main" id="{BE99E62B-518D-5790-3A65-E1D0A7FFE977}"/>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2</a:t>
              </a:r>
            </a:p>
          </p:txBody>
        </p:sp>
        <p:sp>
          <p:nvSpPr>
            <p:cNvPr id="57" name="Oval 56">
              <a:extLst>
                <a:ext uri="{FF2B5EF4-FFF2-40B4-BE49-F238E27FC236}">
                  <a16:creationId xmlns:a16="http://schemas.microsoft.com/office/drawing/2014/main" id="{CEF72D7B-ED0F-C2C3-6F94-1F87C86D9BD7}"/>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6</a:t>
              </a:r>
            </a:p>
          </p:txBody>
        </p:sp>
        <p:sp>
          <p:nvSpPr>
            <p:cNvPr id="58" name="Oval 57">
              <a:extLst>
                <a:ext uri="{FF2B5EF4-FFF2-40B4-BE49-F238E27FC236}">
                  <a16:creationId xmlns:a16="http://schemas.microsoft.com/office/drawing/2014/main" id="{83EEA419-9E5A-D6FC-D4E4-BB192667EF03}"/>
                </a:ext>
              </a:extLst>
            </p:cNvPr>
            <p:cNvSpPr/>
            <p:nvPr/>
          </p:nvSpPr>
          <p:spPr>
            <a:xfrm>
              <a:off x="4807058" y="1477505"/>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3</a:t>
              </a:r>
            </a:p>
          </p:txBody>
        </p:sp>
      </p:grpSp>
      <p:grpSp>
        <p:nvGrpSpPr>
          <p:cNvPr id="59" name="Group 58">
            <a:extLst>
              <a:ext uri="{FF2B5EF4-FFF2-40B4-BE49-F238E27FC236}">
                <a16:creationId xmlns:a16="http://schemas.microsoft.com/office/drawing/2014/main" id="{025716A2-DCB9-E44E-3C8B-D09F6819BBF5}"/>
              </a:ext>
            </a:extLst>
          </p:cNvPr>
          <p:cNvGrpSpPr/>
          <p:nvPr/>
        </p:nvGrpSpPr>
        <p:grpSpPr>
          <a:xfrm>
            <a:off x="2151233" y="5731120"/>
            <a:ext cx="1584768" cy="453969"/>
            <a:chOff x="1038386" y="1224366"/>
            <a:chExt cx="4990455" cy="1797803"/>
          </a:xfrm>
        </p:grpSpPr>
        <p:sp>
          <p:nvSpPr>
            <p:cNvPr id="60" name="Rectangle 59">
              <a:extLst>
                <a:ext uri="{FF2B5EF4-FFF2-40B4-BE49-F238E27FC236}">
                  <a16:creationId xmlns:a16="http://schemas.microsoft.com/office/drawing/2014/main" id="{13E0C432-1437-CCE2-462A-8DD616F7E1C7}"/>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AE9004A6-F05D-97CA-7DDB-DD8571ECE42A}"/>
                </a:ext>
              </a:extLst>
            </p:cNvPr>
            <p:cNvSpPr/>
            <p:nvPr/>
          </p:nvSpPr>
          <p:spPr>
            <a:xfrm>
              <a:off x="1038386" y="1224366"/>
              <a:ext cx="1154625"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I</a:t>
              </a:r>
            </a:p>
          </p:txBody>
        </p:sp>
        <p:sp>
          <p:nvSpPr>
            <p:cNvPr id="62" name="Oval 61">
              <a:extLst>
                <a:ext uri="{FF2B5EF4-FFF2-40B4-BE49-F238E27FC236}">
                  <a16:creationId xmlns:a16="http://schemas.microsoft.com/office/drawing/2014/main" id="{CBF20FBE-6FF2-EF67-F66B-E675D004DF13}"/>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1</a:t>
              </a:r>
            </a:p>
          </p:txBody>
        </p:sp>
        <p:sp>
          <p:nvSpPr>
            <p:cNvPr id="63" name="Oval 62">
              <a:extLst>
                <a:ext uri="{FF2B5EF4-FFF2-40B4-BE49-F238E27FC236}">
                  <a16:creationId xmlns:a16="http://schemas.microsoft.com/office/drawing/2014/main" id="{E07A7BB6-9B15-ED33-B71A-1FA4629AB1EC}"/>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4</a:t>
              </a:r>
            </a:p>
          </p:txBody>
        </p:sp>
        <p:sp>
          <p:nvSpPr>
            <p:cNvPr id="64" name="Oval 63">
              <a:extLst>
                <a:ext uri="{FF2B5EF4-FFF2-40B4-BE49-F238E27FC236}">
                  <a16:creationId xmlns:a16="http://schemas.microsoft.com/office/drawing/2014/main" id="{2285D2E5-3ADE-1DB6-FA2D-C1562E42CC07}"/>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5</a:t>
              </a:r>
            </a:p>
          </p:txBody>
        </p:sp>
        <p:sp>
          <p:nvSpPr>
            <p:cNvPr id="65" name="Oval 64">
              <a:extLst>
                <a:ext uri="{FF2B5EF4-FFF2-40B4-BE49-F238E27FC236}">
                  <a16:creationId xmlns:a16="http://schemas.microsoft.com/office/drawing/2014/main" id="{37D3DA2E-5BEE-F124-87FE-77712B86D5E8}"/>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2</a:t>
              </a:r>
            </a:p>
          </p:txBody>
        </p:sp>
        <p:sp>
          <p:nvSpPr>
            <p:cNvPr id="66" name="Oval 65">
              <a:extLst>
                <a:ext uri="{FF2B5EF4-FFF2-40B4-BE49-F238E27FC236}">
                  <a16:creationId xmlns:a16="http://schemas.microsoft.com/office/drawing/2014/main" id="{6F16EF06-FF37-D23B-AB8F-A3D11FCAD3FD}"/>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6</a:t>
              </a:r>
            </a:p>
          </p:txBody>
        </p:sp>
        <p:sp>
          <p:nvSpPr>
            <p:cNvPr id="67" name="Oval 66">
              <a:extLst>
                <a:ext uri="{FF2B5EF4-FFF2-40B4-BE49-F238E27FC236}">
                  <a16:creationId xmlns:a16="http://schemas.microsoft.com/office/drawing/2014/main" id="{D07346B5-6CFC-0324-E1D9-6797FB56DA86}"/>
                </a:ext>
              </a:extLst>
            </p:cNvPr>
            <p:cNvSpPr/>
            <p:nvPr/>
          </p:nvSpPr>
          <p:spPr>
            <a:xfrm>
              <a:off x="4807058" y="1477505"/>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3</a:t>
              </a:r>
            </a:p>
          </p:txBody>
        </p:sp>
      </p:grpSp>
      <p:sp>
        <p:nvSpPr>
          <p:cNvPr id="68" name="TextBox 67">
            <a:extLst>
              <a:ext uri="{FF2B5EF4-FFF2-40B4-BE49-F238E27FC236}">
                <a16:creationId xmlns:a16="http://schemas.microsoft.com/office/drawing/2014/main" id="{F441860B-3F8A-FB30-D9ED-5144C2AF43C4}"/>
              </a:ext>
            </a:extLst>
          </p:cNvPr>
          <p:cNvSpPr txBox="1"/>
          <p:nvPr/>
        </p:nvSpPr>
        <p:spPr>
          <a:xfrm>
            <a:off x="164573" y="4005039"/>
            <a:ext cx="6502173" cy="430887"/>
          </a:xfrm>
          <a:prstGeom prst="rect">
            <a:avLst/>
          </a:prstGeom>
          <a:noFill/>
        </p:spPr>
        <p:txBody>
          <a:bodyPr wrap="square" rtlCol="0">
            <a:spAutoFit/>
          </a:bodyPr>
          <a:lstStyle/>
          <a:p>
            <a:pPr algn="ctr"/>
            <a:r>
              <a:rPr lang="en-US" sz="1200" dirty="0">
                <a:solidFill>
                  <a:srgbClr val="0070C0"/>
                </a:solidFill>
                <a:latin typeface="Helvetica" pitchFamily="2" charset="0"/>
              </a:rPr>
              <a:t>B. Sample collection and DISH experimental design for ROIs of hypothalamus </a:t>
            </a:r>
          </a:p>
          <a:p>
            <a:pPr algn="ctr"/>
            <a:r>
              <a:rPr lang="en-US" sz="1000" i="1" dirty="0">
                <a:solidFill>
                  <a:srgbClr val="0070C0"/>
                </a:solidFill>
                <a:latin typeface="Helvetica" pitchFamily="2" charset="0"/>
              </a:rPr>
              <a:t>This design is repeated for 8 wild-type intact mouse brains: 8 = 4 (n) x 2 (sexes) </a:t>
            </a:r>
          </a:p>
        </p:txBody>
      </p:sp>
      <p:sp>
        <p:nvSpPr>
          <p:cNvPr id="69" name="TextBox 68">
            <a:extLst>
              <a:ext uri="{FF2B5EF4-FFF2-40B4-BE49-F238E27FC236}">
                <a16:creationId xmlns:a16="http://schemas.microsoft.com/office/drawing/2014/main" id="{5BC4CD41-3DA9-E46E-6444-F6798CFA4FB8}"/>
              </a:ext>
            </a:extLst>
          </p:cNvPr>
          <p:cNvSpPr txBox="1"/>
          <p:nvPr/>
        </p:nvSpPr>
        <p:spPr>
          <a:xfrm>
            <a:off x="95579" y="8042008"/>
            <a:ext cx="6493039" cy="846386"/>
          </a:xfrm>
          <a:prstGeom prst="rect">
            <a:avLst/>
          </a:prstGeom>
          <a:noFill/>
        </p:spPr>
        <p:txBody>
          <a:bodyPr wrap="square" rtlCol="0">
            <a:spAutoFit/>
          </a:bodyPr>
          <a:lstStyle/>
          <a:p>
            <a:pPr algn="l"/>
            <a:r>
              <a:rPr lang="en-US" sz="700" b="1" i="0" dirty="0">
                <a:solidFill>
                  <a:srgbClr val="000000"/>
                </a:solidFill>
                <a:effectLst/>
                <a:latin typeface="Times New Roman" panose="02020603050405020304" pitchFamily="18" charset="0"/>
                <a:cs typeface="Times New Roman" panose="02020603050405020304" pitchFamily="18" charset="0"/>
              </a:rPr>
              <a:t>Notations for Panel B:</a:t>
            </a:r>
            <a:endParaRPr lang="en-US" sz="700" b="0" i="0" dirty="0">
              <a:solidFill>
                <a:srgbClr val="000000"/>
              </a:solidFill>
              <a:effectLst/>
              <a:latin typeface="Times New Roman" panose="02020603050405020304" pitchFamily="18" charset="0"/>
              <a:cs typeface="Times New Roman" panose="02020603050405020304" pitchFamily="18" charset="0"/>
            </a:endParaRPr>
          </a:p>
          <a:p>
            <a:pPr algn="l">
              <a:buFont typeface="Arial" panose="020B0604020202020204" pitchFamily="34" charset="0"/>
              <a:buChar char="•"/>
            </a:pPr>
            <a:r>
              <a:rPr lang="en-US" sz="700" b="1" i="0" dirty="0">
                <a:solidFill>
                  <a:srgbClr val="000000"/>
                </a:solidFill>
                <a:effectLst/>
                <a:latin typeface="Times New Roman" panose="02020603050405020304" pitchFamily="18" charset="0"/>
                <a:cs typeface="Times New Roman" panose="02020603050405020304" pitchFamily="18" charset="0"/>
              </a:rPr>
              <a:t>Section Thickness</a:t>
            </a:r>
            <a:r>
              <a:rPr lang="en-US" sz="700" b="0" i="0" dirty="0">
                <a:solidFill>
                  <a:srgbClr val="000000"/>
                </a:solidFill>
                <a:effectLst/>
                <a:latin typeface="Times New Roman" panose="02020603050405020304" pitchFamily="18" charset="0"/>
                <a:cs typeface="Times New Roman" panose="02020603050405020304" pitchFamily="18" charset="0"/>
              </a:rPr>
              <a:t>: Each section was 12 µm thick.</a:t>
            </a:r>
          </a:p>
          <a:p>
            <a:pPr algn="l">
              <a:buFont typeface="Arial" panose="020B0604020202020204" pitchFamily="34" charset="0"/>
              <a:buChar char="•"/>
            </a:pPr>
            <a:r>
              <a:rPr lang="en-US" sz="700" b="1" i="0" dirty="0">
                <a:solidFill>
                  <a:srgbClr val="000000"/>
                </a:solidFill>
                <a:effectLst/>
                <a:latin typeface="Times New Roman" panose="02020603050405020304" pitchFamily="18" charset="0"/>
                <a:cs typeface="Times New Roman" panose="02020603050405020304" pitchFamily="18" charset="0"/>
              </a:rPr>
              <a:t>Section Distribution</a:t>
            </a:r>
            <a:r>
              <a:rPr lang="en-US" sz="700" b="0" i="0" dirty="0">
                <a:solidFill>
                  <a:srgbClr val="000000"/>
                </a:solidFill>
                <a:effectLst/>
                <a:latin typeface="Times New Roman" panose="02020603050405020304" pitchFamily="18" charset="0"/>
                <a:cs typeface="Times New Roman" panose="02020603050405020304" pitchFamily="18" charset="0"/>
              </a:rPr>
              <a:t>: Sequential sections from each mouse brain were mounted on 12 slides (A   L). </a:t>
            </a:r>
            <a:r>
              <a:rPr lang="en-US" sz="700" b="0" i="0" dirty="0">
                <a:effectLst/>
                <a:latin typeface="Times New Roman" panose="02020603050405020304" pitchFamily="18" charset="0"/>
                <a:cs typeface="Times New Roman" panose="02020603050405020304" pitchFamily="18" charset="0"/>
              </a:rPr>
              <a:t>Six sequential sections were mounted in the slide A and a seventh slice (A7) was mounted on a separate slide for Nissl staining for anatomical reference. This </a:t>
            </a:r>
            <a:r>
              <a:rPr lang="en-US" sz="700" dirty="0">
                <a:latin typeface="Times New Roman" panose="02020603050405020304" pitchFamily="18" charset="0"/>
                <a:cs typeface="Times New Roman" panose="02020603050405020304" pitchFamily="18" charset="0"/>
              </a:rPr>
              <a:t>same rule was applied to the subsequent slides (</a:t>
            </a:r>
            <a:r>
              <a:rPr lang="en-US" sz="700" b="0" i="0" dirty="0">
                <a:effectLst/>
                <a:latin typeface="Times New Roman" panose="02020603050405020304" pitchFamily="18" charset="0"/>
                <a:cs typeface="Times New Roman" panose="02020603050405020304" pitchFamily="18" charset="0"/>
              </a:rPr>
              <a:t>B   L).</a:t>
            </a:r>
          </a:p>
          <a:p>
            <a:pPr algn="l">
              <a:buFont typeface="Arial" panose="020B0604020202020204" pitchFamily="34" charset="0"/>
              <a:buChar char="•"/>
            </a:pPr>
            <a:r>
              <a:rPr lang="en-US" sz="700" b="1" i="0" dirty="0">
                <a:solidFill>
                  <a:srgbClr val="000000"/>
                </a:solidFill>
                <a:effectLst/>
                <a:latin typeface="Times New Roman" panose="02020603050405020304" pitchFamily="18" charset="0"/>
                <a:cs typeface="Times New Roman" panose="02020603050405020304" pitchFamily="18" charset="0"/>
              </a:rPr>
              <a:t>Series Composition</a:t>
            </a:r>
            <a:r>
              <a:rPr lang="en-US" sz="700" b="0" i="0" dirty="0">
                <a:solidFill>
                  <a:srgbClr val="000000"/>
                </a:solidFill>
                <a:effectLst/>
                <a:latin typeface="Times New Roman" panose="02020603050405020304" pitchFamily="18" charset="0"/>
                <a:cs typeface="Times New Roman" panose="02020603050405020304" pitchFamily="18" charset="0"/>
              </a:rPr>
              <a:t>: Six series corresponding to the 6 probe combinations were created, with twelve sections per series distributed across 12 sequential slides (A   L). For each probe combination, there is approximately 100 µm between adjacent sections (e.g., from A1 to B1 for probe combination 1, Kiss1 vs. Esr1). The “missing” 6 sections were utilized for other combinations to ensure comparable observations. Each slide featured six probe combinations.</a:t>
            </a:r>
          </a:p>
        </p:txBody>
      </p:sp>
      <p:sp>
        <p:nvSpPr>
          <p:cNvPr id="70" name="Rectangle 69">
            <a:extLst>
              <a:ext uri="{FF2B5EF4-FFF2-40B4-BE49-F238E27FC236}">
                <a16:creationId xmlns:a16="http://schemas.microsoft.com/office/drawing/2014/main" id="{9948CF5E-A7D0-B4CE-8335-7C0C73EBA2D3}"/>
              </a:ext>
            </a:extLst>
          </p:cNvPr>
          <p:cNvSpPr/>
          <p:nvPr/>
        </p:nvSpPr>
        <p:spPr>
          <a:xfrm>
            <a:off x="4190500" y="5216042"/>
            <a:ext cx="2398118" cy="499370"/>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6C0C45C4-BF2A-8AF7-5360-3E2CF8B94EB7}"/>
              </a:ext>
            </a:extLst>
          </p:cNvPr>
          <p:cNvSpPr/>
          <p:nvPr/>
        </p:nvSpPr>
        <p:spPr>
          <a:xfrm>
            <a:off x="4190500" y="5216042"/>
            <a:ext cx="462789" cy="499370"/>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MAP</a:t>
            </a:r>
          </a:p>
          <a:p>
            <a:pPr algn="ctr"/>
            <a:r>
              <a:rPr lang="en-US" sz="900" dirty="0">
                <a:solidFill>
                  <a:schemeClr val="tx1"/>
                </a:solidFill>
              </a:rPr>
              <a:t>Nissl</a:t>
            </a:r>
          </a:p>
        </p:txBody>
      </p:sp>
      <p:sp>
        <p:nvSpPr>
          <p:cNvPr id="72" name="Oval 71">
            <a:extLst>
              <a:ext uri="{FF2B5EF4-FFF2-40B4-BE49-F238E27FC236}">
                <a16:creationId xmlns:a16="http://schemas.microsoft.com/office/drawing/2014/main" id="{4FC5D10E-DC88-2A5E-AC00-59F635E56CC0}"/>
              </a:ext>
            </a:extLst>
          </p:cNvPr>
          <p:cNvSpPr/>
          <p:nvPr/>
        </p:nvSpPr>
        <p:spPr>
          <a:xfrm>
            <a:off x="4799473" y="5280704"/>
            <a:ext cx="492347" cy="175531"/>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G7</a:t>
            </a:r>
          </a:p>
        </p:txBody>
      </p:sp>
      <p:sp>
        <p:nvSpPr>
          <p:cNvPr id="73" name="Oval 72">
            <a:extLst>
              <a:ext uri="{FF2B5EF4-FFF2-40B4-BE49-F238E27FC236}">
                <a16:creationId xmlns:a16="http://schemas.microsoft.com/office/drawing/2014/main" id="{09129192-B677-61CA-0259-CBBCDB8A66FE}"/>
              </a:ext>
            </a:extLst>
          </p:cNvPr>
          <p:cNvSpPr/>
          <p:nvPr/>
        </p:nvSpPr>
        <p:spPr>
          <a:xfrm>
            <a:off x="4799473" y="5478013"/>
            <a:ext cx="492347" cy="175531"/>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J7</a:t>
            </a:r>
          </a:p>
        </p:txBody>
      </p:sp>
      <p:sp>
        <p:nvSpPr>
          <p:cNvPr id="74" name="Oval 73">
            <a:extLst>
              <a:ext uri="{FF2B5EF4-FFF2-40B4-BE49-F238E27FC236}">
                <a16:creationId xmlns:a16="http://schemas.microsoft.com/office/drawing/2014/main" id="{80FFC889-EF94-7BD6-D8D2-F8F9018E88CD}"/>
              </a:ext>
            </a:extLst>
          </p:cNvPr>
          <p:cNvSpPr/>
          <p:nvPr/>
        </p:nvSpPr>
        <p:spPr>
          <a:xfrm>
            <a:off x="5360433" y="5478013"/>
            <a:ext cx="492347" cy="175531"/>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K7</a:t>
            </a:r>
          </a:p>
        </p:txBody>
      </p:sp>
      <p:sp>
        <p:nvSpPr>
          <p:cNvPr id="75" name="Oval 74">
            <a:extLst>
              <a:ext uri="{FF2B5EF4-FFF2-40B4-BE49-F238E27FC236}">
                <a16:creationId xmlns:a16="http://schemas.microsoft.com/office/drawing/2014/main" id="{99F2F929-C686-ECD8-BB5C-1AD94CF2A4A7}"/>
              </a:ext>
            </a:extLst>
          </p:cNvPr>
          <p:cNvSpPr/>
          <p:nvPr/>
        </p:nvSpPr>
        <p:spPr>
          <a:xfrm>
            <a:off x="5378408" y="5279986"/>
            <a:ext cx="492347" cy="175530"/>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H7</a:t>
            </a:r>
          </a:p>
        </p:txBody>
      </p:sp>
      <p:sp>
        <p:nvSpPr>
          <p:cNvPr id="76" name="Oval 75">
            <a:extLst>
              <a:ext uri="{FF2B5EF4-FFF2-40B4-BE49-F238E27FC236}">
                <a16:creationId xmlns:a16="http://schemas.microsoft.com/office/drawing/2014/main" id="{8BD9C869-8F7E-0F8C-BBE2-CACAD1D59195}"/>
              </a:ext>
            </a:extLst>
          </p:cNvPr>
          <p:cNvSpPr/>
          <p:nvPr/>
        </p:nvSpPr>
        <p:spPr>
          <a:xfrm>
            <a:off x="5955821" y="5485905"/>
            <a:ext cx="492347" cy="175531"/>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L7</a:t>
            </a:r>
          </a:p>
        </p:txBody>
      </p:sp>
      <p:sp>
        <p:nvSpPr>
          <p:cNvPr id="77" name="Oval 76">
            <a:extLst>
              <a:ext uri="{FF2B5EF4-FFF2-40B4-BE49-F238E27FC236}">
                <a16:creationId xmlns:a16="http://schemas.microsoft.com/office/drawing/2014/main" id="{E4A6EDC1-CF91-2B34-2038-318ACD259FA3}"/>
              </a:ext>
            </a:extLst>
          </p:cNvPr>
          <p:cNvSpPr/>
          <p:nvPr/>
        </p:nvSpPr>
        <p:spPr>
          <a:xfrm>
            <a:off x="5955821" y="5268507"/>
            <a:ext cx="492347" cy="175531"/>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I7</a:t>
            </a:r>
          </a:p>
        </p:txBody>
      </p:sp>
      <p:grpSp>
        <p:nvGrpSpPr>
          <p:cNvPr id="78" name="Group 77">
            <a:extLst>
              <a:ext uri="{FF2B5EF4-FFF2-40B4-BE49-F238E27FC236}">
                <a16:creationId xmlns:a16="http://schemas.microsoft.com/office/drawing/2014/main" id="{DF75BE8C-E81B-40EC-58BE-516F78A89596}"/>
              </a:ext>
            </a:extLst>
          </p:cNvPr>
          <p:cNvGrpSpPr/>
          <p:nvPr/>
        </p:nvGrpSpPr>
        <p:grpSpPr>
          <a:xfrm>
            <a:off x="346680" y="6324443"/>
            <a:ext cx="1584768" cy="499370"/>
            <a:chOff x="1038386" y="1224366"/>
            <a:chExt cx="4990455" cy="1797803"/>
          </a:xfrm>
        </p:grpSpPr>
        <p:sp>
          <p:nvSpPr>
            <p:cNvPr id="79" name="Rectangle 78">
              <a:extLst>
                <a:ext uri="{FF2B5EF4-FFF2-40B4-BE49-F238E27FC236}">
                  <a16:creationId xmlns:a16="http://schemas.microsoft.com/office/drawing/2014/main" id="{24E701E0-39D8-7D8D-A72B-80CFB218D43C}"/>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999CBF96-7F2D-7044-0749-1BE0D08134D5}"/>
                </a:ext>
              </a:extLst>
            </p:cNvPr>
            <p:cNvSpPr/>
            <p:nvPr/>
          </p:nvSpPr>
          <p:spPr>
            <a:xfrm>
              <a:off x="1038386" y="1224366"/>
              <a:ext cx="1154625"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a:t>
              </a:r>
            </a:p>
          </p:txBody>
        </p:sp>
        <p:sp>
          <p:nvSpPr>
            <p:cNvPr id="81" name="Oval 80">
              <a:extLst>
                <a:ext uri="{FF2B5EF4-FFF2-40B4-BE49-F238E27FC236}">
                  <a16:creationId xmlns:a16="http://schemas.microsoft.com/office/drawing/2014/main" id="{4D0FA674-5868-FDA5-78F2-BB0EB62018CC}"/>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1</a:t>
              </a:r>
            </a:p>
          </p:txBody>
        </p:sp>
        <p:sp>
          <p:nvSpPr>
            <p:cNvPr id="82" name="Oval 81">
              <a:extLst>
                <a:ext uri="{FF2B5EF4-FFF2-40B4-BE49-F238E27FC236}">
                  <a16:creationId xmlns:a16="http://schemas.microsoft.com/office/drawing/2014/main" id="{5C2DCFB0-0205-996E-5B7D-8570703417D0}"/>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4</a:t>
              </a:r>
            </a:p>
          </p:txBody>
        </p:sp>
        <p:sp>
          <p:nvSpPr>
            <p:cNvPr id="83" name="Oval 82">
              <a:extLst>
                <a:ext uri="{FF2B5EF4-FFF2-40B4-BE49-F238E27FC236}">
                  <a16:creationId xmlns:a16="http://schemas.microsoft.com/office/drawing/2014/main" id="{C88532F2-00F1-74EE-7D7B-E841DCED220E}"/>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5</a:t>
              </a:r>
            </a:p>
          </p:txBody>
        </p:sp>
        <p:sp>
          <p:nvSpPr>
            <p:cNvPr id="84" name="Oval 83">
              <a:extLst>
                <a:ext uri="{FF2B5EF4-FFF2-40B4-BE49-F238E27FC236}">
                  <a16:creationId xmlns:a16="http://schemas.microsoft.com/office/drawing/2014/main" id="{0F8D8C25-16FB-2ABA-E65B-996E7EC71664}"/>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2</a:t>
              </a:r>
            </a:p>
          </p:txBody>
        </p:sp>
        <p:sp>
          <p:nvSpPr>
            <p:cNvPr id="85" name="Oval 84">
              <a:extLst>
                <a:ext uri="{FF2B5EF4-FFF2-40B4-BE49-F238E27FC236}">
                  <a16:creationId xmlns:a16="http://schemas.microsoft.com/office/drawing/2014/main" id="{4761EAE1-C825-D608-694B-67F844C7816C}"/>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6</a:t>
              </a:r>
            </a:p>
          </p:txBody>
        </p:sp>
        <p:sp>
          <p:nvSpPr>
            <p:cNvPr id="86" name="Oval 85">
              <a:extLst>
                <a:ext uri="{FF2B5EF4-FFF2-40B4-BE49-F238E27FC236}">
                  <a16:creationId xmlns:a16="http://schemas.microsoft.com/office/drawing/2014/main" id="{DB7EBF5A-2430-AA3F-1175-36925A01A271}"/>
                </a:ext>
              </a:extLst>
            </p:cNvPr>
            <p:cNvSpPr/>
            <p:nvPr/>
          </p:nvSpPr>
          <p:spPr>
            <a:xfrm>
              <a:off x="4807058" y="1477505"/>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3</a:t>
              </a:r>
            </a:p>
          </p:txBody>
        </p:sp>
      </p:grpSp>
      <p:grpSp>
        <p:nvGrpSpPr>
          <p:cNvPr id="87" name="Group 86">
            <a:extLst>
              <a:ext uri="{FF2B5EF4-FFF2-40B4-BE49-F238E27FC236}">
                <a16:creationId xmlns:a16="http://schemas.microsoft.com/office/drawing/2014/main" id="{EA670221-E2D9-CB73-82E4-35ABBEF90D8F}"/>
              </a:ext>
            </a:extLst>
          </p:cNvPr>
          <p:cNvGrpSpPr/>
          <p:nvPr/>
        </p:nvGrpSpPr>
        <p:grpSpPr>
          <a:xfrm>
            <a:off x="346680" y="6871137"/>
            <a:ext cx="1584768" cy="499370"/>
            <a:chOff x="1038386" y="1224366"/>
            <a:chExt cx="4990455" cy="1797803"/>
          </a:xfrm>
        </p:grpSpPr>
        <p:sp>
          <p:nvSpPr>
            <p:cNvPr id="88" name="Rectangle 87">
              <a:extLst>
                <a:ext uri="{FF2B5EF4-FFF2-40B4-BE49-F238E27FC236}">
                  <a16:creationId xmlns:a16="http://schemas.microsoft.com/office/drawing/2014/main" id="{FAC9D116-619E-8A11-22AE-839B620F5CA0}"/>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a:extLst>
                <a:ext uri="{FF2B5EF4-FFF2-40B4-BE49-F238E27FC236}">
                  <a16:creationId xmlns:a16="http://schemas.microsoft.com/office/drawing/2014/main" id="{69600321-9FA3-D6AC-627A-912817E9FF5D}"/>
                </a:ext>
              </a:extLst>
            </p:cNvPr>
            <p:cNvSpPr/>
            <p:nvPr/>
          </p:nvSpPr>
          <p:spPr>
            <a:xfrm>
              <a:off x="1038386" y="1224366"/>
              <a:ext cx="1154625"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a:t>
              </a:r>
            </a:p>
          </p:txBody>
        </p:sp>
        <p:sp>
          <p:nvSpPr>
            <p:cNvPr id="90" name="Oval 89">
              <a:extLst>
                <a:ext uri="{FF2B5EF4-FFF2-40B4-BE49-F238E27FC236}">
                  <a16:creationId xmlns:a16="http://schemas.microsoft.com/office/drawing/2014/main" id="{2CA7E5E4-8754-14F5-10AE-A02932C51685}"/>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1</a:t>
              </a:r>
            </a:p>
          </p:txBody>
        </p:sp>
        <p:sp>
          <p:nvSpPr>
            <p:cNvPr id="91" name="Oval 90">
              <a:extLst>
                <a:ext uri="{FF2B5EF4-FFF2-40B4-BE49-F238E27FC236}">
                  <a16:creationId xmlns:a16="http://schemas.microsoft.com/office/drawing/2014/main" id="{2234971A-3289-88B5-FE07-7B461B4DAA7C}"/>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4</a:t>
              </a:r>
            </a:p>
          </p:txBody>
        </p:sp>
        <p:sp>
          <p:nvSpPr>
            <p:cNvPr id="92" name="Oval 91">
              <a:extLst>
                <a:ext uri="{FF2B5EF4-FFF2-40B4-BE49-F238E27FC236}">
                  <a16:creationId xmlns:a16="http://schemas.microsoft.com/office/drawing/2014/main" id="{DB0979C8-7B77-CDC1-388A-8C2FF6449423}"/>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5</a:t>
              </a:r>
            </a:p>
          </p:txBody>
        </p:sp>
        <p:sp>
          <p:nvSpPr>
            <p:cNvPr id="93" name="Oval 92">
              <a:extLst>
                <a:ext uri="{FF2B5EF4-FFF2-40B4-BE49-F238E27FC236}">
                  <a16:creationId xmlns:a16="http://schemas.microsoft.com/office/drawing/2014/main" id="{41FDE727-21F5-3B63-0D76-E108E99900E2}"/>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2</a:t>
              </a:r>
            </a:p>
          </p:txBody>
        </p:sp>
        <p:sp>
          <p:nvSpPr>
            <p:cNvPr id="94" name="Oval 93">
              <a:extLst>
                <a:ext uri="{FF2B5EF4-FFF2-40B4-BE49-F238E27FC236}">
                  <a16:creationId xmlns:a16="http://schemas.microsoft.com/office/drawing/2014/main" id="{4511234A-EE61-1A1F-1EAC-07E651BFA00B}"/>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6</a:t>
              </a:r>
            </a:p>
          </p:txBody>
        </p:sp>
        <p:sp>
          <p:nvSpPr>
            <p:cNvPr id="95" name="Oval 94">
              <a:extLst>
                <a:ext uri="{FF2B5EF4-FFF2-40B4-BE49-F238E27FC236}">
                  <a16:creationId xmlns:a16="http://schemas.microsoft.com/office/drawing/2014/main" id="{A5866335-ABFD-4183-BEF2-278C60169C14}"/>
                </a:ext>
              </a:extLst>
            </p:cNvPr>
            <p:cNvSpPr/>
            <p:nvPr/>
          </p:nvSpPr>
          <p:spPr>
            <a:xfrm>
              <a:off x="4807058" y="1477505"/>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3</a:t>
              </a:r>
            </a:p>
          </p:txBody>
        </p:sp>
      </p:grpSp>
      <p:grpSp>
        <p:nvGrpSpPr>
          <p:cNvPr id="96" name="Group 95">
            <a:extLst>
              <a:ext uri="{FF2B5EF4-FFF2-40B4-BE49-F238E27FC236}">
                <a16:creationId xmlns:a16="http://schemas.microsoft.com/office/drawing/2014/main" id="{13B7866A-84EF-C97C-E93C-E3F4A6CCFB68}"/>
              </a:ext>
            </a:extLst>
          </p:cNvPr>
          <p:cNvGrpSpPr/>
          <p:nvPr/>
        </p:nvGrpSpPr>
        <p:grpSpPr>
          <a:xfrm>
            <a:off x="342530" y="7416587"/>
            <a:ext cx="1584768" cy="499370"/>
            <a:chOff x="1038386" y="1224366"/>
            <a:chExt cx="4990455" cy="1797803"/>
          </a:xfrm>
        </p:grpSpPr>
        <p:sp>
          <p:nvSpPr>
            <p:cNvPr id="97" name="Rectangle 96">
              <a:extLst>
                <a:ext uri="{FF2B5EF4-FFF2-40B4-BE49-F238E27FC236}">
                  <a16:creationId xmlns:a16="http://schemas.microsoft.com/office/drawing/2014/main" id="{1B23EABF-4960-CB6E-BADA-6CC35839E5FF}"/>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BA953016-F9CF-2864-BE0D-488220629765}"/>
                </a:ext>
              </a:extLst>
            </p:cNvPr>
            <p:cNvSpPr/>
            <p:nvPr/>
          </p:nvSpPr>
          <p:spPr>
            <a:xfrm>
              <a:off x="1038386" y="1224366"/>
              <a:ext cx="1154625"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F</a:t>
              </a:r>
            </a:p>
          </p:txBody>
        </p:sp>
        <p:sp>
          <p:nvSpPr>
            <p:cNvPr id="99" name="Oval 98">
              <a:extLst>
                <a:ext uri="{FF2B5EF4-FFF2-40B4-BE49-F238E27FC236}">
                  <a16:creationId xmlns:a16="http://schemas.microsoft.com/office/drawing/2014/main" id="{B5380F01-1F39-3DA4-6A46-60E0A829D252}"/>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1</a:t>
              </a:r>
            </a:p>
          </p:txBody>
        </p:sp>
        <p:sp>
          <p:nvSpPr>
            <p:cNvPr id="100" name="Oval 99">
              <a:extLst>
                <a:ext uri="{FF2B5EF4-FFF2-40B4-BE49-F238E27FC236}">
                  <a16:creationId xmlns:a16="http://schemas.microsoft.com/office/drawing/2014/main" id="{43C239DC-775D-02B8-BE42-69D0B9412C70}"/>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4</a:t>
              </a:r>
            </a:p>
          </p:txBody>
        </p:sp>
        <p:sp>
          <p:nvSpPr>
            <p:cNvPr id="101" name="Oval 100">
              <a:extLst>
                <a:ext uri="{FF2B5EF4-FFF2-40B4-BE49-F238E27FC236}">
                  <a16:creationId xmlns:a16="http://schemas.microsoft.com/office/drawing/2014/main" id="{027CD7FB-D362-2C65-4E9C-046E8F3F7212}"/>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5</a:t>
              </a:r>
            </a:p>
          </p:txBody>
        </p:sp>
        <p:sp>
          <p:nvSpPr>
            <p:cNvPr id="102" name="Oval 101">
              <a:extLst>
                <a:ext uri="{FF2B5EF4-FFF2-40B4-BE49-F238E27FC236}">
                  <a16:creationId xmlns:a16="http://schemas.microsoft.com/office/drawing/2014/main" id="{FA303D96-0008-4A19-CC5B-DBE9EF07CBF1}"/>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2</a:t>
              </a:r>
            </a:p>
          </p:txBody>
        </p:sp>
        <p:sp>
          <p:nvSpPr>
            <p:cNvPr id="103" name="Oval 102">
              <a:extLst>
                <a:ext uri="{FF2B5EF4-FFF2-40B4-BE49-F238E27FC236}">
                  <a16:creationId xmlns:a16="http://schemas.microsoft.com/office/drawing/2014/main" id="{86C8F186-E36C-CA84-FB26-6101D2E0BAD2}"/>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6</a:t>
              </a:r>
            </a:p>
          </p:txBody>
        </p:sp>
        <p:sp>
          <p:nvSpPr>
            <p:cNvPr id="104" name="Oval 103">
              <a:extLst>
                <a:ext uri="{FF2B5EF4-FFF2-40B4-BE49-F238E27FC236}">
                  <a16:creationId xmlns:a16="http://schemas.microsoft.com/office/drawing/2014/main" id="{D81E549A-6AAB-9EA1-9766-418C0D6AA846}"/>
                </a:ext>
              </a:extLst>
            </p:cNvPr>
            <p:cNvSpPr/>
            <p:nvPr/>
          </p:nvSpPr>
          <p:spPr>
            <a:xfrm>
              <a:off x="4807058" y="1477505"/>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3</a:t>
              </a:r>
            </a:p>
          </p:txBody>
        </p:sp>
      </p:grpSp>
      <p:grpSp>
        <p:nvGrpSpPr>
          <p:cNvPr id="105" name="Group 104">
            <a:extLst>
              <a:ext uri="{FF2B5EF4-FFF2-40B4-BE49-F238E27FC236}">
                <a16:creationId xmlns:a16="http://schemas.microsoft.com/office/drawing/2014/main" id="{A6AC1AC5-9E43-C0B9-009E-98AD54A08BEB}"/>
              </a:ext>
            </a:extLst>
          </p:cNvPr>
          <p:cNvGrpSpPr/>
          <p:nvPr/>
        </p:nvGrpSpPr>
        <p:grpSpPr>
          <a:xfrm>
            <a:off x="2145164" y="6347144"/>
            <a:ext cx="1584768" cy="453969"/>
            <a:chOff x="1038386" y="1224366"/>
            <a:chExt cx="4990455" cy="1797803"/>
          </a:xfrm>
        </p:grpSpPr>
        <p:sp>
          <p:nvSpPr>
            <p:cNvPr id="106" name="Rectangle 105">
              <a:extLst>
                <a:ext uri="{FF2B5EF4-FFF2-40B4-BE49-F238E27FC236}">
                  <a16:creationId xmlns:a16="http://schemas.microsoft.com/office/drawing/2014/main" id="{C9FDB12D-9860-DB0F-4482-F0A3FB8AAB45}"/>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Rectangle 106">
              <a:extLst>
                <a:ext uri="{FF2B5EF4-FFF2-40B4-BE49-F238E27FC236}">
                  <a16:creationId xmlns:a16="http://schemas.microsoft.com/office/drawing/2014/main" id="{6648B4AA-4596-5072-A043-DCC98D175036}"/>
                </a:ext>
              </a:extLst>
            </p:cNvPr>
            <p:cNvSpPr/>
            <p:nvPr/>
          </p:nvSpPr>
          <p:spPr>
            <a:xfrm>
              <a:off x="1038386" y="1224366"/>
              <a:ext cx="1154625"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J</a:t>
              </a:r>
            </a:p>
          </p:txBody>
        </p:sp>
        <p:sp>
          <p:nvSpPr>
            <p:cNvPr id="108" name="Oval 107">
              <a:extLst>
                <a:ext uri="{FF2B5EF4-FFF2-40B4-BE49-F238E27FC236}">
                  <a16:creationId xmlns:a16="http://schemas.microsoft.com/office/drawing/2014/main" id="{B6B51C08-67E7-A205-2BED-29D8DA46A8FF}"/>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1</a:t>
              </a:r>
            </a:p>
          </p:txBody>
        </p:sp>
        <p:sp>
          <p:nvSpPr>
            <p:cNvPr id="109" name="Oval 108">
              <a:extLst>
                <a:ext uri="{FF2B5EF4-FFF2-40B4-BE49-F238E27FC236}">
                  <a16:creationId xmlns:a16="http://schemas.microsoft.com/office/drawing/2014/main" id="{AEC85BB1-C7B9-A8C5-2830-E85C3E135891}"/>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4</a:t>
              </a:r>
            </a:p>
          </p:txBody>
        </p:sp>
        <p:sp>
          <p:nvSpPr>
            <p:cNvPr id="110" name="Oval 109">
              <a:extLst>
                <a:ext uri="{FF2B5EF4-FFF2-40B4-BE49-F238E27FC236}">
                  <a16:creationId xmlns:a16="http://schemas.microsoft.com/office/drawing/2014/main" id="{4AABCE20-800D-C966-A536-261DA1E852C9}"/>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5</a:t>
              </a:r>
            </a:p>
          </p:txBody>
        </p:sp>
        <p:sp>
          <p:nvSpPr>
            <p:cNvPr id="111" name="Oval 110">
              <a:extLst>
                <a:ext uri="{FF2B5EF4-FFF2-40B4-BE49-F238E27FC236}">
                  <a16:creationId xmlns:a16="http://schemas.microsoft.com/office/drawing/2014/main" id="{045F09C1-4E86-74E4-312C-E3222ECAE57F}"/>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2</a:t>
              </a:r>
            </a:p>
          </p:txBody>
        </p:sp>
        <p:sp>
          <p:nvSpPr>
            <p:cNvPr id="112" name="Oval 111">
              <a:extLst>
                <a:ext uri="{FF2B5EF4-FFF2-40B4-BE49-F238E27FC236}">
                  <a16:creationId xmlns:a16="http://schemas.microsoft.com/office/drawing/2014/main" id="{AC8BAAFC-79D6-6A3F-9DF3-54D75D138EF6}"/>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6</a:t>
              </a:r>
            </a:p>
          </p:txBody>
        </p:sp>
        <p:sp>
          <p:nvSpPr>
            <p:cNvPr id="113" name="Oval 112">
              <a:extLst>
                <a:ext uri="{FF2B5EF4-FFF2-40B4-BE49-F238E27FC236}">
                  <a16:creationId xmlns:a16="http://schemas.microsoft.com/office/drawing/2014/main" id="{FDA3BC13-6E19-C505-5DA2-0A8195951B2A}"/>
                </a:ext>
              </a:extLst>
            </p:cNvPr>
            <p:cNvSpPr/>
            <p:nvPr/>
          </p:nvSpPr>
          <p:spPr>
            <a:xfrm>
              <a:off x="4807058" y="1477505"/>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3</a:t>
              </a:r>
            </a:p>
          </p:txBody>
        </p:sp>
      </p:grpSp>
      <p:grpSp>
        <p:nvGrpSpPr>
          <p:cNvPr id="114" name="Group 113">
            <a:extLst>
              <a:ext uri="{FF2B5EF4-FFF2-40B4-BE49-F238E27FC236}">
                <a16:creationId xmlns:a16="http://schemas.microsoft.com/office/drawing/2014/main" id="{99ECB99E-C38A-47C7-C2B8-CB776537B9CB}"/>
              </a:ext>
            </a:extLst>
          </p:cNvPr>
          <p:cNvGrpSpPr/>
          <p:nvPr/>
        </p:nvGrpSpPr>
        <p:grpSpPr>
          <a:xfrm>
            <a:off x="2151233" y="6864748"/>
            <a:ext cx="1584768" cy="453969"/>
            <a:chOff x="1038386" y="1224366"/>
            <a:chExt cx="4990455" cy="1797803"/>
          </a:xfrm>
        </p:grpSpPr>
        <p:sp>
          <p:nvSpPr>
            <p:cNvPr id="115" name="Rectangle 114">
              <a:extLst>
                <a:ext uri="{FF2B5EF4-FFF2-40B4-BE49-F238E27FC236}">
                  <a16:creationId xmlns:a16="http://schemas.microsoft.com/office/drawing/2014/main" id="{6FDAE4D6-DC36-6B7B-ED92-BB48337B3BAC}"/>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115">
              <a:extLst>
                <a:ext uri="{FF2B5EF4-FFF2-40B4-BE49-F238E27FC236}">
                  <a16:creationId xmlns:a16="http://schemas.microsoft.com/office/drawing/2014/main" id="{21951567-A6A9-B348-E085-A533DAC8C712}"/>
                </a:ext>
              </a:extLst>
            </p:cNvPr>
            <p:cNvSpPr/>
            <p:nvPr/>
          </p:nvSpPr>
          <p:spPr>
            <a:xfrm>
              <a:off x="1038386" y="1224366"/>
              <a:ext cx="1154625"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K</a:t>
              </a:r>
            </a:p>
          </p:txBody>
        </p:sp>
        <p:sp>
          <p:nvSpPr>
            <p:cNvPr id="117" name="Oval 116">
              <a:extLst>
                <a:ext uri="{FF2B5EF4-FFF2-40B4-BE49-F238E27FC236}">
                  <a16:creationId xmlns:a16="http://schemas.microsoft.com/office/drawing/2014/main" id="{7E0DA01E-8EA4-C79D-2D06-AC2E5E512D37}"/>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1</a:t>
              </a:r>
            </a:p>
          </p:txBody>
        </p:sp>
        <p:sp>
          <p:nvSpPr>
            <p:cNvPr id="118" name="Oval 117">
              <a:extLst>
                <a:ext uri="{FF2B5EF4-FFF2-40B4-BE49-F238E27FC236}">
                  <a16:creationId xmlns:a16="http://schemas.microsoft.com/office/drawing/2014/main" id="{21EDEF4F-3A96-E3FB-7736-AC741F9A98A8}"/>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4</a:t>
              </a:r>
            </a:p>
          </p:txBody>
        </p:sp>
        <p:sp>
          <p:nvSpPr>
            <p:cNvPr id="119" name="Oval 118">
              <a:extLst>
                <a:ext uri="{FF2B5EF4-FFF2-40B4-BE49-F238E27FC236}">
                  <a16:creationId xmlns:a16="http://schemas.microsoft.com/office/drawing/2014/main" id="{034D0037-D8C9-9A55-EA1B-FE6EDD13DD73}"/>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5</a:t>
              </a:r>
            </a:p>
          </p:txBody>
        </p:sp>
        <p:sp>
          <p:nvSpPr>
            <p:cNvPr id="120" name="Oval 119">
              <a:extLst>
                <a:ext uri="{FF2B5EF4-FFF2-40B4-BE49-F238E27FC236}">
                  <a16:creationId xmlns:a16="http://schemas.microsoft.com/office/drawing/2014/main" id="{EBE65A54-27EB-D76A-A46F-440707D9758D}"/>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2</a:t>
              </a:r>
            </a:p>
          </p:txBody>
        </p:sp>
        <p:sp>
          <p:nvSpPr>
            <p:cNvPr id="121" name="Oval 120">
              <a:extLst>
                <a:ext uri="{FF2B5EF4-FFF2-40B4-BE49-F238E27FC236}">
                  <a16:creationId xmlns:a16="http://schemas.microsoft.com/office/drawing/2014/main" id="{9F86919F-4C27-F5FB-A138-7F20622FC702}"/>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6</a:t>
              </a:r>
            </a:p>
          </p:txBody>
        </p:sp>
        <p:sp>
          <p:nvSpPr>
            <p:cNvPr id="122" name="Oval 121">
              <a:extLst>
                <a:ext uri="{FF2B5EF4-FFF2-40B4-BE49-F238E27FC236}">
                  <a16:creationId xmlns:a16="http://schemas.microsoft.com/office/drawing/2014/main" id="{1A0EF658-A41F-175A-7EC2-FE4D30255339}"/>
                </a:ext>
              </a:extLst>
            </p:cNvPr>
            <p:cNvSpPr/>
            <p:nvPr/>
          </p:nvSpPr>
          <p:spPr>
            <a:xfrm>
              <a:off x="4807058" y="1477505"/>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3</a:t>
              </a:r>
            </a:p>
          </p:txBody>
        </p:sp>
      </p:grpSp>
      <p:grpSp>
        <p:nvGrpSpPr>
          <p:cNvPr id="123" name="Group 122">
            <a:extLst>
              <a:ext uri="{FF2B5EF4-FFF2-40B4-BE49-F238E27FC236}">
                <a16:creationId xmlns:a16="http://schemas.microsoft.com/office/drawing/2014/main" id="{D2EAB653-CAC9-1016-37C4-87737D92E8B8}"/>
              </a:ext>
            </a:extLst>
          </p:cNvPr>
          <p:cNvGrpSpPr/>
          <p:nvPr/>
        </p:nvGrpSpPr>
        <p:grpSpPr>
          <a:xfrm>
            <a:off x="2151233" y="7444807"/>
            <a:ext cx="1584768" cy="453969"/>
            <a:chOff x="1038386" y="1224366"/>
            <a:chExt cx="4990455" cy="1797803"/>
          </a:xfrm>
        </p:grpSpPr>
        <p:sp>
          <p:nvSpPr>
            <p:cNvPr id="124" name="Rectangle 123">
              <a:extLst>
                <a:ext uri="{FF2B5EF4-FFF2-40B4-BE49-F238E27FC236}">
                  <a16:creationId xmlns:a16="http://schemas.microsoft.com/office/drawing/2014/main" id="{2C06578A-DC07-8E45-B414-29E5283E4446}"/>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Rectangle 124">
              <a:extLst>
                <a:ext uri="{FF2B5EF4-FFF2-40B4-BE49-F238E27FC236}">
                  <a16:creationId xmlns:a16="http://schemas.microsoft.com/office/drawing/2014/main" id="{E94D7982-3EA0-3043-C6A5-8CAD947698D8}"/>
                </a:ext>
              </a:extLst>
            </p:cNvPr>
            <p:cNvSpPr/>
            <p:nvPr/>
          </p:nvSpPr>
          <p:spPr>
            <a:xfrm>
              <a:off x="1038386" y="1224366"/>
              <a:ext cx="1154625"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L</a:t>
              </a:r>
            </a:p>
          </p:txBody>
        </p:sp>
        <p:sp>
          <p:nvSpPr>
            <p:cNvPr id="126" name="Oval 125">
              <a:extLst>
                <a:ext uri="{FF2B5EF4-FFF2-40B4-BE49-F238E27FC236}">
                  <a16:creationId xmlns:a16="http://schemas.microsoft.com/office/drawing/2014/main" id="{553D439A-6C26-62ED-022F-CBAFF2AFB027}"/>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1</a:t>
              </a:r>
            </a:p>
          </p:txBody>
        </p:sp>
        <p:sp>
          <p:nvSpPr>
            <p:cNvPr id="127" name="Oval 126">
              <a:extLst>
                <a:ext uri="{FF2B5EF4-FFF2-40B4-BE49-F238E27FC236}">
                  <a16:creationId xmlns:a16="http://schemas.microsoft.com/office/drawing/2014/main" id="{63C8ED5A-8224-08E7-37F0-F7AB898300EF}"/>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4</a:t>
              </a:r>
            </a:p>
          </p:txBody>
        </p:sp>
        <p:sp>
          <p:nvSpPr>
            <p:cNvPr id="128" name="Oval 127">
              <a:extLst>
                <a:ext uri="{FF2B5EF4-FFF2-40B4-BE49-F238E27FC236}">
                  <a16:creationId xmlns:a16="http://schemas.microsoft.com/office/drawing/2014/main" id="{0B6C7ED9-2C3D-A9E4-BB6D-9A58D61FA6E2}"/>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5</a:t>
              </a:r>
            </a:p>
          </p:txBody>
        </p:sp>
        <p:sp>
          <p:nvSpPr>
            <p:cNvPr id="129" name="Oval 128">
              <a:extLst>
                <a:ext uri="{FF2B5EF4-FFF2-40B4-BE49-F238E27FC236}">
                  <a16:creationId xmlns:a16="http://schemas.microsoft.com/office/drawing/2014/main" id="{17C7A773-2240-8210-BDC8-EE00034FB881}"/>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2</a:t>
              </a:r>
            </a:p>
          </p:txBody>
        </p:sp>
        <p:sp>
          <p:nvSpPr>
            <p:cNvPr id="130" name="Oval 129">
              <a:extLst>
                <a:ext uri="{FF2B5EF4-FFF2-40B4-BE49-F238E27FC236}">
                  <a16:creationId xmlns:a16="http://schemas.microsoft.com/office/drawing/2014/main" id="{E70E7011-E537-7353-9448-8EB306934267}"/>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6</a:t>
              </a:r>
            </a:p>
          </p:txBody>
        </p:sp>
        <p:sp>
          <p:nvSpPr>
            <p:cNvPr id="131" name="Oval 130">
              <a:extLst>
                <a:ext uri="{FF2B5EF4-FFF2-40B4-BE49-F238E27FC236}">
                  <a16:creationId xmlns:a16="http://schemas.microsoft.com/office/drawing/2014/main" id="{5E4E3BC4-37DE-15F0-8E4F-BD28AC395C39}"/>
                </a:ext>
              </a:extLst>
            </p:cNvPr>
            <p:cNvSpPr/>
            <p:nvPr/>
          </p:nvSpPr>
          <p:spPr>
            <a:xfrm>
              <a:off x="4807058" y="1477505"/>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3</a:t>
              </a:r>
            </a:p>
          </p:txBody>
        </p:sp>
      </p:grpSp>
      <p:sp>
        <p:nvSpPr>
          <p:cNvPr id="322" name="Rectangle 321">
            <a:extLst>
              <a:ext uri="{FF2B5EF4-FFF2-40B4-BE49-F238E27FC236}">
                <a16:creationId xmlns:a16="http://schemas.microsoft.com/office/drawing/2014/main" id="{A279AF21-DD45-66CD-BAD3-5AD916C923D8}"/>
              </a:ext>
            </a:extLst>
          </p:cNvPr>
          <p:cNvSpPr/>
          <p:nvPr/>
        </p:nvSpPr>
        <p:spPr>
          <a:xfrm>
            <a:off x="164573" y="693609"/>
            <a:ext cx="6580301" cy="2070785"/>
          </a:xfrm>
          <a:prstGeom prst="rect">
            <a:avLst/>
          </a:prstGeom>
          <a:solidFill>
            <a:schemeClr val="accent6">
              <a:lumMod val="20000"/>
              <a:lumOff val="80000"/>
              <a:alpha val="24853"/>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3" name="TextBox 322">
            <a:extLst>
              <a:ext uri="{FF2B5EF4-FFF2-40B4-BE49-F238E27FC236}">
                <a16:creationId xmlns:a16="http://schemas.microsoft.com/office/drawing/2014/main" id="{75DCE96B-CE9C-DD83-0103-7A9CF860F8CF}"/>
              </a:ext>
            </a:extLst>
          </p:cNvPr>
          <p:cNvSpPr txBox="1"/>
          <p:nvPr/>
        </p:nvSpPr>
        <p:spPr>
          <a:xfrm>
            <a:off x="164573" y="2799941"/>
            <a:ext cx="6580301" cy="1169551"/>
          </a:xfrm>
          <a:prstGeom prst="rect">
            <a:avLst/>
          </a:prstGeom>
          <a:noFill/>
        </p:spPr>
        <p:txBody>
          <a:bodyPr wrap="square" rtlCol="0">
            <a:spAutoFit/>
          </a:bodyPr>
          <a:lstStyle/>
          <a:p>
            <a:pPr algn="l"/>
            <a:r>
              <a:rPr lang="en-US" sz="700" b="1" i="0" dirty="0">
                <a:solidFill>
                  <a:srgbClr val="000000"/>
                </a:solidFill>
                <a:effectLst/>
                <a:latin typeface="Times New Roman" panose="02020603050405020304" pitchFamily="18" charset="0"/>
                <a:cs typeface="Times New Roman" panose="02020603050405020304" pitchFamily="18" charset="0"/>
              </a:rPr>
              <a:t>Notations for panel A:</a:t>
            </a:r>
            <a:endParaRPr lang="en-US" sz="700" b="0" i="0" dirty="0">
              <a:solidFill>
                <a:srgbClr val="000000"/>
              </a:solidFill>
              <a:effectLst/>
              <a:latin typeface="Times New Roman" panose="02020603050405020304" pitchFamily="18" charset="0"/>
              <a:cs typeface="Times New Roman" panose="02020603050405020304" pitchFamily="18" charset="0"/>
            </a:endParaRPr>
          </a:p>
          <a:p>
            <a:pPr algn="l">
              <a:buFont typeface="Arial" panose="020B0604020202020204" pitchFamily="34" charset="0"/>
              <a:buChar char="•"/>
            </a:pPr>
            <a:r>
              <a:rPr lang="en-US" sz="700" b="1" i="0" dirty="0">
                <a:solidFill>
                  <a:srgbClr val="000000"/>
                </a:solidFill>
                <a:effectLst/>
                <a:latin typeface="Times New Roman" panose="02020603050405020304" pitchFamily="18" charset="0"/>
                <a:cs typeface="Times New Roman" panose="02020603050405020304" pitchFamily="18" charset="0"/>
              </a:rPr>
              <a:t>Section Thickness</a:t>
            </a:r>
            <a:r>
              <a:rPr lang="en-US" sz="700" b="0" i="0" dirty="0">
                <a:solidFill>
                  <a:srgbClr val="000000"/>
                </a:solidFill>
                <a:effectLst/>
                <a:latin typeface="Times New Roman" panose="02020603050405020304" pitchFamily="18" charset="0"/>
                <a:cs typeface="Times New Roman" panose="02020603050405020304" pitchFamily="18" charset="0"/>
              </a:rPr>
              <a:t>: Each section was 12 µm thick. </a:t>
            </a:r>
          </a:p>
          <a:p>
            <a:pPr algn="l">
              <a:buFont typeface="Arial" panose="020B0604020202020204" pitchFamily="34" charset="0"/>
              <a:buChar char="•"/>
            </a:pPr>
            <a:r>
              <a:rPr lang="en-US" sz="700" b="1" i="0" dirty="0">
                <a:solidFill>
                  <a:srgbClr val="000000"/>
                </a:solidFill>
                <a:effectLst/>
                <a:latin typeface="Times New Roman" panose="02020603050405020304" pitchFamily="18" charset="0"/>
                <a:cs typeface="Times New Roman" panose="02020603050405020304" pitchFamily="18" charset="0"/>
              </a:rPr>
              <a:t>Series Composition</a:t>
            </a:r>
            <a:r>
              <a:rPr lang="en-US" sz="700" b="0" i="0" dirty="0">
                <a:solidFill>
                  <a:srgbClr val="000000"/>
                </a:solidFill>
                <a:effectLst/>
                <a:latin typeface="Times New Roman" panose="02020603050405020304" pitchFamily="18" charset="0"/>
                <a:cs typeface="Times New Roman" panose="02020603050405020304" pitchFamily="18" charset="0"/>
              </a:rPr>
              <a:t>: Each of the four series (A, B, C, and D) includes 5-6 slides with 6 sections per slide. </a:t>
            </a:r>
            <a:r>
              <a:rPr lang="en-US" sz="700" dirty="0">
                <a:solidFill>
                  <a:srgbClr val="000000"/>
                </a:solidFill>
                <a:latin typeface="Times New Roman" panose="02020603050405020304" pitchFamily="18" charset="0"/>
                <a:cs typeface="Times New Roman" panose="02020603050405020304" pitchFamily="18" charset="0"/>
              </a:rPr>
              <a:t>O</a:t>
            </a:r>
            <a:r>
              <a:rPr lang="en-US" sz="700" b="0" i="0" dirty="0">
                <a:solidFill>
                  <a:srgbClr val="000000"/>
                </a:solidFill>
                <a:effectLst/>
                <a:latin typeface="Times New Roman" panose="02020603050405020304" pitchFamily="18" charset="0"/>
                <a:cs typeface="Times New Roman" panose="02020603050405020304" pitchFamily="18" charset="0"/>
              </a:rPr>
              <a:t>ne series which covers approximately 1.8 cm linear dimension (rostro-caudal or medio-lateral), with 36-42 sections, was processed for SISH per subject (i.e., 1 in 4 sections).</a:t>
            </a:r>
          </a:p>
          <a:p>
            <a:pPr algn="l">
              <a:buFont typeface="Arial" panose="020B0604020202020204" pitchFamily="34" charset="0"/>
              <a:buChar char="•"/>
            </a:pPr>
            <a:r>
              <a:rPr lang="en-US" sz="700" b="1" i="0" dirty="0">
                <a:solidFill>
                  <a:srgbClr val="000000"/>
                </a:solidFill>
                <a:effectLst/>
                <a:latin typeface="Times New Roman" panose="02020603050405020304" pitchFamily="18" charset="0"/>
                <a:cs typeface="Times New Roman" panose="02020603050405020304" pitchFamily="18" charset="0"/>
              </a:rPr>
              <a:t>Distance Between Sections</a:t>
            </a:r>
            <a:r>
              <a:rPr lang="en-US" sz="700" b="0" i="0" dirty="0">
                <a:solidFill>
                  <a:srgbClr val="000000"/>
                </a:solidFill>
                <a:effectLst/>
                <a:latin typeface="Times New Roman" panose="02020603050405020304" pitchFamily="18" charset="0"/>
                <a:cs typeface="Times New Roman" panose="02020603050405020304" pitchFamily="18" charset="0"/>
              </a:rPr>
              <a:t>: There was a linear distance of about 48–84 µm between two adjacent sections on a given slide. Typically, 1-3 sections per slide were not suitable for mounting due to section rolling or breakage during the unrolling process.</a:t>
            </a:r>
          </a:p>
          <a:p>
            <a:pPr algn="l">
              <a:buFont typeface="Arial" panose="020B0604020202020204" pitchFamily="34" charset="0"/>
              <a:buChar char="•"/>
            </a:pPr>
            <a:r>
              <a:rPr lang="en-US" sz="700" b="1" i="0" dirty="0">
                <a:solidFill>
                  <a:srgbClr val="000000"/>
                </a:solidFill>
                <a:effectLst/>
                <a:latin typeface="Times New Roman" panose="02020603050405020304" pitchFamily="18" charset="0"/>
                <a:cs typeface="Times New Roman" panose="02020603050405020304" pitchFamily="18" charset="0"/>
              </a:rPr>
              <a:t>Design Rationale</a:t>
            </a:r>
            <a:r>
              <a:rPr lang="en-US" sz="700" b="0" i="0" dirty="0">
                <a:solidFill>
                  <a:srgbClr val="000000"/>
                </a:solidFill>
                <a:effectLst/>
                <a:latin typeface="Times New Roman" panose="02020603050405020304" pitchFamily="18" charset="0"/>
                <a:cs typeface="Times New Roman" panose="02020603050405020304" pitchFamily="18" charset="0"/>
              </a:rPr>
              <a:t>: By reacting one series out of four, we could comprehensively observe the spatial spans of the </a:t>
            </a:r>
            <a:r>
              <a:rPr lang="en-US" sz="700" b="0" i="1" dirty="0">
                <a:solidFill>
                  <a:srgbClr val="000000"/>
                </a:solidFill>
                <a:effectLst/>
                <a:latin typeface="Times New Roman" panose="02020603050405020304" pitchFamily="18" charset="0"/>
                <a:cs typeface="Times New Roman" panose="02020603050405020304" pitchFamily="18" charset="0"/>
              </a:rPr>
              <a:t>Kiss1</a:t>
            </a:r>
            <a:r>
              <a:rPr lang="en-US" sz="700" b="0" i="0" dirty="0">
                <a:solidFill>
                  <a:srgbClr val="000000"/>
                </a:solidFill>
                <a:effectLst/>
                <a:latin typeface="Times New Roman" panose="02020603050405020304" pitchFamily="18" charset="0"/>
                <a:cs typeface="Times New Roman" panose="02020603050405020304" pitchFamily="18" charset="0"/>
              </a:rPr>
              <a:t>-expressing cell populations. However, approximately 80% of the brain volume intercalated between </a:t>
            </a:r>
            <a:r>
              <a:rPr lang="en-US" sz="700" dirty="0">
                <a:solidFill>
                  <a:srgbClr val="000000"/>
                </a:solidFill>
                <a:latin typeface="Times New Roman" panose="02020603050405020304" pitchFamily="18" charset="0"/>
                <a:cs typeface="Times New Roman" panose="02020603050405020304" pitchFamily="18" charset="0"/>
              </a:rPr>
              <a:t>contiguous </a:t>
            </a:r>
            <a:r>
              <a:rPr lang="en-US" sz="700" b="0" i="0" dirty="0">
                <a:solidFill>
                  <a:srgbClr val="000000"/>
                </a:solidFill>
                <a:effectLst/>
                <a:latin typeface="Times New Roman" panose="02020603050405020304" pitchFamily="18" charset="0"/>
                <a:cs typeface="Times New Roman" panose="02020603050405020304" pitchFamily="18" charset="0"/>
              </a:rPr>
              <a:t>sections within the series, per subject, was missing from the reaction. </a:t>
            </a:r>
          </a:p>
          <a:p>
            <a:pPr algn="l">
              <a:buFont typeface="Arial" panose="020B0604020202020204" pitchFamily="34" charset="0"/>
              <a:buChar char="•"/>
            </a:pPr>
            <a:endParaRPr lang="en-US" sz="700" dirty="0">
              <a:solidFill>
                <a:srgbClr val="000000"/>
              </a:solidFill>
              <a:latin typeface="Times New Roman" panose="02020603050405020304" pitchFamily="18" charset="0"/>
              <a:cs typeface="Times New Roman" panose="02020603050405020304" pitchFamily="18" charset="0"/>
            </a:endParaRPr>
          </a:p>
          <a:p>
            <a:pPr algn="l"/>
            <a:r>
              <a:rPr lang="en-US" sz="700" b="0" i="0" dirty="0">
                <a:solidFill>
                  <a:srgbClr val="000000"/>
                </a:solidFill>
                <a:effectLst/>
                <a:latin typeface="Times New Roman" panose="02020603050405020304" pitchFamily="18" charset="0"/>
                <a:cs typeface="Times New Roman" panose="02020603050405020304" pitchFamily="18" charset="0"/>
              </a:rPr>
              <a:t>In light of the heterogeneity in anatomical distribution, we believe that using statistical extrapolation to estimate the total cell number may not be the most accurate approach.</a:t>
            </a:r>
          </a:p>
        </p:txBody>
      </p:sp>
      <p:sp>
        <p:nvSpPr>
          <p:cNvPr id="324" name="TextBox 323">
            <a:extLst>
              <a:ext uri="{FF2B5EF4-FFF2-40B4-BE49-F238E27FC236}">
                <a16:creationId xmlns:a16="http://schemas.microsoft.com/office/drawing/2014/main" id="{21A17CC1-A604-69D5-7B07-DE51596FCE1F}"/>
              </a:ext>
            </a:extLst>
          </p:cNvPr>
          <p:cNvSpPr txBox="1"/>
          <p:nvPr/>
        </p:nvSpPr>
        <p:spPr>
          <a:xfrm>
            <a:off x="242701" y="139633"/>
            <a:ext cx="6502173" cy="400110"/>
          </a:xfrm>
          <a:prstGeom prst="rect">
            <a:avLst/>
          </a:prstGeom>
          <a:noFill/>
        </p:spPr>
        <p:txBody>
          <a:bodyPr wrap="square" rtlCol="0">
            <a:spAutoFit/>
          </a:bodyPr>
          <a:lstStyle/>
          <a:p>
            <a:pPr algn="ctr"/>
            <a:r>
              <a:rPr lang="en-US" sz="1200" dirty="0">
                <a:solidFill>
                  <a:srgbClr val="0070C0"/>
                </a:solidFill>
                <a:latin typeface="Helvetica" pitchFamily="2" charset="0"/>
              </a:rPr>
              <a:t>A. Sample collection and SISH (Brown kit) experimental design</a:t>
            </a:r>
          </a:p>
          <a:p>
            <a:pPr algn="ctr"/>
            <a:r>
              <a:rPr lang="en-US" sz="800" i="1" dirty="0">
                <a:solidFill>
                  <a:srgbClr val="0070C0"/>
                </a:solidFill>
                <a:latin typeface="Helvetica" pitchFamily="2" charset="0"/>
              </a:rPr>
              <a:t>The collection was repeated for 16 mouse brains:  16 = 4 (n) x 2 (treatments) x 2 (sexes) </a:t>
            </a:r>
          </a:p>
        </p:txBody>
      </p:sp>
      <p:grpSp>
        <p:nvGrpSpPr>
          <p:cNvPr id="325" name="Group 324">
            <a:extLst>
              <a:ext uri="{FF2B5EF4-FFF2-40B4-BE49-F238E27FC236}">
                <a16:creationId xmlns:a16="http://schemas.microsoft.com/office/drawing/2014/main" id="{D11F2EE5-5022-E8DE-D970-CAA71DADD81C}"/>
              </a:ext>
            </a:extLst>
          </p:cNvPr>
          <p:cNvGrpSpPr/>
          <p:nvPr/>
        </p:nvGrpSpPr>
        <p:grpSpPr>
          <a:xfrm>
            <a:off x="242701" y="736080"/>
            <a:ext cx="6338364" cy="1924621"/>
            <a:chOff x="344225" y="1589543"/>
            <a:chExt cx="6666175" cy="1987374"/>
          </a:xfrm>
        </p:grpSpPr>
        <p:grpSp>
          <p:nvGrpSpPr>
            <p:cNvPr id="326" name="Group 325">
              <a:extLst>
                <a:ext uri="{FF2B5EF4-FFF2-40B4-BE49-F238E27FC236}">
                  <a16:creationId xmlns:a16="http://schemas.microsoft.com/office/drawing/2014/main" id="{E4E388F1-B6BD-EA4C-C77A-21BA3D072D29}"/>
                </a:ext>
              </a:extLst>
            </p:cNvPr>
            <p:cNvGrpSpPr/>
            <p:nvPr/>
          </p:nvGrpSpPr>
          <p:grpSpPr>
            <a:xfrm>
              <a:off x="344225" y="1643331"/>
              <a:ext cx="1242529" cy="1933586"/>
              <a:chOff x="344224" y="1643331"/>
              <a:chExt cx="1598063" cy="2213057"/>
            </a:xfrm>
          </p:grpSpPr>
          <p:grpSp>
            <p:nvGrpSpPr>
              <p:cNvPr id="475" name="Group 474">
                <a:extLst>
                  <a:ext uri="{FF2B5EF4-FFF2-40B4-BE49-F238E27FC236}">
                    <a16:creationId xmlns:a16="http://schemas.microsoft.com/office/drawing/2014/main" id="{AFE845AD-84D8-78BC-398B-2913B9A33AD7}"/>
                  </a:ext>
                </a:extLst>
              </p:cNvPr>
              <p:cNvGrpSpPr/>
              <p:nvPr/>
            </p:nvGrpSpPr>
            <p:grpSpPr>
              <a:xfrm>
                <a:off x="357519" y="1643331"/>
                <a:ext cx="1584768" cy="499370"/>
                <a:chOff x="1038386" y="1224366"/>
                <a:chExt cx="4990455" cy="1797803"/>
              </a:xfrm>
            </p:grpSpPr>
            <p:sp>
              <p:nvSpPr>
                <p:cNvPr id="503" name="Rectangle 502">
                  <a:extLst>
                    <a:ext uri="{FF2B5EF4-FFF2-40B4-BE49-F238E27FC236}">
                      <a16:creationId xmlns:a16="http://schemas.microsoft.com/office/drawing/2014/main" id="{3F6B8729-7421-2702-6452-0415D49A4635}"/>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4" name="Rectangle 503">
                  <a:extLst>
                    <a:ext uri="{FF2B5EF4-FFF2-40B4-BE49-F238E27FC236}">
                      <a16:creationId xmlns:a16="http://schemas.microsoft.com/office/drawing/2014/main" id="{DFA450E0-22D8-6C24-EA67-0B0CD3A7B8EA}"/>
                    </a:ext>
                  </a:extLst>
                </p:cNvPr>
                <p:cNvSpPr/>
                <p:nvPr/>
              </p:nvSpPr>
              <p:spPr>
                <a:xfrm>
                  <a:off x="1038386" y="1224366"/>
                  <a:ext cx="1154625"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A1</a:t>
                  </a:r>
                </a:p>
              </p:txBody>
            </p:sp>
            <p:sp>
              <p:nvSpPr>
                <p:cNvPr id="505" name="Oval 504">
                  <a:extLst>
                    <a:ext uri="{FF2B5EF4-FFF2-40B4-BE49-F238E27FC236}">
                      <a16:creationId xmlns:a16="http://schemas.microsoft.com/office/drawing/2014/main" id="{BD83F797-CB90-5147-61BF-17B3092158DC}"/>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1</a:t>
                  </a:r>
                </a:p>
              </p:txBody>
            </p:sp>
            <p:sp>
              <p:nvSpPr>
                <p:cNvPr id="506" name="Oval 505">
                  <a:extLst>
                    <a:ext uri="{FF2B5EF4-FFF2-40B4-BE49-F238E27FC236}">
                      <a16:creationId xmlns:a16="http://schemas.microsoft.com/office/drawing/2014/main" id="{72D9EC30-E3FE-E347-F8D0-AA84B41A42E3}"/>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507" name="Oval 506">
                  <a:extLst>
                    <a:ext uri="{FF2B5EF4-FFF2-40B4-BE49-F238E27FC236}">
                      <a16:creationId xmlns:a16="http://schemas.microsoft.com/office/drawing/2014/main" id="{B4C25BFF-6235-3561-C7FD-0B85FDD68F73}"/>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508" name="Oval 507">
                  <a:extLst>
                    <a:ext uri="{FF2B5EF4-FFF2-40B4-BE49-F238E27FC236}">
                      <a16:creationId xmlns:a16="http://schemas.microsoft.com/office/drawing/2014/main" id="{C2E24D21-ACC2-1CB6-2C4A-720A658A1C63}"/>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5</a:t>
                  </a:r>
                </a:p>
              </p:txBody>
            </p:sp>
            <p:sp>
              <p:nvSpPr>
                <p:cNvPr id="509" name="Oval 508">
                  <a:extLst>
                    <a:ext uri="{FF2B5EF4-FFF2-40B4-BE49-F238E27FC236}">
                      <a16:creationId xmlns:a16="http://schemas.microsoft.com/office/drawing/2014/main" id="{ABE0E125-F15E-F914-7272-78A5FF242DDA}"/>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510" name="Oval 509">
                  <a:extLst>
                    <a:ext uri="{FF2B5EF4-FFF2-40B4-BE49-F238E27FC236}">
                      <a16:creationId xmlns:a16="http://schemas.microsoft.com/office/drawing/2014/main" id="{8FC676DC-B32E-929C-08FD-D98BCDE9DF90}"/>
                    </a:ext>
                  </a:extLst>
                </p:cNvPr>
                <p:cNvSpPr/>
                <p:nvPr/>
              </p:nvSpPr>
              <p:spPr>
                <a:xfrm>
                  <a:off x="4807058" y="1477505"/>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9</a:t>
                  </a:r>
                </a:p>
              </p:txBody>
            </p:sp>
          </p:grpSp>
          <p:grpSp>
            <p:nvGrpSpPr>
              <p:cNvPr id="476" name="Group 475">
                <a:extLst>
                  <a:ext uri="{FF2B5EF4-FFF2-40B4-BE49-F238E27FC236}">
                    <a16:creationId xmlns:a16="http://schemas.microsoft.com/office/drawing/2014/main" id="{BFD5E18E-3328-1B75-1F88-3062ADA0D745}"/>
                  </a:ext>
                </a:extLst>
              </p:cNvPr>
              <p:cNvGrpSpPr/>
              <p:nvPr/>
            </p:nvGrpSpPr>
            <p:grpSpPr>
              <a:xfrm>
                <a:off x="357519" y="2190025"/>
                <a:ext cx="1584768" cy="499370"/>
                <a:chOff x="1038386" y="1224366"/>
                <a:chExt cx="4990455" cy="1797803"/>
              </a:xfrm>
            </p:grpSpPr>
            <p:sp>
              <p:nvSpPr>
                <p:cNvPr id="495" name="Rectangle 494">
                  <a:extLst>
                    <a:ext uri="{FF2B5EF4-FFF2-40B4-BE49-F238E27FC236}">
                      <a16:creationId xmlns:a16="http://schemas.microsoft.com/office/drawing/2014/main" id="{C31AD48D-E269-6192-4FCD-C98A160D2A31}"/>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6" name="Rectangle 495">
                  <a:extLst>
                    <a:ext uri="{FF2B5EF4-FFF2-40B4-BE49-F238E27FC236}">
                      <a16:creationId xmlns:a16="http://schemas.microsoft.com/office/drawing/2014/main" id="{B6C639AA-D1FC-EDA0-AC34-CE6187E6B8F3}"/>
                    </a:ext>
                  </a:extLst>
                </p:cNvPr>
                <p:cNvSpPr/>
                <p:nvPr/>
              </p:nvSpPr>
              <p:spPr>
                <a:xfrm>
                  <a:off x="1038386" y="1224366"/>
                  <a:ext cx="1154625"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B1</a:t>
                  </a:r>
                </a:p>
              </p:txBody>
            </p:sp>
            <p:sp>
              <p:nvSpPr>
                <p:cNvPr id="497" name="Oval 496">
                  <a:extLst>
                    <a:ext uri="{FF2B5EF4-FFF2-40B4-BE49-F238E27FC236}">
                      <a16:creationId xmlns:a16="http://schemas.microsoft.com/office/drawing/2014/main" id="{70835CFE-A6C8-EB5C-DBA0-6B2C2E9BB239}"/>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2</a:t>
                  </a:r>
                </a:p>
              </p:txBody>
            </p:sp>
            <p:sp>
              <p:nvSpPr>
                <p:cNvPr id="498" name="Oval 497">
                  <a:extLst>
                    <a:ext uri="{FF2B5EF4-FFF2-40B4-BE49-F238E27FC236}">
                      <a16:creationId xmlns:a16="http://schemas.microsoft.com/office/drawing/2014/main" id="{EFC0FEB0-9C10-9A07-9FA3-166DECEE771D}"/>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99" name="Oval 498">
                  <a:extLst>
                    <a:ext uri="{FF2B5EF4-FFF2-40B4-BE49-F238E27FC236}">
                      <a16:creationId xmlns:a16="http://schemas.microsoft.com/office/drawing/2014/main" id="{6E56178F-F781-D2B2-8402-50BBDFDC19C1}"/>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500" name="Oval 499">
                  <a:extLst>
                    <a:ext uri="{FF2B5EF4-FFF2-40B4-BE49-F238E27FC236}">
                      <a16:creationId xmlns:a16="http://schemas.microsoft.com/office/drawing/2014/main" id="{7AFD06FD-57B0-A1A7-5AAB-1D654C6A94E8}"/>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6</a:t>
                  </a:r>
                </a:p>
              </p:txBody>
            </p:sp>
            <p:sp>
              <p:nvSpPr>
                <p:cNvPr id="501" name="Oval 500">
                  <a:extLst>
                    <a:ext uri="{FF2B5EF4-FFF2-40B4-BE49-F238E27FC236}">
                      <a16:creationId xmlns:a16="http://schemas.microsoft.com/office/drawing/2014/main" id="{ED984A49-27D2-15FB-96C3-F4C765FC661B}"/>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502" name="Oval 501">
                  <a:extLst>
                    <a:ext uri="{FF2B5EF4-FFF2-40B4-BE49-F238E27FC236}">
                      <a16:creationId xmlns:a16="http://schemas.microsoft.com/office/drawing/2014/main" id="{C2B496AD-8628-FE76-EB74-85A353604EBE}"/>
                    </a:ext>
                  </a:extLst>
                </p:cNvPr>
                <p:cNvSpPr/>
                <p:nvPr/>
              </p:nvSpPr>
              <p:spPr>
                <a:xfrm>
                  <a:off x="4807059" y="1477506"/>
                  <a:ext cx="854837" cy="604435"/>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grpSp>
          <p:grpSp>
            <p:nvGrpSpPr>
              <p:cNvPr id="477" name="Group 476">
                <a:extLst>
                  <a:ext uri="{FF2B5EF4-FFF2-40B4-BE49-F238E27FC236}">
                    <a16:creationId xmlns:a16="http://schemas.microsoft.com/office/drawing/2014/main" id="{41D878DA-F396-0C10-73F5-76885528A305}"/>
                  </a:ext>
                </a:extLst>
              </p:cNvPr>
              <p:cNvGrpSpPr/>
              <p:nvPr/>
            </p:nvGrpSpPr>
            <p:grpSpPr>
              <a:xfrm>
                <a:off x="344224" y="2735476"/>
                <a:ext cx="1593913" cy="499370"/>
                <a:chOff x="1009588" y="1224366"/>
                <a:chExt cx="5019253" cy="1797803"/>
              </a:xfrm>
            </p:grpSpPr>
            <p:sp>
              <p:nvSpPr>
                <p:cNvPr id="487" name="Rectangle 486">
                  <a:extLst>
                    <a:ext uri="{FF2B5EF4-FFF2-40B4-BE49-F238E27FC236}">
                      <a16:creationId xmlns:a16="http://schemas.microsoft.com/office/drawing/2014/main" id="{7DA6EF15-F5B7-81CC-3C4D-EC93525C9BCD}"/>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8" name="Rectangle 487">
                  <a:extLst>
                    <a:ext uri="{FF2B5EF4-FFF2-40B4-BE49-F238E27FC236}">
                      <a16:creationId xmlns:a16="http://schemas.microsoft.com/office/drawing/2014/main" id="{AD6E8653-B023-DF37-8396-4D430FAC6F5B}"/>
                    </a:ext>
                  </a:extLst>
                </p:cNvPr>
                <p:cNvSpPr/>
                <p:nvPr/>
              </p:nvSpPr>
              <p:spPr>
                <a:xfrm>
                  <a:off x="1009588" y="1224366"/>
                  <a:ext cx="1275423"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C</a:t>
                  </a:r>
                </a:p>
                <a:p>
                  <a:pPr algn="ctr"/>
                  <a:r>
                    <a:rPr lang="en-US" sz="1200" dirty="0">
                      <a:solidFill>
                        <a:schemeClr val="tx1"/>
                      </a:solidFill>
                    </a:rPr>
                    <a:t>1</a:t>
                  </a:r>
                </a:p>
              </p:txBody>
            </p:sp>
            <p:sp>
              <p:nvSpPr>
                <p:cNvPr id="489" name="Oval 488">
                  <a:extLst>
                    <a:ext uri="{FF2B5EF4-FFF2-40B4-BE49-F238E27FC236}">
                      <a16:creationId xmlns:a16="http://schemas.microsoft.com/office/drawing/2014/main" id="{7C6EF6EC-998B-949D-EFC8-04A3A54E11F7}"/>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3</a:t>
                  </a:r>
                </a:p>
              </p:txBody>
            </p:sp>
            <p:sp>
              <p:nvSpPr>
                <p:cNvPr id="490" name="Oval 489">
                  <a:extLst>
                    <a:ext uri="{FF2B5EF4-FFF2-40B4-BE49-F238E27FC236}">
                      <a16:creationId xmlns:a16="http://schemas.microsoft.com/office/drawing/2014/main" id="{BEF5F0C1-B64C-EA6F-8FE4-CF9E2EAD7B30}"/>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91" name="Oval 490">
                  <a:extLst>
                    <a:ext uri="{FF2B5EF4-FFF2-40B4-BE49-F238E27FC236}">
                      <a16:creationId xmlns:a16="http://schemas.microsoft.com/office/drawing/2014/main" id="{46A30E22-355D-AD9D-A40A-AD97BBD0ABF1}"/>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92" name="Oval 491">
                  <a:extLst>
                    <a:ext uri="{FF2B5EF4-FFF2-40B4-BE49-F238E27FC236}">
                      <a16:creationId xmlns:a16="http://schemas.microsoft.com/office/drawing/2014/main" id="{59E291E1-F2DD-81B6-7903-010067603BFA}"/>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7</a:t>
                  </a:r>
                </a:p>
              </p:txBody>
            </p:sp>
            <p:sp>
              <p:nvSpPr>
                <p:cNvPr id="493" name="Oval 492">
                  <a:extLst>
                    <a:ext uri="{FF2B5EF4-FFF2-40B4-BE49-F238E27FC236}">
                      <a16:creationId xmlns:a16="http://schemas.microsoft.com/office/drawing/2014/main" id="{BB1578D7-C8F4-1950-E3C1-A6BE9B403F53}"/>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94" name="Oval 493">
                  <a:extLst>
                    <a:ext uri="{FF2B5EF4-FFF2-40B4-BE49-F238E27FC236}">
                      <a16:creationId xmlns:a16="http://schemas.microsoft.com/office/drawing/2014/main" id="{4CD07B8D-FDA4-1FE5-1CBE-F116CE3DBA73}"/>
                    </a:ext>
                  </a:extLst>
                </p:cNvPr>
                <p:cNvSpPr/>
                <p:nvPr/>
              </p:nvSpPr>
              <p:spPr>
                <a:xfrm>
                  <a:off x="4807058" y="1477505"/>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grpSp>
          <p:grpSp>
            <p:nvGrpSpPr>
              <p:cNvPr id="478" name="Group 477">
                <a:extLst>
                  <a:ext uri="{FF2B5EF4-FFF2-40B4-BE49-F238E27FC236}">
                    <a16:creationId xmlns:a16="http://schemas.microsoft.com/office/drawing/2014/main" id="{54D73D7B-4C27-00EE-77B4-612BA6CDA45D}"/>
                  </a:ext>
                </a:extLst>
              </p:cNvPr>
              <p:cNvGrpSpPr/>
              <p:nvPr/>
            </p:nvGrpSpPr>
            <p:grpSpPr>
              <a:xfrm>
                <a:off x="357519" y="3357018"/>
                <a:ext cx="1584768" cy="499370"/>
                <a:chOff x="1038386" y="1224366"/>
                <a:chExt cx="4990455" cy="1797803"/>
              </a:xfrm>
            </p:grpSpPr>
            <p:sp>
              <p:nvSpPr>
                <p:cNvPr id="479" name="Rectangle 478">
                  <a:extLst>
                    <a:ext uri="{FF2B5EF4-FFF2-40B4-BE49-F238E27FC236}">
                      <a16:creationId xmlns:a16="http://schemas.microsoft.com/office/drawing/2014/main" id="{69CB908B-CAEE-BD65-92DD-07EA6A2C98E9}"/>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0" name="Rectangle 479">
                  <a:extLst>
                    <a:ext uri="{FF2B5EF4-FFF2-40B4-BE49-F238E27FC236}">
                      <a16:creationId xmlns:a16="http://schemas.microsoft.com/office/drawing/2014/main" id="{B00899FA-AF2F-FDA7-8070-7084F7F45076}"/>
                    </a:ext>
                  </a:extLst>
                </p:cNvPr>
                <p:cNvSpPr/>
                <p:nvPr/>
              </p:nvSpPr>
              <p:spPr>
                <a:xfrm>
                  <a:off x="1038389" y="1224366"/>
                  <a:ext cx="1172705"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D1</a:t>
                  </a:r>
                </a:p>
              </p:txBody>
            </p:sp>
            <p:sp>
              <p:nvSpPr>
                <p:cNvPr id="481" name="Oval 480">
                  <a:extLst>
                    <a:ext uri="{FF2B5EF4-FFF2-40B4-BE49-F238E27FC236}">
                      <a16:creationId xmlns:a16="http://schemas.microsoft.com/office/drawing/2014/main" id="{E23D395F-E65B-3B80-206A-896BA0617394}"/>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4</a:t>
                  </a:r>
                </a:p>
              </p:txBody>
            </p:sp>
            <p:sp>
              <p:nvSpPr>
                <p:cNvPr id="482" name="Oval 481">
                  <a:extLst>
                    <a:ext uri="{FF2B5EF4-FFF2-40B4-BE49-F238E27FC236}">
                      <a16:creationId xmlns:a16="http://schemas.microsoft.com/office/drawing/2014/main" id="{BD40A036-9AB4-8075-E7FC-26FAC05328EC}"/>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83" name="Oval 482">
                  <a:extLst>
                    <a:ext uri="{FF2B5EF4-FFF2-40B4-BE49-F238E27FC236}">
                      <a16:creationId xmlns:a16="http://schemas.microsoft.com/office/drawing/2014/main" id="{8C62CDEA-33D3-E281-F06E-AF247739FBAB}"/>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84" name="Oval 483">
                  <a:extLst>
                    <a:ext uri="{FF2B5EF4-FFF2-40B4-BE49-F238E27FC236}">
                      <a16:creationId xmlns:a16="http://schemas.microsoft.com/office/drawing/2014/main" id="{9884B3CF-94B8-89C3-317C-A1ADE8FD1F77}"/>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8</a:t>
                  </a:r>
                </a:p>
              </p:txBody>
            </p:sp>
            <p:sp>
              <p:nvSpPr>
                <p:cNvPr id="485" name="Oval 484">
                  <a:extLst>
                    <a:ext uri="{FF2B5EF4-FFF2-40B4-BE49-F238E27FC236}">
                      <a16:creationId xmlns:a16="http://schemas.microsoft.com/office/drawing/2014/main" id="{F60E1557-FA12-AC24-B049-BB345445A9C4}"/>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86" name="Oval 485">
                  <a:extLst>
                    <a:ext uri="{FF2B5EF4-FFF2-40B4-BE49-F238E27FC236}">
                      <a16:creationId xmlns:a16="http://schemas.microsoft.com/office/drawing/2014/main" id="{3102D3D8-1A1E-83B5-BEC7-B5FF2711A9B7}"/>
                    </a:ext>
                  </a:extLst>
                </p:cNvPr>
                <p:cNvSpPr/>
                <p:nvPr/>
              </p:nvSpPr>
              <p:spPr>
                <a:xfrm>
                  <a:off x="4807058" y="1477505"/>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grpSp>
        </p:grpSp>
        <p:grpSp>
          <p:nvGrpSpPr>
            <p:cNvPr id="327" name="Group 326">
              <a:extLst>
                <a:ext uri="{FF2B5EF4-FFF2-40B4-BE49-F238E27FC236}">
                  <a16:creationId xmlns:a16="http://schemas.microsoft.com/office/drawing/2014/main" id="{84AFC799-8B9A-35B8-E0B1-E7BA0A7F4336}"/>
                </a:ext>
              </a:extLst>
            </p:cNvPr>
            <p:cNvGrpSpPr/>
            <p:nvPr/>
          </p:nvGrpSpPr>
          <p:grpSpPr>
            <a:xfrm>
              <a:off x="1752337" y="1632631"/>
              <a:ext cx="1242529" cy="1933586"/>
              <a:chOff x="344224" y="1643331"/>
              <a:chExt cx="1598063" cy="2213057"/>
            </a:xfrm>
          </p:grpSpPr>
          <p:grpSp>
            <p:nvGrpSpPr>
              <p:cNvPr id="439" name="Group 438">
                <a:extLst>
                  <a:ext uri="{FF2B5EF4-FFF2-40B4-BE49-F238E27FC236}">
                    <a16:creationId xmlns:a16="http://schemas.microsoft.com/office/drawing/2014/main" id="{06CAA250-D048-B1E1-C7A0-0A3C1FFE9C15}"/>
                  </a:ext>
                </a:extLst>
              </p:cNvPr>
              <p:cNvGrpSpPr/>
              <p:nvPr/>
            </p:nvGrpSpPr>
            <p:grpSpPr>
              <a:xfrm>
                <a:off x="357519" y="1643331"/>
                <a:ext cx="1584768" cy="499370"/>
                <a:chOff x="1038386" y="1224366"/>
                <a:chExt cx="4990455" cy="1797803"/>
              </a:xfrm>
            </p:grpSpPr>
            <p:sp>
              <p:nvSpPr>
                <p:cNvPr id="467" name="Rectangle 466">
                  <a:extLst>
                    <a:ext uri="{FF2B5EF4-FFF2-40B4-BE49-F238E27FC236}">
                      <a16:creationId xmlns:a16="http://schemas.microsoft.com/office/drawing/2014/main" id="{9D30C3BB-4EB3-337A-CBDB-C29C7E29C2EE}"/>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8" name="Rectangle 467">
                  <a:extLst>
                    <a:ext uri="{FF2B5EF4-FFF2-40B4-BE49-F238E27FC236}">
                      <a16:creationId xmlns:a16="http://schemas.microsoft.com/office/drawing/2014/main" id="{CB8CE5B0-7271-39EB-A067-B10DF7182BF3}"/>
                    </a:ext>
                  </a:extLst>
                </p:cNvPr>
                <p:cNvSpPr/>
                <p:nvPr/>
              </p:nvSpPr>
              <p:spPr>
                <a:xfrm>
                  <a:off x="1038386" y="1224366"/>
                  <a:ext cx="1154625"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A2</a:t>
                  </a:r>
                </a:p>
              </p:txBody>
            </p:sp>
            <p:sp>
              <p:nvSpPr>
                <p:cNvPr id="469" name="Oval 468">
                  <a:extLst>
                    <a:ext uri="{FF2B5EF4-FFF2-40B4-BE49-F238E27FC236}">
                      <a16:creationId xmlns:a16="http://schemas.microsoft.com/office/drawing/2014/main" id="{D87AEA1B-2E2C-D902-3E1F-C8F4E16D664C}"/>
                    </a:ext>
                  </a:extLst>
                </p:cNvPr>
                <p:cNvSpPr/>
                <p:nvPr/>
              </p:nvSpPr>
              <p:spPr>
                <a:xfrm>
                  <a:off x="2594677" y="1521417"/>
                  <a:ext cx="867904" cy="604433"/>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00" dirty="0">
                    <a:solidFill>
                      <a:schemeClr val="tx1"/>
                    </a:solidFill>
                  </a:endParaRPr>
                </a:p>
              </p:txBody>
            </p:sp>
            <p:sp>
              <p:nvSpPr>
                <p:cNvPr id="470" name="Oval 469">
                  <a:extLst>
                    <a:ext uri="{FF2B5EF4-FFF2-40B4-BE49-F238E27FC236}">
                      <a16:creationId xmlns:a16="http://schemas.microsoft.com/office/drawing/2014/main" id="{F94D92C4-78D3-15D8-9BE2-97A68D8CEDB7}"/>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71" name="Oval 470">
                  <a:extLst>
                    <a:ext uri="{FF2B5EF4-FFF2-40B4-BE49-F238E27FC236}">
                      <a16:creationId xmlns:a16="http://schemas.microsoft.com/office/drawing/2014/main" id="{2F397067-D902-145E-747C-048CBFDCBF10}"/>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72" name="Oval 471">
                  <a:extLst>
                    <a:ext uri="{FF2B5EF4-FFF2-40B4-BE49-F238E27FC236}">
                      <a16:creationId xmlns:a16="http://schemas.microsoft.com/office/drawing/2014/main" id="{543BE029-2F34-9156-DBA1-C76547E5D11B}"/>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73" name="Oval 472">
                  <a:extLst>
                    <a:ext uri="{FF2B5EF4-FFF2-40B4-BE49-F238E27FC236}">
                      <a16:creationId xmlns:a16="http://schemas.microsoft.com/office/drawing/2014/main" id="{47EDC6D7-76FD-0024-8089-5C6118615106}"/>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74" name="Oval 473">
                  <a:extLst>
                    <a:ext uri="{FF2B5EF4-FFF2-40B4-BE49-F238E27FC236}">
                      <a16:creationId xmlns:a16="http://schemas.microsoft.com/office/drawing/2014/main" id="{B6685438-B29F-EFAB-EA8A-7A4CAF0F0053}"/>
                    </a:ext>
                  </a:extLst>
                </p:cNvPr>
                <p:cNvSpPr/>
                <p:nvPr/>
              </p:nvSpPr>
              <p:spPr>
                <a:xfrm>
                  <a:off x="4807058" y="1477505"/>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grpSp>
          <p:grpSp>
            <p:nvGrpSpPr>
              <p:cNvPr id="440" name="Group 439">
                <a:extLst>
                  <a:ext uri="{FF2B5EF4-FFF2-40B4-BE49-F238E27FC236}">
                    <a16:creationId xmlns:a16="http://schemas.microsoft.com/office/drawing/2014/main" id="{4C2802B9-2935-5D2C-C4B1-8427D8AA8AE9}"/>
                  </a:ext>
                </a:extLst>
              </p:cNvPr>
              <p:cNvGrpSpPr/>
              <p:nvPr/>
            </p:nvGrpSpPr>
            <p:grpSpPr>
              <a:xfrm>
                <a:off x="357519" y="2190025"/>
                <a:ext cx="1584768" cy="499370"/>
                <a:chOff x="1038386" y="1224366"/>
                <a:chExt cx="4990455" cy="1797803"/>
              </a:xfrm>
            </p:grpSpPr>
            <p:sp>
              <p:nvSpPr>
                <p:cNvPr id="459" name="Rectangle 458">
                  <a:extLst>
                    <a:ext uri="{FF2B5EF4-FFF2-40B4-BE49-F238E27FC236}">
                      <a16:creationId xmlns:a16="http://schemas.microsoft.com/office/drawing/2014/main" id="{0ECB1BEF-6FDD-2E89-6BE2-1D7C4A29F0E5}"/>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0" name="Rectangle 459">
                  <a:extLst>
                    <a:ext uri="{FF2B5EF4-FFF2-40B4-BE49-F238E27FC236}">
                      <a16:creationId xmlns:a16="http://schemas.microsoft.com/office/drawing/2014/main" id="{D596DB9C-B8C2-D0FC-9270-17F264A5186A}"/>
                    </a:ext>
                  </a:extLst>
                </p:cNvPr>
                <p:cNvSpPr/>
                <p:nvPr/>
              </p:nvSpPr>
              <p:spPr>
                <a:xfrm>
                  <a:off x="1038386" y="1224366"/>
                  <a:ext cx="1154625"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B2</a:t>
                  </a:r>
                </a:p>
              </p:txBody>
            </p:sp>
            <p:sp>
              <p:nvSpPr>
                <p:cNvPr id="461" name="Oval 460">
                  <a:extLst>
                    <a:ext uri="{FF2B5EF4-FFF2-40B4-BE49-F238E27FC236}">
                      <a16:creationId xmlns:a16="http://schemas.microsoft.com/office/drawing/2014/main" id="{16E10DB1-D311-3C28-6486-810520BCE992}"/>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62" name="Oval 461">
                  <a:extLst>
                    <a:ext uri="{FF2B5EF4-FFF2-40B4-BE49-F238E27FC236}">
                      <a16:creationId xmlns:a16="http://schemas.microsoft.com/office/drawing/2014/main" id="{83C74857-55B1-8A67-B59F-B0AA083BC206}"/>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63" name="Oval 462">
                  <a:extLst>
                    <a:ext uri="{FF2B5EF4-FFF2-40B4-BE49-F238E27FC236}">
                      <a16:creationId xmlns:a16="http://schemas.microsoft.com/office/drawing/2014/main" id="{25C56FA4-1EBE-BCF4-9A31-4DB5AB383AB0}"/>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64" name="Oval 463">
                  <a:extLst>
                    <a:ext uri="{FF2B5EF4-FFF2-40B4-BE49-F238E27FC236}">
                      <a16:creationId xmlns:a16="http://schemas.microsoft.com/office/drawing/2014/main" id="{4EDE0D0B-23C7-1A29-388E-7AD5E69A8162}"/>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65" name="Oval 464">
                  <a:extLst>
                    <a:ext uri="{FF2B5EF4-FFF2-40B4-BE49-F238E27FC236}">
                      <a16:creationId xmlns:a16="http://schemas.microsoft.com/office/drawing/2014/main" id="{3075563A-6155-235A-7ED4-21F7ED1922C7}"/>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66" name="Oval 465">
                  <a:extLst>
                    <a:ext uri="{FF2B5EF4-FFF2-40B4-BE49-F238E27FC236}">
                      <a16:creationId xmlns:a16="http://schemas.microsoft.com/office/drawing/2014/main" id="{34E9585F-A47C-16BA-398B-8EDDCD5FE5C4}"/>
                    </a:ext>
                  </a:extLst>
                </p:cNvPr>
                <p:cNvSpPr/>
                <p:nvPr/>
              </p:nvSpPr>
              <p:spPr>
                <a:xfrm>
                  <a:off x="4807059" y="1477506"/>
                  <a:ext cx="854837" cy="604435"/>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grpSp>
          <p:grpSp>
            <p:nvGrpSpPr>
              <p:cNvPr id="441" name="Group 440">
                <a:extLst>
                  <a:ext uri="{FF2B5EF4-FFF2-40B4-BE49-F238E27FC236}">
                    <a16:creationId xmlns:a16="http://schemas.microsoft.com/office/drawing/2014/main" id="{CCC05D23-5F77-A5D2-D8B3-2B1681DE785E}"/>
                  </a:ext>
                </a:extLst>
              </p:cNvPr>
              <p:cNvGrpSpPr/>
              <p:nvPr/>
            </p:nvGrpSpPr>
            <p:grpSpPr>
              <a:xfrm>
                <a:off x="344224" y="2735476"/>
                <a:ext cx="1593913" cy="499370"/>
                <a:chOff x="1009588" y="1224366"/>
                <a:chExt cx="5019253" cy="1797803"/>
              </a:xfrm>
            </p:grpSpPr>
            <p:sp>
              <p:nvSpPr>
                <p:cNvPr id="451" name="Rectangle 450">
                  <a:extLst>
                    <a:ext uri="{FF2B5EF4-FFF2-40B4-BE49-F238E27FC236}">
                      <a16:creationId xmlns:a16="http://schemas.microsoft.com/office/drawing/2014/main" id="{5BC38B16-BF73-5C14-B834-F1E75120D431}"/>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2" name="Rectangle 451">
                  <a:extLst>
                    <a:ext uri="{FF2B5EF4-FFF2-40B4-BE49-F238E27FC236}">
                      <a16:creationId xmlns:a16="http://schemas.microsoft.com/office/drawing/2014/main" id="{B43333A9-23C5-8455-3422-2F8275F4B94F}"/>
                    </a:ext>
                  </a:extLst>
                </p:cNvPr>
                <p:cNvSpPr/>
                <p:nvPr/>
              </p:nvSpPr>
              <p:spPr>
                <a:xfrm>
                  <a:off x="1009588" y="1224366"/>
                  <a:ext cx="1275423"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C2</a:t>
                  </a:r>
                </a:p>
              </p:txBody>
            </p:sp>
            <p:sp>
              <p:nvSpPr>
                <p:cNvPr id="453" name="Oval 452">
                  <a:extLst>
                    <a:ext uri="{FF2B5EF4-FFF2-40B4-BE49-F238E27FC236}">
                      <a16:creationId xmlns:a16="http://schemas.microsoft.com/office/drawing/2014/main" id="{CB49A009-DA9A-8B49-D98A-5E9494C0CA69}"/>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54" name="Oval 453">
                  <a:extLst>
                    <a:ext uri="{FF2B5EF4-FFF2-40B4-BE49-F238E27FC236}">
                      <a16:creationId xmlns:a16="http://schemas.microsoft.com/office/drawing/2014/main" id="{9434ECBD-0146-FD13-D6B5-27C61A539EF2}"/>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55" name="Oval 454">
                  <a:extLst>
                    <a:ext uri="{FF2B5EF4-FFF2-40B4-BE49-F238E27FC236}">
                      <a16:creationId xmlns:a16="http://schemas.microsoft.com/office/drawing/2014/main" id="{FD1E17B0-E10E-FF70-E79A-C2FCEC568334}"/>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56" name="Oval 455">
                  <a:extLst>
                    <a:ext uri="{FF2B5EF4-FFF2-40B4-BE49-F238E27FC236}">
                      <a16:creationId xmlns:a16="http://schemas.microsoft.com/office/drawing/2014/main" id="{95CAF254-3A3A-416C-DC70-348C2520295D}"/>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57" name="Oval 456">
                  <a:extLst>
                    <a:ext uri="{FF2B5EF4-FFF2-40B4-BE49-F238E27FC236}">
                      <a16:creationId xmlns:a16="http://schemas.microsoft.com/office/drawing/2014/main" id="{45897CEA-17EE-B941-FE83-923E2DC0D1C9}"/>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58" name="Oval 457">
                  <a:extLst>
                    <a:ext uri="{FF2B5EF4-FFF2-40B4-BE49-F238E27FC236}">
                      <a16:creationId xmlns:a16="http://schemas.microsoft.com/office/drawing/2014/main" id="{14BDC47D-D2EB-4B8C-BA82-A31F48EB793E}"/>
                    </a:ext>
                  </a:extLst>
                </p:cNvPr>
                <p:cNvSpPr/>
                <p:nvPr/>
              </p:nvSpPr>
              <p:spPr>
                <a:xfrm>
                  <a:off x="4807058" y="1477505"/>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grpSp>
          <p:grpSp>
            <p:nvGrpSpPr>
              <p:cNvPr id="442" name="Group 441">
                <a:extLst>
                  <a:ext uri="{FF2B5EF4-FFF2-40B4-BE49-F238E27FC236}">
                    <a16:creationId xmlns:a16="http://schemas.microsoft.com/office/drawing/2014/main" id="{1AB5D5CD-10ED-C4FE-EC44-2709AFFE0B2E}"/>
                  </a:ext>
                </a:extLst>
              </p:cNvPr>
              <p:cNvGrpSpPr/>
              <p:nvPr/>
            </p:nvGrpSpPr>
            <p:grpSpPr>
              <a:xfrm>
                <a:off x="357519" y="3357018"/>
                <a:ext cx="1584768" cy="499370"/>
                <a:chOff x="1038386" y="1224366"/>
                <a:chExt cx="4990455" cy="1797803"/>
              </a:xfrm>
            </p:grpSpPr>
            <p:sp>
              <p:nvSpPr>
                <p:cNvPr id="443" name="Rectangle 442">
                  <a:extLst>
                    <a:ext uri="{FF2B5EF4-FFF2-40B4-BE49-F238E27FC236}">
                      <a16:creationId xmlns:a16="http://schemas.microsoft.com/office/drawing/2014/main" id="{AEB2D2DA-D081-5DF2-8EDC-F1BBC51E6B28}"/>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4" name="Rectangle 443">
                  <a:extLst>
                    <a:ext uri="{FF2B5EF4-FFF2-40B4-BE49-F238E27FC236}">
                      <a16:creationId xmlns:a16="http://schemas.microsoft.com/office/drawing/2014/main" id="{E21327AB-0194-023F-AE49-2889E58AD562}"/>
                    </a:ext>
                  </a:extLst>
                </p:cNvPr>
                <p:cNvSpPr/>
                <p:nvPr/>
              </p:nvSpPr>
              <p:spPr>
                <a:xfrm>
                  <a:off x="1038389" y="1224366"/>
                  <a:ext cx="1172705"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D2</a:t>
                  </a:r>
                </a:p>
              </p:txBody>
            </p:sp>
            <p:sp>
              <p:nvSpPr>
                <p:cNvPr id="445" name="Oval 444">
                  <a:extLst>
                    <a:ext uri="{FF2B5EF4-FFF2-40B4-BE49-F238E27FC236}">
                      <a16:creationId xmlns:a16="http://schemas.microsoft.com/office/drawing/2014/main" id="{6B0D37EA-F338-D4BA-7DCB-D60D70EE9BB3}"/>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46" name="Oval 445">
                  <a:extLst>
                    <a:ext uri="{FF2B5EF4-FFF2-40B4-BE49-F238E27FC236}">
                      <a16:creationId xmlns:a16="http://schemas.microsoft.com/office/drawing/2014/main" id="{53DA1CA0-1886-3B89-AC0F-29C13D9724CA}"/>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47" name="Oval 446">
                  <a:extLst>
                    <a:ext uri="{FF2B5EF4-FFF2-40B4-BE49-F238E27FC236}">
                      <a16:creationId xmlns:a16="http://schemas.microsoft.com/office/drawing/2014/main" id="{AED07A8C-DC40-E07F-20C5-72931BA3EE15}"/>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48" name="Oval 447">
                  <a:extLst>
                    <a:ext uri="{FF2B5EF4-FFF2-40B4-BE49-F238E27FC236}">
                      <a16:creationId xmlns:a16="http://schemas.microsoft.com/office/drawing/2014/main" id="{8F469A92-89FD-174C-196C-7F7F10204CCD}"/>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49" name="Oval 448">
                  <a:extLst>
                    <a:ext uri="{FF2B5EF4-FFF2-40B4-BE49-F238E27FC236}">
                      <a16:creationId xmlns:a16="http://schemas.microsoft.com/office/drawing/2014/main" id="{0AD8E18F-4615-9CB3-DFE6-ABDC20789287}"/>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50" name="Oval 449">
                  <a:extLst>
                    <a:ext uri="{FF2B5EF4-FFF2-40B4-BE49-F238E27FC236}">
                      <a16:creationId xmlns:a16="http://schemas.microsoft.com/office/drawing/2014/main" id="{83BE277D-8B38-B1C2-537D-9C10424CD281}"/>
                    </a:ext>
                  </a:extLst>
                </p:cNvPr>
                <p:cNvSpPr/>
                <p:nvPr/>
              </p:nvSpPr>
              <p:spPr>
                <a:xfrm>
                  <a:off x="4807058" y="1477505"/>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grpSp>
        </p:grpSp>
        <p:grpSp>
          <p:nvGrpSpPr>
            <p:cNvPr id="328" name="Group 327">
              <a:extLst>
                <a:ext uri="{FF2B5EF4-FFF2-40B4-BE49-F238E27FC236}">
                  <a16:creationId xmlns:a16="http://schemas.microsoft.com/office/drawing/2014/main" id="{31A17F67-27F4-45D1-68B2-9D9937168151}"/>
                </a:ext>
              </a:extLst>
            </p:cNvPr>
            <p:cNvGrpSpPr/>
            <p:nvPr/>
          </p:nvGrpSpPr>
          <p:grpSpPr>
            <a:xfrm>
              <a:off x="3068098" y="1632631"/>
              <a:ext cx="1242529" cy="1933587"/>
              <a:chOff x="344224" y="1643331"/>
              <a:chExt cx="1598063" cy="2213057"/>
            </a:xfrm>
          </p:grpSpPr>
          <p:grpSp>
            <p:nvGrpSpPr>
              <p:cNvPr id="403" name="Group 402">
                <a:extLst>
                  <a:ext uri="{FF2B5EF4-FFF2-40B4-BE49-F238E27FC236}">
                    <a16:creationId xmlns:a16="http://schemas.microsoft.com/office/drawing/2014/main" id="{0B75E310-0FB5-43EA-3A06-70CD77D993D7}"/>
                  </a:ext>
                </a:extLst>
              </p:cNvPr>
              <p:cNvGrpSpPr/>
              <p:nvPr/>
            </p:nvGrpSpPr>
            <p:grpSpPr>
              <a:xfrm>
                <a:off x="357519" y="1643331"/>
                <a:ext cx="1584768" cy="499370"/>
                <a:chOff x="1038386" y="1224366"/>
                <a:chExt cx="4990455" cy="1797803"/>
              </a:xfrm>
            </p:grpSpPr>
            <p:sp>
              <p:nvSpPr>
                <p:cNvPr id="431" name="Rectangle 430">
                  <a:extLst>
                    <a:ext uri="{FF2B5EF4-FFF2-40B4-BE49-F238E27FC236}">
                      <a16:creationId xmlns:a16="http://schemas.microsoft.com/office/drawing/2014/main" id="{BEB4ED30-1783-F4F2-0BD9-18DA204B4290}"/>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2" name="Rectangle 431">
                  <a:extLst>
                    <a:ext uri="{FF2B5EF4-FFF2-40B4-BE49-F238E27FC236}">
                      <a16:creationId xmlns:a16="http://schemas.microsoft.com/office/drawing/2014/main" id="{2A4B3C31-2A94-D83E-DC84-41A2B8E4F1C8}"/>
                    </a:ext>
                  </a:extLst>
                </p:cNvPr>
                <p:cNvSpPr/>
                <p:nvPr/>
              </p:nvSpPr>
              <p:spPr>
                <a:xfrm>
                  <a:off x="1038386" y="1224366"/>
                  <a:ext cx="1154625"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A3</a:t>
                  </a:r>
                </a:p>
              </p:txBody>
            </p:sp>
            <p:sp>
              <p:nvSpPr>
                <p:cNvPr id="433" name="Oval 432">
                  <a:extLst>
                    <a:ext uri="{FF2B5EF4-FFF2-40B4-BE49-F238E27FC236}">
                      <a16:creationId xmlns:a16="http://schemas.microsoft.com/office/drawing/2014/main" id="{FEA767A4-0268-364C-E02C-E6731F215F3D}"/>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34" name="Oval 433">
                  <a:extLst>
                    <a:ext uri="{FF2B5EF4-FFF2-40B4-BE49-F238E27FC236}">
                      <a16:creationId xmlns:a16="http://schemas.microsoft.com/office/drawing/2014/main" id="{10044C3A-FFF1-C243-4798-3A3D3E8CDDBA}"/>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35" name="Oval 434">
                  <a:extLst>
                    <a:ext uri="{FF2B5EF4-FFF2-40B4-BE49-F238E27FC236}">
                      <a16:creationId xmlns:a16="http://schemas.microsoft.com/office/drawing/2014/main" id="{F460DC5A-326A-19FF-2DD5-A7F238B38FD2}"/>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36" name="Oval 435">
                  <a:extLst>
                    <a:ext uri="{FF2B5EF4-FFF2-40B4-BE49-F238E27FC236}">
                      <a16:creationId xmlns:a16="http://schemas.microsoft.com/office/drawing/2014/main" id="{DAFBA80F-AE9E-AB72-DF06-3D5EF4A2E49D}"/>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37" name="Oval 436">
                  <a:extLst>
                    <a:ext uri="{FF2B5EF4-FFF2-40B4-BE49-F238E27FC236}">
                      <a16:creationId xmlns:a16="http://schemas.microsoft.com/office/drawing/2014/main" id="{2965CF3D-1D99-5690-D830-5F1914672A47}"/>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38" name="Oval 437">
                  <a:extLst>
                    <a:ext uri="{FF2B5EF4-FFF2-40B4-BE49-F238E27FC236}">
                      <a16:creationId xmlns:a16="http://schemas.microsoft.com/office/drawing/2014/main" id="{3C3C8637-D966-F40F-932B-8888B509B376}"/>
                    </a:ext>
                  </a:extLst>
                </p:cNvPr>
                <p:cNvSpPr/>
                <p:nvPr/>
              </p:nvSpPr>
              <p:spPr>
                <a:xfrm>
                  <a:off x="4807058" y="1477505"/>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grpSp>
          <p:grpSp>
            <p:nvGrpSpPr>
              <p:cNvPr id="404" name="Group 403">
                <a:extLst>
                  <a:ext uri="{FF2B5EF4-FFF2-40B4-BE49-F238E27FC236}">
                    <a16:creationId xmlns:a16="http://schemas.microsoft.com/office/drawing/2014/main" id="{F473FB06-9963-BE2E-7B03-548180E8F130}"/>
                  </a:ext>
                </a:extLst>
              </p:cNvPr>
              <p:cNvGrpSpPr/>
              <p:nvPr/>
            </p:nvGrpSpPr>
            <p:grpSpPr>
              <a:xfrm>
                <a:off x="357519" y="2190025"/>
                <a:ext cx="1584768" cy="499370"/>
                <a:chOff x="1038386" y="1224366"/>
                <a:chExt cx="4990455" cy="1797803"/>
              </a:xfrm>
            </p:grpSpPr>
            <p:sp>
              <p:nvSpPr>
                <p:cNvPr id="423" name="Rectangle 422">
                  <a:extLst>
                    <a:ext uri="{FF2B5EF4-FFF2-40B4-BE49-F238E27FC236}">
                      <a16:creationId xmlns:a16="http://schemas.microsoft.com/office/drawing/2014/main" id="{10562C18-E253-56F6-719C-4581EDFEC11C}"/>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4" name="Rectangle 423">
                  <a:extLst>
                    <a:ext uri="{FF2B5EF4-FFF2-40B4-BE49-F238E27FC236}">
                      <a16:creationId xmlns:a16="http://schemas.microsoft.com/office/drawing/2014/main" id="{0621DDBC-1933-E792-C099-31487FB40594}"/>
                    </a:ext>
                  </a:extLst>
                </p:cNvPr>
                <p:cNvSpPr/>
                <p:nvPr/>
              </p:nvSpPr>
              <p:spPr>
                <a:xfrm>
                  <a:off x="1038386" y="1224366"/>
                  <a:ext cx="1154625"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B3</a:t>
                  </a:r>
                </a:p>
              </p:txBody>
            </p:sp>
            <p:sp>
              <p:nvSpPr>
                <p:cNvPr id="425" name="Oval 424">
                  <a:extLst>
                    <a:ext uri="{FF2B5EF4-FFF2-40B4-BE49-F238E27FC236}">
                      <a16:creationId xmlns:a16="http://schemas.microsoft.com/office/drawing/2014/main" id="{893A4B51-5CB5-D3F4-E214-D030B13066E0}"/>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26" name="Oval 425">
                  <a:extLst>
                    <a:ext uri="{FF2B5EF4-FFF2-40B4-BE49-F238E27FC236}">
                      <a16:creationId xmlns:a16="http://schemas.microsoft.com/office/drawing/2014/main" id="{161A85CB-0385-5A6E-AE58-12D73D70AB41}"/>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27" name="Oval 426">
                  <a:extLst>
                    <a:ext uri="{FF2B5EF4-FFF2-40B4-BE49-F238E27FC236}">
                      <a16:creationId xmlns:a16="http://schemas.microsoft.com/office/drawing/2014/main" id="{A34D3CBD-91AA-74BE-C82A-390D4AD259D4}"/>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28" name="Oval 427">
                  <a:extLst>
                    <a:ext uri="{FF2B5EF4-FFF2-40B4-BE49-F238E27FC236}">
                      <a16:creationId xmlns:a16="http://schemas.microsoft.com/office/drawing/2014/main" id="{9F4C6188-E57E-B089-EB55-CF2DF2299A3C}"/>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29" name="Oval 428">
                  <a:extLst>
                    <a:ext uri="{FF2B5EF4-FFF2-40B4-BE49-F238E27FC236}">
                      <a16:creationId xmlns:a16="http://schemas.microsoft.com/office/drawing/2014/main" id="{0C6E2E9A-BFCA-D76C-0927-80AD2B9DE8D9}"/>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30" name="Oval 429">
                  <a:extLst>
                    <a:ext uri="{FF2B5EF4-FFF2-40B4-BE49-F238E27FC236}">
                      <a16:creationId xmlns:a16="http://schemas.microsoft.com/office/drawing/2014/main" id="{61672661-2B05-E1BA-072A-19F0CDEDAE03}"/>
                    </a:ext>
                  </a:extLst>
                </p:cNvPr>
                <p:cNvSpPr/>
                <p:nvPr/>
              </p:nvSpPr>
              <p:spPr>
                <a:xfrm>
                  <a:off x="4807059" y="1477506"/>
                  <a:ext cx="854837" cy="604435"/>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grpSp>
          <p:grpSp>
            <p:nvGrpSpPr>
              <p:cNvPr id="405" name="Group 404">
                <a:extLst>
                  <a:ext uri="{FF2B5EF4-FFF2-40B4-BE49-F238E27FC236}">
                    <a16:creationId xmlns:a16="http://schemas.microsoft.com/office/drawing/2014/main" id="{364C2D41-9CF0-D92F-F112-F6F7A74C2222}"/>
                  </a:ext>
                </a:extLst>
              </p:cNvPr>
              <p:cNvGrpSpPr/>
              <p:nvPr/>
            </p:nvGrpSpPr>
            <p:grpSpPr>
              <a:xfrm>
                <a:off x="344224" y="2735476"/>
                <a:ext cx="1593913" cy="499370"/>
                <a:chOff x="1009588" y="1224366"/>
                <a:chExt cx="5019253" cy="1797803"/>
              </a:xfrm>
            </p:grpSpPr>
            <p:sp>
              <p:nvSpPr>
                <p:cNvPr id="415" name="Rectangle 414">
                  <a:extLst>
                    <a:ext uri="{FF2B5EF4-FFF2-40B4-BE49-F238E27FC236}">
                      <a16:creationId xmlns:a16="http://schemas.microsoft.com/office/drawing/2014/main" id="{EB516C95-A8BA-6406-FC6B-925DC76BEA8D}"/>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6" name="Rectangle 415">
                  <a:extLst>
                    <a:ext uri="{FF2B5EF4-FFF2-40B4-BE49-F238E27FC236}">
                      <a16:creationId xmlns:a16="http://schemas.microsoft.com/office/drawing/2014/main" id="{0F56C58E-BC49-AB39-69C6-5E9EFBDE1F33}"/>
                    </a:ext>
                  </a:extLst>
                </p:cNvPr>
                <p:cNvSpPr/>
                <p:nvPr/>
              </p:nvSpPr>
              <p:spPr>
                <a:xfrm>
                  <a:off x="1009588" y="1224366"/>
                  <a:ext cx="1275423"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C3</a:t>
                  </a:r>
                </a:p>
              </p:txBody>
            </p:sp>
            <p:sp>
              <p:nvSpPr>
                <p:cNvPr id="417" name="Oval 416">
                  <a:extLst>
                    <a:ext uri="{FF2B5EF4-FFF2-40B4-BE49-F238E27FC236}">
                      <a16:creationId xmlns:a16="http://schemas.microsoft.com/office/drawing/2014/main" id="{AE8EBFBA-43D3-792F-5D12-242F49AA5517}"/>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18" name="Oval 417">
                  <a:extLst>
                    <a:ext uri="{FF2B5EF4-FFF2-40B4-BE49-F238E27FC236}">
                      <a16:creationId xmlns:a16="http://schemas.microsoft.com/office/drawing/2014/main" id="{9C40E5B5-A84A-CB7E-311B-FB6CB49FBF03}"/>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19" name="Oval 418">
                  <a:extLst>
                    <a:ext uri="{FF2B5EF4-FFF2-40B4-BE49-F238E27FC236}">
                      <a16:creationId xmlns:a16="http://schemas.microsoft.com/office/drawing/2014/main" id="{16DDF2DE-9943-F251-093D-736528861B38}"/>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20" name="Oval 419">
                  <a:extLst>
                    <a:ext uri="{FF2B5EF4-FFF2-40B4-BE49-F238E27FC236}">
                      <a16:creationId xmlns:a16="http://schemas.microsoft.com/office/drawing/2014/main" id="{9FE54B46-1BD7-6D47-22AD-2D9DD1BE5B58}"/>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21" name="Oval 420">
                  <a:extLst>
                    <a:ext uri="{FF2B5EF4-FFF2-40B4-BE49-F238E27FC236}">
                      <a16:creationId xmlns:a16="http://schemas.microsoft.com/office/drawing/2014/main" id="{4C9B0843-D298-3D13-A55B-F4BACDDBE7C9}"/>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22" name="Oval 421">
                  <a:extLst>
                    <a:ext uri="{FF2B5EF4-FFF2-40B4-BE49-F238E27FC236}">
                      <a16:creationId xmlns:a16="http://schemas.microsoft.com/office/drawing/2014/main" id="{03881B9F-A02D-37DC-F6E9-5CA4FA33BDD2}"/>
                    </a:ext>
                  </a:extLst>
                </p:cNvPr>
                <p:cNvSpPr/>
                <p:nvPr/>
              </p:nvSpPr>
              <p:spPr>
                <a:xfrm>
                  <a:off x="4807058" y="1477505"/>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grpSp>
          <p:grpSp>
            <p:nvGrpSpPr>
              <p:cNvPr id="406" name="Group 405">
                <a:extLst>
                  <a:ext uri="{FF2B5EF4-FFF2-40B4-BE49-F238E27FC236}">
                    <a16:creationId xmlns:a16="http://schemas.microsoft.com/office/drawing/2014/main" id="{228D9454-795C-1ACC-72E7-40C5B61FA8A5}"/>
                  </a:ext>
                </a:extLst>
              </p:cNvPr>
              <p:cNvGrpSpPr/>
              <p:nvPr/>
            </p:nvGrpSpPr>
            <p:grpSpPr>
              <a:xfrm>
                <a:off x="357519" y="3357018"/>
                <a:ext cx="1584768" cy="499370"/>
                <a:chOff x="1038386" y="1224366"/>
                <a:chExt cx="4990455" cy="1797803"/>
              </a:xfrm>
            </p:grpSpPr>
            <p:sp>
              <p:nvSpPr>
                <p:cNvPr id="407" name="Rectangle 406">
                  <a:extLst>
                    <a:ext uri="{FF2B5EF4-FFF2-40B4-BE49-F238E27FC236}">
                      <a16:creationId xmlns:a16="http://schemas.microsoft.com/office/drawing/2014/main" id="{80659E85-058E-BE8C-D098-9CE1C29C82B0}"/>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8" name="Rectangle 407">
                  <a:extLst>
                    <a:ext uri="{FF2B5EF4-FFF2-40B4-BE49-F238E27FC236}">
                      <a16:creationId xmlns:a16="http://schemas.microsoft.com/office/drawing/2014/main" id="{B6F49055-67DE-DBF0-3BAC-5946C1AABD5B}"/>
                    </a:ext>
                  </a:extLst>
                </p:cNvPr>
                <p:cNvSpPr/>
                <p:nvPr/>
              </p:nvSpPr>
              <p:spPr>
                <a:xfrm>
                  <a:off x="1038389" y="1224366"/>
                  <a:ext cx="1172705"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D3</a:t>
                  </a:r>
                </a:p>
              </p:txBody>
            </p:sp>
            <p:sp>
              <p:nvSpPr>
                <p:cNvPr id="409" name="Oval 408">
                  <a:extLst>
                    <a:ext uri="{FF2B5EF4-FFF2-40B4-BE49-F238E27FC236}">
                      <a16:creationId xmlns:a16="http://schemas.microsoft.com/office/drawing/2014/main" id="{6FD13715-A300-8CEE-E5B0-4B3FFF3530F7}"/>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10" name="Oval 409">
                  <a:extLst>
                    <a:ext uri="{FF2B5EF4-FFF2-40B4-BE49-F238E27FC236}">
                      <a16:creationId xmlns:a16="http://schemas.microsoft.com/office/drawing/2014/main" id="{F0B9CF71-31AF-4DDC-257A-A4EA4ADD3E96}"/>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11" name="Oval 410">
                  <a:extLst>
                    <a:ext uri="{FF2B5EF4-FFF2-40B4-BE49-F238E27FC236}">
                      <a16:creationId xmlns:a16="http://schemas.microsoft.com/office/drawing/2014/main" id="{64C3010F-2098-1F77-6B81-754052CE7442}"/>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12" name="Oval 411">
                  <a:extLst>
                    <a:ext uri="{FF2B5EF4-FFF2-40B4-BE49-F238E27FC236}">
                      <a16:creationId xmlns:a16="http://schemas.microsoft.com/office/drawing/2014/main" id="{6ADA588B-EE34-F102-7BB0-7558D8DB26A8}"/>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13" name="Oval 412">
                  <a:extLst>
                    <a:ext uri="{FF2B5EF4-FFF2-40B4-BE49-F238E27FC236}">
                      <a16:creationId xmlns:a16="http://schemas.microsoft.com/office/drawing/2014/main" id="{00A5B60F-FA8C-C180-F840-3A3CED1CCBAF}"/>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14" name="Oval 413">
                  <a:extLst>
                    <a:ext uri="{FF2B5EF4-FFF2-40B4-BE49-F238E27FC236}">
                      <a16:creationId xmlns:a16="http://schemas.microsoft.com/office/drawing/2014/main" id="{25A09F04-7D0F-7A2B-7895-155D21BB5A8E}"/>
                    </a:ext>
                  </a:extLst>
                </p:cNvPr>
                <p:cNvSpPr/>
                <p:nvPr/>
              </p:nvSpPr>
              <p:spPr>
                <a:xfrm>
                  <a:off x="4807058" y="1477505"/>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grpSp>
        </p:grpSp>
        <p:grpSp>
          <p:nvGrpSpPr>
            <p:cNvPr id="329" name="Group 328">
              <a:extLst>
                <a:ext uri="{FF2B5EF4-FFF2-40B4-BE49-F238E27FC236}">
                  <a16:creationId xmlns:a16="http://schemas.microsoft.com/office/drawing/2014/main" id="{D1D1A31E-AEC5-F813-908C-AC8532DB0877}"/>
                </a:ext>
              </a:extLst>
            </p:cNvPr>
            <p:cNvGrpSpPr/>
            <p:nvPr/>
          </p:nvGrpSpPr>
          <p:grpSpPr>
            <a:xfrm>
              <a:off x="4414201" y="1607472"/>
              <a:ext cx="1242529" cy="1933587"/>
              <a:chOff x="344224" y="1643332"/>
              <a:chExt cx="1598063" cy="2213056"/>
            </a:xfrm>
          </p:grpSpPr>
          <p:grpSp>
            <p:nvGrpSpPr>
              <p:cNvPr id="367" name="Group 366">
                <a:extLst>
                  <a:ext uri="{FF2B5EF4-FFF2-40B4-BE49-F238E27FC236}">
                    <a16:creationId xmlns:a16="http://schemas.microsoft.com/office/drawing/2014/main" id="{1C9A1E9A-C1BD-26FE-C383-A96C13CDB9E5}"/>
                  </a:ext>
                </a:extLst>
              </p:cNvPr>
              <p:cNvGrpSpPr/>
              <p:nvPr/>
            </p:nvGrpSpPr>
            <p:grpSpPr>
              <a:xfrm>
                <a:off x="357519" y="1643332"/>
                <a:ext cx="1584768" cy="499371"/>
                <a:chOff x="1038386" y="1224366"/>
                <a:chExt cx="4990455" cy="1797803"/>
              </a:xfrm>
            </p:grpSpPr>
            <p:sp>
              <p:nvSpPr>
                <p:cNvPr id="395" name="Rectangle 394">
                  <a:extLst>
                    <a:ext uri="{FF2B5EF4-FFF2-40B4-BE49-F238E27FC236}">
                      <a16:creationId xmlns:a16="http://schemas.microsoft.com/office/drawing/2014/main" id="{F628D26E-07D3-85A6-7959-63F5B0A55160}"/>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6" name="Rectangle 395">
                  <a:extLst>
                    <a:ext uri="{FF2B5EF4-FFF2-40B4-BE49-F238E27FC236}">
                      <a16:creationId xmlns:a16="http://schemas.microsoft.com/office/drawing/2014/main" id="{C7B7406D-9329-1DE6-00EA-1310E3C2D590}"/>
                    </a:ext>
                  </a:extLst>
                </p:cNvPr>
                <p:cNvSpPr/>
                <p:nvPr/>
              </p:nvSpPr>
              <p:spPr>
                <a:xfrm>
                  <a:off x="1038386" y="1224366"/>
                  <a:ext cx="1154625"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A4</a:t>
                  </a:r>
                </a:p>
              </p:txBody>
            </p:sp>
            <p:sp>
              <p:nvSpPr>
                <p:cNvPr id="397" name="Oval 396">
                  <a:extLst>
                    <a:ext uri="{FF2B5EF4-FFF2-40B4-BE49-F238E27FC236}">
                      <a16:creationId xmlns:a16="http://schemas.microsoft.com/office/drawing/2014/main" id="{1D079402-BA04-1217-DD40-C6E8EA27D037}"/>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98" name="Oval 397">
                  <a:extLst>
                    <a:ext uri="{FF2B5EF4-FFF2-40B4-BE49-F238E27FC236}">
                      <a16:creationId xmlns:a16="http://schemas.microsoft.com/office/drawing/2014/main" id="{3ED49150-4605-EECD-0D2C-5A6A9EC1FF70}"/>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99" name="Oval 398">
                  <a:extLst>
                    <a:ext uri="{FF2B5EF4-FFF2-40B4-BE49-F238E27FC236}">
                      <a16:creationId xmlns:a16="http://schemas.microsoft.com/office/drawing/2014/main" id="{7207E720-A2EF-8166-0E72-B9C08FBB3461}"/>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00" name="Oval 399">
                  <a:extLst>
                    <a:ext uri="{FF2B5EF4-FFF2-40B4-BE49-F238E27FC236}">
                      <a16:creationId xmlns:a16="http://schemas.microsoft.com/office/drawing/2014/main" id="{4249373A-52C3-EDDE-BDB6-D92CEFA9A2D4}"/>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01" name="Oval 400">
                  <a:extLst>
                    <a:ext uri="{FF2B5EF4-FFF2-40B4-BE49-F238E27FC236}">
                      <a16:creationId xmlns:a16="http://schemas.microsoft.com/office/drawing/2014/main" id="{735CECCC-5C14-012A-CBA7-7FEFBC410973}"/>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402" name="Oval 401">
                  <a:extLst>
                    <a:ext uri="{FF2B5EF4-FFF2-40B4-BE49-F238E27FC236}">
                      <a16:creationId xmlns:a16="http://schemas.microsoft.com/office/drawing/2014/main" id="{69D24CE2-BAB3-DCBB-F070-4220839C60AE}"/>
                    </a:ext>
                  </a:extLst>
                </p:cNvPr>
                <p:cNvSpPr/>
                <p:nvPr/>
              </p:nvSpPr>
              <p:spPr>
                <a:xfrm>
                  <a:off x="4807058" y="1477505"/>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grpSp>
          <p:grpSp>
            <p:nvGrpSpPr>
              <p:cNvPr id="368" name="Group 367">
                <a:extLst>
                  <a:ext uri="{FF2B5EF4-FFF2-40B4-BE49-F238E27FC236}">
                    <a16:creationId xmlns:a16="http://schemas.microsoft.com/office/drawing/2014/main" id="{BE9C1DAB-A97A-EFD2-077A-D687CD86A297}"/>
                  </a:ext>
                </a:extLst>
              </p:cNvPr>
              <p:cNvGrpSpPr/>
              <p:nvPr/>
            </p:nvGrpSpPr>
            <p:grpSpPr>
              <a:xfrm>
                <a:off x="357519" y="2190028"/>
                <a:ext cx="1584768" cy="499371"/>
                <a:chOff x="1038386" y="1224366"/>
                <a:chExt cx="4990455" cy="1797803"/>
              </a:xfrm>
            </p:grpSpPr>
            <p:sp>
              <p:nvSpPr>
                <p:cNvPr id="387" name="Rectangle 386">
                  <a:extLst>
                    <a:ext uri="{FF2B5EF4-FFF2-40B4-BE49-F238E27FC236}">
                      <a16:creationId xmlns:a16="http://schemas.microsoft.com/office/drawing/2014/main" id="{2936226A-F8FF-C9BD-8D7E-BC3C0F0582EE}"/>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8" name="Rectangle 387">
                  <a:extLst>
                    <a:ext uri="{FF2B5EF4-FFF2-40B4-BE49-F238E27FC236}">
                      <a16:creationId xmlns:a16="http://schemas.microsoft.com/office/drawing/2014/main" id="{B7FC57D6-A336-D142-FC00-6E919C9502F5}"/>
                    </a:ext>
                  </a:extLst>
                </p:cNvPr>
                <p:cNvSpPr/>
                <p:nvPr/>
              </p:nvSpPr>
              <p:spPr>
                <a:xfrm>
                  <a:off x="1038386" y="1224366"/>
                  <a:ext cx="1154625"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B4</a:t>
                  </a:r>
                </a:p>
              </p:txBody>
            </p:sp>
            <p:sp>
              <p:nvSpPr>
                <p:cNvPr id="389" name="Oval 388">
                  <a:extLst>
                    <a:ext uri="{FF2B5EF4-FFF2-40B4-BE49-F238E27FC236}">
                      <a16:creationId xmlns:a16="http://schemas.microsoft.com/office/drawing/2014/main" id="{73B9CCD2-F65F-E81D-29D9-32FA087BA572}"/>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90" name="Oval 389">
                  <a:extLst>
                    <a:ext uri="{FF2B5EF4-FFF2-40B4-BE49-F238E27FC236}">
                      <a16:creationId xmlns:a16="http://schemas.microsoft.com/office/drawing/2014/main" id="{A1707866-520B-FFA0-0923-7FBC5F106709}"/>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91" name="Oval 390">
                  <a:extLst>
                    <a:ext uri="{FF2B5EF4-FFF2-40B4-BE49-F238E27FC236}">
                      <a16:creationId xmlns:a16="http://schemas.microsoft.com/office/drawing/2014/main" id="{4F17B73A-C074-5BBC-DC81-46BCC378F97B}"/>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92" name="Oval 391">
                  <a:extLst>
                    <a:ext uri="{FF2B5EF4-FFF2-40B4-BE49-F238E27FC236}">
                      <a16:creationId xmlns:a16="http://schemas.microsoft.com/office/drawing/2014/main" id="{E52BC1FC-F6B6-BE5F-347D-0E6223836D9A}"/>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93" name="Oval 392">
                  <a:extLst>
                    <a:ext uri="{FF2B5EF4-FFF2-40B4-BE49-F238E27FC236}">
                      <a16:creationId xmlns:a16="http://schemas.microsoft.com/office/drawing/2014/main" id="{7110493D-69D1-1537-5C0D-3AE56EF0CBF9}"/>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94" name="Oval 393">
                  <a:extLst>
                    <a:ext uri="{FF2B5EF4-FFF2-40B4-BE49-F238E27FC236}">
                      <a16:creationId xmlns:a16="http://schemas.microsoft.com/office/drawing/2014/main" id="{76B3D6FC-282D-EE92-A823-677EF1DF1B1C}"/>
                    </a:ext>
                  </a:extLst>
                </p:cNvPr>
                <p:cNvSpPr/>
                <p:nvPr/>
              </p:nvSpPr>
              <p:spPr>
                <a:xfrm>
                  <a:off x="4807059" y="1477506"/>
                  <a:ext cx="854837" cy="604435"/>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grpSp>
          <p:grpSp>
            <p:nvGrpSpPr>
              <p:cNvPr id="369" name="Group 368">
                <a:extLst>
                  <a:ext uri="{FF2B5EF4-FFF2-40B4-BE49-F238E27FC236}">
                    <a16:creationId xmlns:a16="http://schemas.microsoft.com/office/drawing/2014/main" id="{3E6A71D5-77F8-FEC7-F410-89867CB882EB}"/>
                  </a:ext>
                </a:extLst>
              </p:cNvPr>
              <p:cNvGrpSpPr/>
              <p:nvPr/>
            </p:nvGrpSpPr>
            <p:grpSpPr>
              <a:xfrm>
                <a:off x="344224" y="2735479"/>
                <a:ext cx="1593913" cy="499371"/>
                <a:chOff x="1009588" y="1224366"/>
                <a:chExt cx="5019253" cy="1797803"/>
              </a:xfrm>
            </p:grpSpPr>
            <p:sp>
              <p:nvSpPr>
                <p:cNvPr id="379" name="Rectangle 378">
                  <a:extLst>
                    <a:ext uri="{FF2B5EF4-FFF2-40B4-BE49-F238E27FC236}">
                      <a16:creationId xmlns:a16="http://schemas.microsoft.com/office/drawing/2014/main" id="{0023145F-FD41-395F-F32E-A880F99DA298}"/>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0" name="Rectangle 379">
                  <a:extLst>
                    <a:ext uri="{FF2B5EF4-FFF2-40B4-BE49-F238E27FC236}">
                      <a16:creationId xmlns:a16="http://schemas.microsoft.com/office/drawing/2014/main" id="{C264B5F6-3E1F-F6D5-4EB5-26F7E729FF84}"/>
                    </a:ext>
                  </a:extLst>
                </p:cNvPr>
                <p:cNvSpPr/>
                <p:nvPr/>
              </p:nvSpPr>
              <p:spPr>
                <a:xfrm>
                  <a:off x="1009588" y="1224366"/>
                  <a:ext cx="1275423"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C4</a:t>
                  </a:r>
                </a:p>
              </p:txBody>
            </p:sp>
            <p:sp>
              <p:nvSpPr>
                <p:cNvPr id="381" name="Oval 380">
                  <a:extLst>
                    <a:ext uri="{FF2B5EF4-FFF2-40B4-BE49-F238E27FC236}">
                      <a16:creationId xmlns:a16="http://schemas.microsoft.com/office/drawing/2014/main" id="{50BDFB45-12ED-8F7F-E4CF-4BF5C8AEF398}"/>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82" name="Oval 381">
                  <a:extLst>
                    <a:ext uri="{FF2B5EF4-FFF2-40B4-BE49-F238E27FC236}">
                      <a16:creationId xmlns:a16="http://schemas.microsoft.com/office/drawing/2014/main" id="{AE270986-0204-6117-80D6-FACF8C184280}"/>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83" name="Oval 382">
                  <a:extLst>
                    <a:ext uri="{FF2B5EF4-FFF2-40B4-BE49-F238E27FC236}">
                      <a16:creationId xmlns:a16="http://schemas.microsoft.com/office/drawing/2014/main" id="{7D6D3028-3075-287A-F706-10FB1182C487}"/>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84" name="Oval 383">
                  <a:extLst>
                    <a:ext uri="{FF2B5EF4-FFF2-40B4-BE49-F238E27FC236}">
                      <a16:creationId xmlns:a16="http://schemas.microsoft.com/office/drawing/2014/main" id="{77CB3BF7-4035-4142-D4F3-37FC180C735C}"/>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85" name="Oval 384">
                  <a:extLst>
                    <a:ext uri="{FF2B5EF4-FFF2-40B4-BE49-F238E27FC236}">
                      <a16:creationId xmlns:a16="http://schemas.microsoft.com/office/drawing/2014/main" id="{87CCBA52-A151-2A3F-F31E-7E7B02212900}"/>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86" name="Oval 385">
                  <a:extLst>
                    <a:ext uri="{FF2B5EF4-FFF2-40B4-BE49-F238E27FC236}">
                      <a16:creationId xmlns:a16="http://schemas.microsoft.com/office/drawing/2014/main" id="{99DB42F5-3692-8197-2003-98B2E4ADA7CA}"/>
                    </a:ext>
                  </a:extLst>
                </p:cNvPr>
                <p:cNvSpPr/>
                <p:nvPr/>
              </p:nvSpPr>
              <p:spPr>
                <a:xfrm>
                  <a:off x="4807058" y="1477505"/>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grpSp>
          <p:grpSp>
            <p:nvGrpSpPr>
              <p:cNvPr id="370" name="Group 369">
                <a:extLst>
                  <a:ext uri="{FF2B5EF4-FFF2-40B4-BE49-F238E27FC236}">
                    <a16:creationId xmlns:a16="http://schemas.microsoft.com/office/drawing/2014/main" id="{3A1CC1D2-4962-BEF8-976E-81F96EC59866}"/>
                  </a:ext>
                </a:extLst>
              </p:cNvPr>
              <p:cNvGrpSpPr/>
              <p:nvPr/>
            </p:nvGrpSpPr>
            <p:grpSpPr>
              <a:xfrm>
                <a:off x="357519" y="3357017"/>
                <a:ext cx="1584768" cy="499371"/>
                <a:chOff x="1038386" y="1224366"/>
                <a:chExt cx="4990455" cy="1797803"/>
              </a:xfrm>
            </p:grpSpPr>
            <p:sp>
              <p:nvSpPr>
                <p:cNvPr id="371" name="Rectangle 370">
                  <a:extLst>
                    <a:ext uri="{FF2B5EF4-FFF2-40B4-BE49-F238E27FC236}">
                      <a16:creationId xmlns:a16="http://schemas.microsoft.com/office/drawing/2014/main" id="{F7DCD35D-07C9-17A0-4C0B-C0E5D11A6DEE}"/>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2" name="Rectangle 371">
                  <a:extLst>
                    <a:ext uri="{FF2B5EF4-FFF2-40B4-BE49-F238E27FC236}">
                      <a16:creationId xmlns:a16="http://schemas.microsoft.com/office/drawing/2014/main" id="{57E3D646-BFE7-BC7B-55EA-77ED2FF1CBB1}"/>
                    </a:ext>
                  </a:extLst>
                </p:cNvPr>
                <p:cNvSpPr/>
                <p:nvPr/>
              </p:nvSpPr>
              <p:spPr>
                <a:xfrm>
                  <a:off x="1038389" y="1224366"/>
                  <a:ext cx="1172705"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D4</a:t>
                  </a:r>
                </a:p>
              </p:txBody>
            </p:sp>
            <p:sp>
              <p:nvSpPr>
                <p:cNvPr id="373" name="Oval 372">
                  <a:extLst>
                    <a:ext uri="{FF2B5EF4-FFF2-40B4-BE49-F238E27FC236}">
                      <a16:creationId xmlns:a16="http://schemas.microsoft.com/office/drawing/2014/main" id="{4722E803-3536-BA08-547D-B52F41589047}"/>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74" name="Oval 373">
                  <a:extLst>
                    <a:ext uri="{FF2B5EF4-FFF2-40B4-BE49-F238E27FC236}">
                      <a16:creationId xmlns:a16="http://schemas.microsoft.com/office/drawing/2014/main" id="{C32874C7-D713-5A2E-9D65-03B4C24E2646}"/>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75" name="Oval 374">
                  <a:extLst>
                    <a:ext uri="{FF2B5EF4-FFF2-40B4-BE49-F238E27FC236}">
                      <a16:creationId xmlns:a16="http://schemas.microsoft.com/office/drawing/2014/main" id="{03E4D3E2-DFA8-FA3A-FE58-E39B980E87A6}"/>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76" name="Oval 375">
                  <a:extLst>
                    <a:ext uri="{FF2B5EF4-FFF2-40B4-BE49-F238E27FC236}">
                      <a16:creationId xmlns:a16="http://schemas.microsoft.com/office/drawing/2014/main" id="{E3426F31-8DFA-810D-F5C1-2DCEB3B63EDA}"/>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77" name="Oval 376">
                  <a:extLst>
                    <a:ext uri="{FF2B5EF4-FFF2-40B4-BE49-F238E27FC236}">
                      <a16:creationId xmlns:a16="http://schemas.microsoft.com/office/drawing/2014/main" id="{64A773AD-4D4D-5D7B-DD95-8B9A69E03398}"/>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78" name="Oval 377">
                  <a:extLst>
                    <a:ext uri="{FF2B5EF4-FFF2-40B4-BE49-F238E27FC236}">
                      <a16:creationId xmlns:a16="http://schemas.microsoft.com/office/drawing/2014/main" id="{118A3ADA-AC61-5744-8271-B82BF0BC3FFD}"/>
                    </a:ext>
                  </a:extLst>
                </p:cNvPr>
                <p:cNvSpPr/>
                <p:nvPr/>
              </p:nvSpPr>
              <p:spPr>
                <a:xfrm>
                  <a:off x="4807058" y="1477505"/>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grpSp>
        </p:grpSp>
        <p:grpSp>
          <p:nvGrpSpPr>
            <p:cNvPr id="330" name="Group 329">
              <a:extLst>
                <a:ext uri="{FF2B5EF4-FFF2-40B4-BE49-F238E27FC236}">
                  <a16:creationId xmlns:a16="http://schemas.microsoft.com/office/drawing/2014/main" id="{EF304890-7173-6A73-82AC-39D7C80142E7}"/>
                </a:ext>
              </a:extLst>
            </p:cNvPr>
            <p:cNvGrpSpPr/>
            <p:nvPr/>
          </p:nvGrpSpPr>
          <p:grpSpPr>
            <a:xfrm>
              <a:off x="5767871" y="1589543"/>
              <a:ext cx="1242529" cy="1933587"/>
              <a:chOff x="344224" y="1643332"/>
              <a:chExt cx="1598063" cy="2213056"/>
            </a:xfrm>
          </p:grpSpPr>
          <p:grpSp>
            <p:nvGrpSpPr>
              <p:cNvPr id="331" name="Group 330">
                <a:extLst>
                  <a:ext uri="{FF2B5EF4-FFF2-40B4-BE49-F238E27FC236}">
                    <a16:creationId xmlns:a16="http://schemas.microsoft.com/office/drawing/2014/main" id="{989DA26C-F582-0A9D-AE0F-1D5557AEFF96}"/>
                  </a:ext>
                </a:extLst>
              </p:cNvPr>
              <p:cNvGrpSpPr/>
              <p:nvPr/>
            </p:nvGrpSpPr>
            <p:grpSpPr>
              <a:xfrm>
                <a:off x="357519" y="1643332"/>
                <a:ext cx="1584768" cy="499371"/>
                <a:chOff x="1038386" y="1224366"/>
                <a:chExt cx="4990455" cy="1797803"/>
              </a:xfrm>
            </p:grpSpPr>
            <p:sp>
              <p:nvSpPr>
                <p:cNvPr id="359" name="Rectangle 358">
                  <a:extLst>
                    <a:ext uri="{FF2B5EF4-FFF2-40B4-BE49-F238E27FC236}">
                      <a16:creationId xmlns:a16="http://schemas.microsoft.com/office/drawing/2014/main" id="{FFBFC6D7-274F-25E9-E829-7FA298D2DDEC}"/>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0" name="Rectangle 359">
                  <a:extLst>
                    <a:ext uri="{FF2B5EF4-FFF2-40B4-BE49-F238E27FC236}">
                      <a16:creationId xmlns:a16="http://schemas.microsoft.com/office/drawing/2014/main" id="{321401B7-2AFA-B2D9-4287-538B4ECC1CF7}"/>
                    </a:ext>
                  </a:extLst>
                </p:cNvPr>
                <p:cNvSpPr/>
                <p:nvPr/>
              </p:nvSpPr>
              <p:spPr>
                <a:xfrm>
                  <a:off x="1038386" y="1224366"/>
                  <a:ext cx="1154625"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A5</a:t>
                  </a:r>
                </a:p>
              </p:txBody>
            </p:sp>
            <p:sp>
              <p:nvSpPr>
                <p:cNvPr id="361" name="Oval 360">
                  <a:extLst>
                    <a:ext uri="{FF2B5EF4-FFF2-40B4-BE49-F238E27FC236}">
                      <a16:creationId xmlns:a16="http://schemas.microsoft.com/office/drawing/2014/main" id="{C67082CB-823C-A905-486F-FB7A1A2F7E78}"/>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62" name="Oval 361">
                  <a:extLst>
                    <a:ext uri="{FF2B5EF4-FFF2-40B4-BE49-F238E27FC236}">
                      <a16:creationId xmlns:a16="http://schemas.microsoft.com/office/drawing/2014/main" id="{E26945D7-01E5-BB50-6696-C74BD5BB8143}"/>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63" name="Oval 362">
                  <a:extLst>
                    <a:ext uri="{FF2B5EF4-FFF2-40B4-BE49-F238E27FC236}">
                      <a16:creationId xmlns:a16="http://schemas.microsoft.com/office/drawing/2014/main" id="{DB6504B0-1EAA-F603-D758-3091A7641C7B}"/>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64" name="Oval 363">
                  <a:extLst>
                    <a:ext uri="{FF2B5EF4-FFF2-40B4-BE49-F238E27FC236}">
                      <a16:creationId xmlns:a16="http://schemas.microsoft.com/office/drawing/2014/main" id="{31DF6DC3-B9F4-9103-4FE4-A1C33FC88F41}"/>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65" name="Oval 364">
                  <a:extLst>
                    <a:ext uri="{FF2B5EF4-FFF2-40B4-BE49-F238E27FC236}">
                      <a16:creationId xmlns:a16="http://schemas.microsoft.com/office/drawing/2014/main" id="{70B72C52-269E-3826-D4E9-622A9D2554A5}"/>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66" name="Oval 365">
                  <a:extLst>
                    <a:ext uri="{FF2B5EF4-FFF2-40B4-BE49-F238E27FC236}">
                      <a16:creationId xmlns:a16="http://schemas.microsoft.com/office/drawing/2014/main" id="{FF781A3B-E15B-A1E5-4251-0E8D4493ACBB}"/>
                    </a:ext>
                  </a:extLst>
                </p:cNvPr>
                <p:cNvSpPr/>
                <p:nvPr/>
              </p:nvSpPr>
              <p:spPr>
                <a:xfrm>
                  <a:off x="4807058" y="1477505"/>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grpSp>
          <p:grpSp>
            <p:nvGrpSpPr>
              <p:cNvPr id="332" name="Group 331">
                <a:extLst>
                  <a:ext uri="{FF2B5EF4-FFF2-40B4-BE49-F238E27FC236}">
                    <a16:creationId xmlns:a16="http://schemas.microsoft.com/office/drawing/2014/main" id="{3B1436F8-F159-45B8-CF20-BAE1C7B5DB38}"/>
                  </a:ext>
                </a:extLst>
              </p:cNvPr>
              <p:cNvGrpSpPr/>
              <p:nvPr/>
            </p:nvGrpSpPr>
            <p:grpSpPr>
              <a:xfrm>
                <a:off x="357519" y="2190028"/>
                <a:ext cx="1584768" cy="499371"/>
                <a:chOff x="1038386" y="1224366"/>
                <a:chExt cx="4990455" cy="1797803"/>
              </a:xfrm>
            </p:grpSpPr>
            <p:sp>
              <p:nvSpPr>
                <p:cNvPr id="351" name="Rectangle 350">
                  <a:extLst>
                    <a:ext uri="{FF2B5EF4-FFF2-40B4-BE49-F238E27FC236}">
                      <a16:creationId xmlns:a16="http://schemas.microsoft.com/office/drawing/2014/main" id="{F382C0DD-F711-DC85-73CC-B41A1FA87E8C}"/>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2" name="Rectangle 351">
                  <a:extLst>
                    <a:ext uri="{FF2B5EF4-FFF2-40B4-BE49-F238E27FC236}">
                      <a16:creationId xmlns:a16="http://schemas.microsoft.com/office/drawing/2014/main" id="{B6871478-AA4F-6342-6A4E-F2E80C7E5B02}"/>
                    </a:ext>
                  </a:extLst>
                </p:cNvPr>
                <p:cNvSpPr/>
                <p:nvPr/>
              </p:nvSpPr>
              <p:spPr>
                <a:xfrm>
                  <a:off x="1038386" y="1224366"/>
                  <a:ext cx="1154625"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B5</a:t>
                  </a:r>
                </a:p>
              </p:txBody>
            </p:sp>
            <p:sp>
              <p:nvSpPr>
                <p:cNvPr id="353" name="Oval 352">
                  <a:extLst>
                    <a:ext uri="{FF2B5EF4-FFF2-40B4-BE49-F238E27FC236}">
                      <a16:creationId xmlns:a16="http://schemas.microsoft.com/office/drawing/2014/main" id="{5EBF0F1A-D128-1A01-6826-0852D8B753DA}"/>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54" name="Oval 353">
                  <a:extLst>
                    <a:ext uri="{FF2B5EF4-FFF2-40B4-BE49-F238E27FC236}">
                      <a16:creationId xmlns:a16="http://schemas.microsoft.com/office/drawing/2014/main" id="{B816E0B4-46CE-D61B-8171-2D1DF1C45E74}"/>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55" name="Oval 354">
                  <a:extLst>
                    <a:ext uri="{FF2B5EF4-FFF2-40B4-BE49-F238E27FC236}">
                      <a16:creationId xmlns:a16="http://schemas.microsoft.com/office/drawing/2014/main" id="{E57ACE43-5EDA-69F6-74B6-67F0CC5E9DBD}"/>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56" name="Oval 355">
                  <a:extLst>
                    <a:ext uri="{FF2B5EF4-FFF2-40B4-BE49-F238E27FC236}">
                      <a16:creationId xmlns:a16="http://schemas.microsoft.com/office/drawing/2014/main" id="{B183ABA6-2472-DB6B-51CA-508D9D61EE8B}"/>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57" name="Oval 356">
                  <a:extLst>
                    <a:ext uri="{FF2B5EF4-FFF2-40B4-BE49-F238E27FC236}">
                      <a16:creationId xmlns:a16="http://schemas.microsoft.com/office/drawing/2014/main" id="{9C1DA006-E27E-614C-3ECB-BCB9D2AAB420}"/>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58" name="Oval 357">
                  <a:extLst>
                    <a:ext uri="{FF2B5EF4-FFF2-40B4-BE49-F238E27FC236}">
                      <a16:creationId xmlns:a16="http://schemas.microsoft.com/office/drawing/2014/main" id="{7E788BF3-2B1D-71E4-4F19-51814C7F92A8}"/>
                    </a:ext>
                  </a:extLst>
                </p:cNvPr>
                <p:cNvSpPr/>
                <p:nvPr/>
              </p:nvSpPr>
              <p:spPr>
                <a:xfrm>
                  <a:off x="4807059" y="1477506"/>
                  <a:ext cx="854837" cy="604435"/>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grpSp>
          <p:grpSp>
            <p:nvGrpSpPr>
              <p:cNvPr id="333" name="Group 332">
                <a:extLst>
                  <a:ext uri="{FF2B5EF4-FFF2-40B4-BE49-F238E27FC236}">
                    <a16:creationId xmlns:a16="http://schemas.microsoft.com/office/drawing/2014/main" id="{8A3CCD81-ADD5-ED60-2DE7-D6F24A331808}"/>
                  </a:ext>
                </a:extLst>
              </p:cNvPr>
              <p:cNvGrpSpPr/>
              <p:nvPr/>
            </p:nvGrpSpPr>
            <p:grpSpPr>
              <a:xfrm>
                <a:off x="344224" y="2735479"/>
                <a:ext cx="1593913" cy="499371"/>
                <a:chOff x="1009588" y="1224366"/>
                <a:chExt cx="5019253" cy="1797803"/>
              </a:xfrm>
            </p:grpSpPr>
            <p:sp>
              <p:nvSpPr>
                <p:cNvPr id="343" name="Rectangle 342">
                  <a:extLst>
                    <a:ext uri="{FF2B5EF4-FFF2-40B4-BE49-F238E27FC236}">
                      <a16:creationId xmlns:a16="http://schemas.microsoft.com/office/drawing/2014/main" id="{EDDA8A44-0E03-1039-9ECC-814509EC8BDE}"/>
                    </a:ext>
                  </a:extLst>
                </p:cNvPr>
                <p:cNvSpPr/>
                <p:nvPr/>
              </p:nvSpPr>
              <p:spPr>
                <a:xfrm>
                  <a:off x="1038387" y="1224366"/>
                  <a:ext cx="4990454" cy="1797802"/>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4" name="Rectangle 343">
                  <a:extLst>
                    <a:ext uri="{FF2B5EF4-FFF2-40B4-BE49-F238E27FC236}">
                      <a16:creationId xmlns:a16="http://schemas.microsoft.com/office/drawing/2014/main" id="{EB8866C8-3DAD-B076-CE3B-457B14A8A997}"/>
                    </a:ext>
                  </a:extLst>
                </p:cNvPr>
                <p:cNvSpPr/>
                <p:nvPr/>
              </p:nvSpPr>
              <p:spPr>
                <a:xfrm>
                  <a:off x="1009588" y="1224366"/>
                  <a:ext cx="1275423"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C5</a:t>
                  </a:r>
                </a:p>
              </p:txBody>
            </p:sp>
            <p:sp>
              <p:nvSpPr>
                <p:cNvPr id="345" name="Oval 344">
                  <a:extLst>
                    <a:ext uri="{FF2B5EF4-FFF2-40B4-BE49-F238E27FC236}">
                      <a16:creationId xmlns:a16="http://schemas.microsoft.com/office/drawing/2014/main" id="{608FDED2-A868-A107-435A-9BBB7450A0DA}"/>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46" name="Oval 345">
                  <a:extLst>
                    <a:ext uri="{FF2B5EF4-FFF2-40B4-BE49-F238E27FC236}">
                      <a16:creationId xmlns:a16="http://schemas.microsoft.com/office/drawing/2014/main" id="{8C9B72E1-8F13-DACD-65DF-97FA74257603}"/>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47" name="Oval 346">
                  <a:extLst>
                    <a:ext uri="{FF2B5EF4-FFF2-40B4-BE49-F238E27FC236}">
                      <a16:creationId xmlns:a16="http://schemas.microsoft.com/office/drawing/2014/main" id="{C973B2CC-B000-DBEA-04DB-1B2B256191A3}"/>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48" name="Oval 347">
                  <a:extLst>
                    <a:ext uri="{FF2B5EF4-FFF2-40B4-BE49-F238E27FC236}">
                      <a16:creationId xmlns:a16="http://schemas.microsoft.com/office/drawing/2014/main" id="{02602EAD-0F23-6533-A871-D943B478662A}"/>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49" name="Oval 348">
                  <a:extLst>
                    <a:ext uri="{FF2B5EF4-FFF2-40B4-BE49-F238E27FC236}">
                      <a16:creationId xmlns:a16="http://schemas.microsoft.com/office/drawing/2014/main" id="{A35ADC1E-F9BE-4428-05B3-8E6D62F972B7}"/>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50" name="Oval 349">
                  <a:extLst>
                    <a:ext uri="{FF2B5EF4-FFF2-40B4-BE49-F238E27FC236}">
                      <a16:creationId xmlns:a16="http://schemas.microsoft.com/office/drawing/2014/main" id="{4774C74B-E5BD-BEFD-BDE7-145E61C69D4C}"/>
                    </a:ext>
                  </a:extLst>
                </p:cNvPr>
                <p:cNvSpPr/>
                <p:nvPr/>
              </p:nvSpPr>
              <p:spPr>
                <a:xfrm>
                  <a:off x="4807058" y="1477505"/>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grpSp>
          <p:grpSp>
            <p:nvGrpSpPr>
              <p:cNvPr id="334" name="Group 333">
                <a:extLst>
                  <a:ext uri="{FF2B5EF4-FFF2-40B4-BE49-F238E27FC236}">
                    <a16:creationId xmlns:a16="http://schemas.microsoft.com/office/drawing/2014/main" id="{136B9A88-1E80-D705-44A4-B55B8F0CDF38}"/>
                  </a:ext>
                </a:extLst>
              </p:cNvPr>
              <p:cNvGrpSpPr/>
              <p:nvPr/>
            </p:nvGrpSpPr>
            <p:grpSpPr>
              <a:xfrm>
                <a:off x="357519" y="3357017"/>
                <a:ext cx="1584768" cy="499371"/>
                <a:chOff x="1038386" y="1224366"/>
                <a:chExt cx="4990455" cy="1797803"/>
              </a:xfrm>
            </p:grpSpPr>
            <p:sp>
              <p:nvSpPr>
                <p:cNvPr id="335" name="Rectangle 334">
                  <a:extLst>
                    <a:ext uri="{FF2B5EF4-FFF2-40B4-BE49-F238E27FC236}">
                      <a16:creationId xmlns:a16="http://schemas.microsoft.com/office/drawing/2014/main" id="{00F47A00-219E-E9F2-E926-71F5E6662027}"/>
                    </a:ext>
                  </a:extLst>
                </p:cNvPr>
                <p:cNvSpPr/>
                <p:nvPr/>
              </p:nvSpPr>
              <p:spPr>
                <a:xfrm>
                  <a:off x="1038386" y="1224366"/>
                  <a:ext cx="4990455" cy="1797803"/>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6" name="Rectangle 335">
                  <a:extLst>
                    <a:ext uri="{FF2B5EF4-FFF2-40B4-BE49-F238E27FC236}">
                      <a16:creationId xmlns:a16="http://schemas.microsoft.com/office/drawing/2014/main" id="{1F1EAE6C-6EF5-9F1C-33C4-0039271836BA}"/>
                    </a:ext>
                  </a:extLst>
                </p:cNvPr>
                <p:cNvSpPr/>
                <p:nvPr/>
              </p:nvSpPr>
              <p:spPr>
                <a:xfrm>
                  <a:off x="1038389" y="1224366"/>
                  <a:ext cx="1172705" cy="179780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D5</a:t>
                  </a:r>
                </a:p>
              </p:txBody>
            </p:sp>
            <p:sp>
              <p:nvSpPr>
                <p:cNvPr id="337" name="Oval 336">
                  <a:extLst>
                    <a:ext uri="{FF2B5EF4-FFF2-40B4-BE49-F238E27FC236}">
                      <a16:creationId xmlns:a16="http://schemas.microsoft.com/office/drawing/2014/main" id="{9DD5626F-862F-72F4-EF1F-9BEEB7E2FD89}"/>
                    </a:ext>
                  </a:extLst>
                </p:cNvPr>
                <p:cNvSpPr/>
                <p:nvPr/>
              </p:nvSpPr>
              <p:spPr>
                <a:xfrm>
                  <a:off x="2594675" y="1521417"/>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38" name="Oval 337">
                  <a:extLst>
                    <a:ext uri="{FF2B5EF4-FFF2-40B4-BE49-F238E27FC236}">
                      <a16:creationId xmlns:a16="http://schemas.microsoft.com/office/drawing/2014/main" id="{B2BF583F-81C6-3B1A-DE6C-3BCFB8ECA5F3}"/>
                    </a:ext>
                  </a:extLst>
                </p:cNvPr>
                <p:cNvSpPr/>
                <p:nvPr/>
              </p:nvSpPr>
              <p:spPr>
                <a:xfrm>
                  <a:off x="2594675"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39" name="Oval 338">
                  <a:extLst>
                    <a:ext uri="{FF2B5EF4-FFF2-40B4-BE49-F238E27FC236}">
                      <a16:creationId xmlns:a16="http://schemas.microsoft.com/office/drawing/2014/main" id="{AF633F62-F761-1B27-E8D5-D8D780420970}"/>
                    </a:ext>
                  </a:extLst>
                </p:cNvPr>
                <p:cNvSpPr/>
                <p:nvPr/>
              </p:nvSpPr>
              <p:spPr>
                <a:xfrm>
                  <a:off x="3667932" y="2231756"/>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40" name="Oval 339">
                  <a:extLst>
                    <a:ext uri="{FF2B5EF4-FFF2-40B4-BE49-F238E27FC236}">
                      <a16:creationId xmlns:a16="http://schemas.microsoft.com/office/drawing/2014/main" id="{6BEFE527-C7A1-CE96-1B0C-782FD81DBC26}"/>
                    </a:ext>
                  </a:extLst>
                </p:cNvPr>
                <p:cNvSpPr/>
                <p:nvPr/>
              </p:nvSpPr>
              <p:spPr>
                <a:xfrm>
                  <a:off x="3686014" y="1518833"/>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41" name="Oval 340">
                  <a:extLst>
                    <a:ext uri="{FF2B5EF4-FFF2-40B4-BE49-F238E27FC236}">
                      <a16:creationId xmlns:a16="http://schemas.microsoft.com/office/drawing/2014/main" id="{2B8AE96B-3759-8A01-0F3B-DA8CA34D37EC}"/>
                    </a:ext>
                  </a:extLst>
                </p:cNvPr>
                <p:cNvSpPr/>
                <p:nvPr/>
              </p:nvSpPr>
              <p:spPr>
                <a:xfrm>
                  <a:off x="4807058" y="2260169"/>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342" name="Oval 341">
                  <a:extLst>
                    <a:ext uri="{FF2B5EF4-FFF2-40B4-BE49-F238E27FC236}">
                      <a16:creationId xmlns:a16="http://schemas.microsoft.com/office/drawing/2014/main" id="{F134BE7F-6D12-45F6-FBB8-012B2B67002C}"/>
                    </a:ext>
                  </a:extLst>
                </p:cNvPr>
                <p:cNvSpPr/>
                <p:nvPr/>
              </p:nvSpPr>
              <p:spPr>
                <a:xfrm>
                  <a:off x="4807058" y="1477505"/>
                  <a:ext cx="867905" cy="604434"/>
                </a:xfrm>
                <a:prstGeom prst="ellipse">
                  <a:avLst/>
                </a:prstGeom>
                <a:solidFill>
                  <a:schemeClr val="accent2">
                    <a:lumMod val="20000"/>
                    <a:lumOff val="8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grpSp>
        </p:grpSp>
      </p:grpSp>
      <p:sp>
        <p:nvSpPr>
          <p:cNvPr id="12" name="TextBox 11">
            <a:extLst>
              <a:ext uri="{FF2B5EF4-FFF2-40B4-BE49-F238E27FC236}">
                <a16:creationId xmlns:a16="http://schemas.microsoft.com/office/drawing/2014/main" id="{80AF8C7D-D0F3-C986-8000-480358EC4E75}"/>
              </a:ext>
            </a:extLst>
          </p:cNvPr>
          <p:cNvSpPr txBox="1"/>
          <p:nvPr/>
        </p:nvSpPr>
        <p:spPr>
          <a:xfrm>
            <a:off x="1917769" y="815900"/>
            <a:ext cx="293670" cy="215444"/>
          </a:xfrm>
          <a:prstGeom prst="rect">
            <a:avLst/>
          </a:prstGeom>
          <a:noFill/>
        </p:spPr>
        <p:txBody>
          <a:bodyPr wrap="none" rtlCol="0">
            <a:spAutoFit/>
          </a:bodyPr>
          <a:lstStyle/>
          <a:p>
            <a:r>
              <a:rPr lang="en-MX" sz="800" dirty="0"/>
              <a:t>25</a:t>
            </a:r>
          </a:p>
        </p:txBody>
      </p:sp>
      <p:sp>
        <p:nvSpPr>
          <p:cNvPr id="22" name="TextBox 21">
            <a:extLst>
              <a:ext uri="{FF2B5EF4-FFF2-40B4-BE49-F238E27FC236}">
                <a16:creationId xmlns:a16="http://schemas.microsoft.com/office/drawing/2014/main" id="{1A454EA0-9B91-CE61-29A4-7CB8D95CDDD0}"/>
              </a:ext>
            </a:extLst>
          </p:cNvPr>
          <p:cNvSpPr txBox="1"/>
          <p:nvPr/>
        </p:nvSpPr>
        <p:spPr>
          <a:xfrm>
            <a:off x="1086571" y="1263760"/>
            <a:ext cx="293670" cy="215444"/>
          </a:xfrm>
          <a:prstGeom prst="rect">
            <a:avLst/>
          </a:prstGeom>
          <a:noFill/>
        </p:spPr>
        <p:txBody>
          <a:bodyPr wrap="none" rtlCol="0">
            <a:spAutoFit/>
          </a:bodyPr>
          <a:lstStyle/>
          <a:p>
            <a:r>
              <a:rPr lang="en-MX" sz="800" dirty="0"/>
              <a:t>10</a:t>
            </a:r>
          </a:p>
        </p:txBody>
      </p:sp>
      <p:sp>
        <p:nvSpPr>
          <p:cNvPr id="511" name="TextBox 510">
            <a:extLst>
              <a:ext uri="{FF2B5EF4-FFF2-40B4-BE49-F238E27FC236}">
                <a16:creationId xmlns:a16="http://schemas.microsoft.com/office/drawing/2014/main" id="{7CFDC685-66C2-0460-673C-AF21F6D28629}"/>
              </a:ext>
            </a:extLst>
          </p:cNvPr>
          <p:cNvSpPr txBox="1"/>
          <p:nvPr/>
        </p:nvSpPr>
        <p:spPr>
          <a:xfrm>
            <a:off x="1086571" y="1737929"/>
            <a:ext cx="293670" cy="215444"/>
          </a:xfrm>
          <a:prstGeom prst="rect">
            <a:avLst/>
          </a:prstGeom>
          <a:noFill/>
        </p:spPr>
        <p:txBody>
          <a:bodyPr wrap="none" rtlCol="0">
            <a:spAutoFit/>
          </a:bodyPr>
          <a:lstStyle/>
          <a:p>
            <a:r>
              <a:rPr lang="en-MX" sz="800" dirty="0"/>
              <a:t>11</a:t>
            </a:r>
          </a:p>
        </p:txBody>
      </p:sp>
      <p:sp>
        <p:nvSpPr>
          <p:cNvPr id="132" name="TextBox 131">
            <a:extLst>
              <a:ext uri="{FF2B5EF4-FFF2-40B4-BE49-F238E27FC236}">
                <a16:creationId xmlns:a16="http://schemas.microsoft.com/office/drawing/2014/main" id="{39ED9216-F0F2-969C-06C3-530438B99E86}"/>
              </a:ext>
            </a:extLst>
          </p:cNvPr>
          <p:cNvSpPr txBox="1"/>
          <p:nvPr/>
        </p:nvSpPr>
        <p:spPr>
          <a:xfrm>
            <a:off x="1086571" y="2265221"/>
            <a:ext cx="293670" cy="215444"/>
          </a:xfrm>
          <a:prstGeom prst="rect">
            <a:avLst/>
          </a:prstGeom>
          <a:noFill/>
        </p:spPr>
        <p:txBody>
          <a:bodyPr wrap="none" rtlCol="0">
            <a:spAutoFit/>
          </a:bodyPr>
          <a:lstStyle/>
          <a:p>
            <a:r>
              <a:rPr lang="en-MX" sz="800" dirty="0"/>
              <a:t>12</a:t>
            </a:r>
          </a:p>
        </p:txBody>
      </p:sp>
      <p:sp>
        <p:nvSpPr>
          <p:cNvPr id="133" name="TextBox 132">
            <a:extLst>
              <a:ext uri="{FF2B5EF4-FFF2-40B4-BE49-F238E27FC236}">
                <a16:creationId xmlns:a16="http://schemas.microsoft.com/office/drawing/2014/main" id="{807FCAF2-EB31-6F5E-8268-A6CE7C59F106}"/>
              </a:ext>
            </a:extLst>
          </p:cNvPr>
          <p:cNvSpPr txBox="1"/>
          <p:nvPr/>
        </p:nvSpPr>
        <p:spPr>
          <a:xfrm>
            <a:off x="551935" y="985108"/>
            <a:ext cx="293670" cy="215444"/>
          </a:xfrm>
          <a:prstGeom prst="rect">
            <a:avLst/>
          </a:prstGeom>
          <a:noFill/>
        </p:spPr>
        <p:txBody>
          <a:bodyPr wrap="none" rtlCol="0">
            <a:spAutoFit/>
          </a:bodyPr>
          <a:lstStyle/>
          <a:p>
            <a:r>
              <a:rPr lang="en-MX" sz="800" dirty="0"/>
              <a:t>13</a:t>
            </a:r>
          </a:p>
        </p:txBody>
      </p:sp>
      <p:sp>
        <p:nvSpPr>
          <p:cNvPr id="134" name="TextBox 133">
            <a:extLst>
              <a:ext uri="{FF2B5EF4-FFF2-40B4-BE49-F238E27FC236}">
                <a16:creationId xmlns:a16="http://schemas.microsoft.com/office/drawing/2014/main" id="{79936956-9846-A126-8433-97013A4BD975}"/>
              </a:ext>
            </a:extLst>
          </p:cNvPr>
          <p:cNvSpPr txBox="1"/>
          <p:nvPr/>
        </p:nvSpPr>
        <p:spPr>
          <a:xfrm>
            <a:off x="817616" y="994011"/>
            <a:ext cx="293670" cy="215444"/>
          </a:xfrm>
          <a:prstGeom prst="rect">
            <a:avLst/>
          </a:prstGeom>
          <a:noFill/>
        </p:spPr>
        <p:txBody>
          <a:bodyPr wrap="none" rtlCol="0">
            <a:spAutoFit/>
          </a:bodyPr>
          <a:lstStyle/>
          <a:p>
            <a:r>
              <a:rPr lang="en-MX" sz="800" dirty="0"/>
              <a:t>17</a:t>
            </a:r>
          </a:p>
        </p:txBody>
      </p:sp>
      <p:sp>
        <p:nvSpPr>
          <p:cNvPr id="136" name="TextBox 135">
            <a:extLst>
              <a:ext uri="{FF2B5EF4-FFF2-40B4-BE49-F238E27FC236}">
                <a16:creationId xmlns:a16="http://schemas.microsoft.com/office/drawing/2014/main" id="{E01057E3-7DA4-47EE-90FF-0E054BBEA087}"/>
              </a:ext>
            </a:extLst>
          </p:cNvPr>
          <p:cNvSpPr txBox="1"/>
          <p:nvPr/>
        </p:nvSpPr>
        <p:spPr>
          <a:xfrm>
            <a:off x="1083297" y="994011"/>
            <a:ext cx="293670" cy="215444"/>
          </a:xfrm>
          <a:prstGeom prst="rect">
            <a:avLst/>
          </a:prstGeom>
          <a:noFill/>
        </p:spPr>
        <p:txBody>
          <a:bodyPr wrap="none" rtlCol="0">
            <a:spAutoFit/>
          </a:bodyPr>
          <a:lstStyle/>
          <a:p>
            <a:r>
              <a:rPr lang="en-MX" sz="800" dirty="0"/>
              <a:t>21</a:t>
            </a:r>
          </a:p>
        </p:txBody>
      </p:sp>
      <p:sp>
        <p:nvSpPr>
          <p:cNvPr id="137" name="TextBox 136">
            <a:extLst>
              <a:ext uri="{FF2B5EF4-FFF2-40B4-BE49-F238E27FC236}">
                <a16:creationId xmlns:a16="http://schemas.microsoft.com/office/drawing/2014/main" id="{D95E7F94-8CD8-087D-D03C-332C9926F697}"/>
              </a:ext>
            </a:extLst>
          </p:cNvPr>
          <p:cNvSpPr txBox="1"/>
          <p:nvPr/>
        </p:nvSpPr>
        <p:spPr>
          <a:xfrm>
            <a:off x="551935" y="1451261"/>
            <a:ext cx="293670" cy="215444"/>
          </a:xfrm>
          <a:prstGeom prst="rect">
            <a:avLst/>
          </a:prstGeom>
          <a:noFill/>
        </p:spPr>
        <p:txBody>
          <a:bodyPr wrap="none" rtlCol="0">
            <a:spAutoFit/>
          </a:bodyPr>
          <a:lstStyle/>
          <a:p>
            <a:r>
              <a:rPr lang="en-MX" sz="800" dirty="0"/>
              <a:t>14</a:t>
            </a:r>
          </a:p>
        </p:txBody>
      </p:sp>
      <p:sp>
        <p:nvSpPr>
          <p:cNvPr id="138" name="TextBox 137">
            <a:extLst>
              <a:ext uri="{FF2B5EF4-FFF2-40B4-BE49-F238E27FC236}">
                <a16:creationId xmlns:a16="http://schemas.microsoft.com/office/drawing/2014/main" id="{799EB0B9-636A-3399-B05A-F6EDCD41EB5B}"/>
              </a:ext>
            </a:extLst>
          </p:cNvPr>
          <p:cNvSpPr txBox="1"/>
          <p:nvPr/>
        </p:nvSpPr>
        <p:spPr>
          <a:xfrm>
            <a:off x="817616" y="1460164"/>
            <a:ext cx="293670" cy="215444"/>
          </a:xfrm>
          <a:prstGeom prst="rect">
            <a:avLst/>
          </a:prstGeom>
          <a:noFill/>
        </p:spPr>
        <p:txBody>
          <a:bodyPr wrap="none" rtlCol="0">
            <a:spAutoFit/>
          </a:bodyPr>
          <a:lstStyle/>
          <a:p>
            <a:r>
              <a:rPr lang="en-MX" sz="800" dirty="0"/>
              <a:t>18</a:t>
            </a:r>
          </a:p>
        </p:txBody>
      </p:sp>
      <p:sp>
        <p:nvSpPr>
          <p:cNvPr id="139" name="TextBox 138">
            <a:extLst>
              <a:ext uri="{FF2B5EF4-FFF2-40B4-BE49-F238E27FC236}">
                <a16:creationId xmlns:a16="http://schemas.microsoft.com/office/drawing/2014/main" id="{755145B3-99F4-AEDC-07ED-3DB5F5784C1B}"/>
              </a:ext>
            </a:extLst>
          </p:cNvPr>
          <p:cNvSpPr txBox="1"/>
          <p:nvPr/>
        </p:nvSpPr>
        <p:spPr>
          <a:xfrm>
            <a:off x="1083297" y="1460164"/>
            <a:ext cx="293670" cy="215444"/>
          </a:xfrm>
          <a:prstGeom prst="rect">
            <a:avLst/>
          </a:prstGeom>
          <a:noFill/>
        </p:spPr>
        <p:txBody>
          <a:bodyPr wrap="none" rtlCol="0">
            <a:spAutoFit/>
          </a:bodyPr>
          <a:lstStyle/>
          <a:p>
            <a:r>
              <a:rPr lang="en-MX" sz="800" dirty="0"/>
              <a:t>22</a:t>
            </a:r>
          </a:p>
        </p:txBody>
      </p:sp>
      <p:sp>
        <p:nvSpPr>
          <p:cNvPr id="140" name="TextBox 139">
            <a:extLst>
              <a:ext uri="{FF2B5EF4-FFF2-40B4-BE49-F238E27FC236}">
                <a16:creationId xmlns:a16="http://schemas.microsoft.com/office/drawing/2014/main" id="{F58399A0-94D5-93FA-5CE3-C5DEFEF1E71D}"/>
              </a:ext>
            </a:extLst>
          </p:cNvPr>
          <p:cNvSpPr txBox="1"/>
          <p:nvPr/>
        </p:nvSpPr>
        <p:spPr>
          <a:xfrm>
            <a:off x="551935" y="1910774"/>
            <a:ext cx="293670" cy="215444"/>
          </a:xfrm>
          <a:prstGeom prst="rect">
            <a:avLst/>
          </a:prstGeom>
          <a:noFill/>
        </p:spPr>
        <p:txBody>
          <a:bodyPr wrap="none" rtlCol="0">
            <a:spAutoFit/>
          </a:bodyPr>
          <a:lstStyle/>
          <a:p>
            <a:r>
              <a:rPr lang="en-MX" sz="800" dirty="0"/>
              <a:t>15</a:t>
            </a:r>
          </a:p>
        </p:txBody>
      </p:sp>
      <p:sp>
        <p:nvSpPr>
          <p:cNvPr id="141" name="TextBox 140">
            <a:extLst>
              <a:ext uri="{FF2B5EF4-FFF2-40B4-BE49-F238E27FC236}">
                <a16:creationId xmlns:a16="http://schemas.microsoft.com/office/drawing/2014/main" id="{36B3007A-680B-377F-DAB4-231D551A7FF7}"/>
              </a:ext>
            </a:extLst>
          </p:cNvPr>
          <p:cNvSpPr txBox="1"/>
          <p:nvPr/>
        </p:nvSpPr>
        <p:spPr>
          <a:xfrm>
            <a:off x="817616" y="1919677"/>
            <a:ext cx="293670" cy="215444"/>
          </a:xfrm>
          <a:prstGeom prst="rect">
            <a:avLst/>
          </a:prstGeom>
          <a:noFill/>
        </p:spPr>
        <p:txBody>
          <a:bodyPr wrap="none" rtlCol="0">
            <a:spAutoFit/>
          </a:bodyPr>
          <a:lstStyle/>
          <a:p>
            <a:r>
              <a:rPr lang="en-MX" sz="800" dirty="0"/>
              <a:t>19</a:t>
            </a:r>
          </a:p>
        </p:txBody>
      </p:sp>
      <p:sp>
        <p:nvSpPr>
          <p:cNvPr id="142" name="TextBox 141">
            <a:extLst>
              <a:ext uri="{FF2B5EF4-FFF2-40B4-BE49-F238E27FC236}">
                <a16:creationId xmlns:a16="http://schemas.microsoft.com/office/drawing/2014/main" id="{B4F65738-3F95-4C68-9B5E-D19B56F542A3}"/>
              </a:ext>
            </a:extLst>
          </p:cNvPr>
          <p:cNvSpPr txBox="1"/>
          <p:nvPr/>
        </p:nvSpPr>
        <p:spPr>
          <a:xfrm>
            <a:off x="1083297" y="1919677"/>
            <a:ext cx="293670" cy="215444"/>
          </a:xfrm>
          <a:prstGeom prst="rect">
            <a:avLst/>
          </a:prstGeom>
          <a:noFill/>
        </p:spPr>
        <p:txBody>
          <a:bodyPr wrap="none" rtlCol="0">
            <a:spAutoFit/>
          </a:bodyPr>
          <a:lstStyle/>
          <a:p>
            <a:r>
              <a:rPr lang="en-MX" sz="800" dirty="0"/>
              <a:t>23</a:t>
            </a:r>
          </a:p>
        </p:txBody>
      </p:sp>
      <p:sp>
        <p:nvSpPr>
          <p:cNvPr id="143" name="TextBox 142">
            <a:extLst>
              <a:ext uri="{FF2B5EF4-FFF2-40B4-BE49-F238E27FC236}">
                <a16:creationId xmlns:a16="http://schemas.microsoft.com/office/drawing/2014/main" id="{16F20264-2E50-BF5F-A388-06D8364BC01C}"/>
              </a:ext>
            </a:extLst>
          </p:cNvPr>
          <p:cNvSpPr txBox="1"/>
          <p:nvPr/>
        </p:nvSpPr>
        <p:spPr>
          <a:xfrm>
            <a:off x="551935" y="2433206"/>
            <a:ext cx="293670" cy="215444"/>
          </a:xfrm>
          <a:prstGeom prst="rect">
            <a:avLst/>
          </a:prstGeom>
          <a:noFill/>
        </p:spPr>
        <p:txBody>
          <a:bodyPr wrap="none" rtlCol="0">
            <a:spAutoFit/>
          </a:bodyPr>
          <a:lstStyle/>
          <a:p>
            <a:r>
              <a:rPr lang="en-MX" sz="800" dirty="0"/>
              <a:t>16</a:t>
            </a:r>
          </a:p>
        </p:txBody>
      </p:sp>
      <p:sp>
        <p:nvSpPr>
          <p:cNvPr id="144" name="TextBox 143">
            <a:extLst>
              <a:ext uri="{FF2B5EF4-FFF2-40B4-BE49-F238E27FC236}">
                <a16:creationId xmlns:a16="http://schemas.microsoft.com/office/drawing/2014/main" id="{AD50E862-C198-5295-3F14-783AD0FBBF7B}"/>
              </a:ext>
            </a:extLst>
          </p:cNvPr>
          <p:cNvSpPr txBox="1"/>
          <p:nvPr/>
        </p:nvSpPr>
        <p:spPr>
          <a:xfrm>
            <a:off x="817616" y="2442109"/>
            <a:ext cx="293670" cy="215444"/>
          </a:xfrm>
          <a:prstGeom prst="rect">
            <a:avLst/>
          </a:prstGeom>
          <a:noFill/>
        </p:spPr>
        <p:txBody>
          <a:bodyPr wrap="none" rtlCol="0">
            <a:spAutoFit/>
          </a:bodyPr>
          <a:lstStyle/>
          <a:p>
            <a:r>
              <a:rPr lang="en-MX" sz="800" dirty="0"/>
              <a:t>20</a:t>
            </a:r>
          </a:p>
        </p:txBody>
      </p:sp>
      <p:sp>
        <p:nvSpPr>
          <p:cNvPr id="145" name="TextBox 144">
            <a:extLst>
              <a:ext uri="{FF2B5EF4-FFF2-40B4-BE49-F238E27FC236}">
                <a16:creationId xmlns:a16="http://schemas.microsoft.com/office/drawing/2014/main" id="{625DE01B-B32F-D3BB-A7AE-A534F3076501}"/>
              </a:ext>
            </a:extLst>
          </p:cNvPr>
          <p:cNvSpPr txBox="1"/>
          <p:nvPr/>
        </p:nvSpPr>
        <p:spPr>
          <a:xfrm>
            <a:off x="1083297" y="2442109"/>
            <a:ext cx="293670" cy="215444"/>
          </a:xfrm>
          <a:prstGeom prst="rect">
            <a:avLst/>
          </a:prstGeom>
          <a:noFill/>
        </p:spPr>
        <p:txBody>
          <a:bodyPr wrap="none" rtlCol="0">
            <a:spAutoFit/>
          </a:bodyPr>
          <a:lstStyle/>
          <a:p>
            <a:r>
              <a:rPr lang="en-MX" sz="800" dirty="0"/>
              <a:t>24</a:t>
            </a:r>
          </a:p>
        </p:txBody>
      </p:sp>
      <p:sp>
        <p:nvSpPr>
          <p:cNvPr id="147" name="TextBox 146">
            <a:extLst>
              <a:ext uri="{FF2B5EF4-FFF2-40B4-BE49-F238E27FC236}">
                <a16:creationId xmlns:a16="http://schemas.microsoft.com/office/drawing/2014/main" id="{02BACEFF-03C0-A048-A652-5C82C07DC52B}"/>
              </a:ext>
            </a:extLst>
          </p:cNvPr>
          <p:cNvSpPr txBox="1"/>
          <p:nvPr/>
        </p:nvSpPr>
        <p:spPr>
          <a:xfrm>
            <a:off x="1917769" y="1267503"/>
            <a:ext cx="293670" cy="215444"/>
          </a:xfrm>
          <a:prstGeom prst="rect">
            <a:avLst/>
          </a:prstGeom>
          <a:noFill/>
        </p:spPr>
        <p:txBody>
          <a:bodyPr wrap="none" rtlCol="0">
            <a:spAutoFit/>
          </a:bodyPr>
          <a:lstStyle/>
          <a:p>
            <a:r>
              <a:rPr lang="en-MX" sz="800" dirty="0"/>
              <a:t>26</a:t>
            </a:r>
          </a:p>
        </p:txBody>
      </p:sp>
      <p:sp>
        <p:nvSpPr>
          <p:cNvPr id="148" name="TextBox 147">
            <a:extLst>
              <a:ext uri="{FF2B5EF4-FFF2-40B4-BE49-F238E27FC236}">
                <a16:creationId xmlns:a16="http://schemas.microsoft.com/office/drawing/2014/main" id="{6438BE4B-7D1C-A650-7CC1-299C1C492056}"/>
              </a:ext>
            </a:extLst>
          </p:cNvPr>
          <p:cNvSpPr txBox="1"/>
          <p:nvPr/>
        </p:nvSpPr>
        <p:spPr>
          <a:xfrm>
            <a:off x="1901278" y="1737929"/>
            <a:ext cx="293670" cy="215444"/>
          </a:xfrm>
          <a:prstGeom prst="rect">
            <a:avLst/>
          </a:prstGeom>
          <a:noFill/>
        </p:spPr>
        <p:txBody>
          <a:bodyPr wrap="none" rtlCol="0">
            <a:spAutoFit/>
          </a:bodyPr>
          <a:lstStyle/>
          <a:p>
            <a:r>
              <a:rPr lang="en-MX" sz="800" dirty="0"/>
              <a:t>27</a:t>
            </a:r>
          </a:p>
        </p:txBody>
      </p:sp>
      <p:sp>
        <p:nvSpPr>
          <p:cNvPr id="149" name="TextBox 148">
            <a:extLst>
              <a:ext uri="{FF2B5EF4-FFF2-40B4-BE49-F238E27FC236}">
                <a16:creationId xmlns:a16="http://schemas.microsoft.com/office/drawing/2014/main" id="{4E8E329B-DEA2-09D3-5EA6-DDF39ABD1697}"/>
              </a:ext>
            </a:extLst>
          </p:cNvPr>
          <p:cNvSpPr txBox="1"/>
          <p:nvPr/>
        </p:nvSpPr>
        <p:spPr>
          <a:xfrm>
            <a:off x="1901278" y="2265221"/>
            <a:ext cx="293670" cy="215444"/>
          </a:xfrm>
          <a:prstGeom prst="rect">
            <a:avLst/>
          </a:prstGeom>
          <a:noFill/>
        </p:spPr>
        <p:txBody>
          <a:bodyPr wrap="none" rtlCol="0">
            <a:spAutoFit/>
          </a:bodyPr>
          <a:lstStyle/>
          <a:p>
            <a:r>
              <a:rPr lang="en-MX" sz="800" dirty="0"/>
              <a:t>28</a:t>
            </a:r>
          </a:p>
        </p:txBody>
      </p:sp>
      <p:sp>
        <p:nvSpPr>
          <p:cNvPr id="150" name="TextBox 149">
            <a:extLst>
              <a:ext uri="{FF2B5EF4-FFF2-40B4-BE49-F238E27FC236}">
                <a16:creationId xmlns:a16="http://schemas.microsoft.com/office/drawing/2014/main" id="{47A371E1-4E2E-2251-5D2B-2C2893CDC18B}"/>
              </a:ext>
            </a:extLst>
          </p:cNvPr>
          <p:cNvSpPr txBox="1"/>
          <p:nvPr/>
        </p:nvSpPr>
        <p:spPr>
          <a:xfrm>
            <a:off x="1914978" y="984043"/>
            <a:ext cx="271228" cy="215444"/>
          </a:xfrm>
          <a:prstGeom prst="rect">
            <a:avLst/>
          </a:prstGeom>
          <a:noFill/>
        </p:spPr>
        <p:txBody>
          <a:bodyPr wrap="none" rtlCol="0">
            <a:spAutoFit/>
          </a:bodyPr>
          <a:lstStyle/>
          <a:p>
            <a:r>
              <a:rPr lang="en-MX" sz="800" dirty="0"/>
              <a:t>…</a:t>
            </a:r>
          </a:p>
        </p:txBody>
      </p:sp>
      <p:sp>
        <p:nvSpPr>
          <p:cNvPr id="151" name="TextBox 150">
            <a:extLst>
              <a:ext uri="{FF2B5EF4-FFF2-40B4-BE49-F238E27FC236}">
                <a16:creationId xmlns:a16="http://schemas.microsoft.com/office/drawing/2014/main" id="{8D042093-E7FF-7DD0-56BF-22571569516C}"/>
              </a:ext>
            </a:extLst>
          </p:cNvPr>
          <p:cNvSpPr txBox="1"/>
          <p:nvPr/>
        </p:nvSpPr>
        <p:spPr>
          <a:xfrm>
            <a:off x="1936171" y="1431686"/>
            <a:ext cx="271228" cy="215444"/>
          </a:xfrm>
          <a:prstGeom prst="rect">
            <a:avLst/>
          </a:prstGeom>
          <a:noFill/>
        </p:spPr>
        <p:txBody>
          <a:bodyPr wrap="none" rtlCol="0">
            <a:spAutoFit/>
          </a:bodyPr>
          <a:lstStyle/>
          <a:p>
            <a:r>
              <a:rPr lang="en-MX" sz="800" dirty="0"/>
              <a:t>…</a:t>
            </a:r>
          </a:p>
        </p:txBody>
      </p:sp>
      <p:sp>
        <p:nvSpPr>
          <p:cNvPr id="152" name="TextBox 151">
            <a:extLst>
              <a:ext uri="{FF2B5EF4-FFF2-40B4-BE49-F238E27FC236}">
                <a16:creationId xmlns:a16="http://schemas.microsoft.com/office/drawing/2014/main" id="{11BA87FB-172D-2A9E-AD39-04D60D1EAFE0}"/>
              </a:ext>
            </a:extLst>
          </p:cNvPr>
          <p:cNvSpPr txBox="1"/>
          <p:nvPr/>
        </p:nvSpPr>
        <p:spPr>
          <a:xfrm>
            <a:off x="1928570" y="1909505"/>
            <a:ext cx="271228" cy="215444"/>
          </a:xfrm>
          <a:prstGeom prst="rect">
            <a:avLst/>
          </a:prstGeom>
          <a:noFill/>
        </p:spPr>
        <p:txBody>
          <a:bodyPr wrap="none" rtlCol="0">
            <a:spAutoFit/>
          </a:bodyPr>
          <a:lstStyle/>
          <a:p>
            <a:r>
              <a:rPr lang="en-MX" sz="800" dirty="0"/>
              <a:t>…</a:t>
            </a:r>
          </a:p>
        </p:txBody>
      </p:sp>
      <p:sp>
        <p:nvSpPr>
          <p:cNvPr id="153" name="TextBox 152">
            <a:extLst>
              <a:ext uri="{FF2B5EF4-FFF2-40B4-BE49-F238E27FC236}">
                <a16:creationId xmlns:a16="http://schemas.microsoft.com/office/drawing/2014/main" id="{390167DA-46CA-D2FD-8EC1-7D0B8C73BDD1}"/>
              </a:ext>
            </a:extLst>
          </p:cNvPr>
          <p:cNvSpPr txBox="1"/>
          <p:nvPr/>
        </p:nvSpPr>
        <p:spPr>
          <a:xfrm>
            <a:off x="1932286" y="2436797"/>
            <a:ext cx="271228" cy="215444"/>
          </a:xfrm>
          <a:prstGeom prst="rect">
            <a:avLst/>
          </a:prstGeom>
          <a:noFill/>
        </p:spPr>
        <p:txBody>
          <a:bodyPr wrap="none" rtlCol="0">
            <a:spAutoFit/>
          </a:bodyPr>
          <a:lstStyle/>
          <a:p>
            <a:r>
              <a:rPr lang="en-MX" sz="800" dirty="0"/>
              <a:t>…</a:t>
            </a:r>
          </a:p>
        </p:txBody>
      </p:sp>
      <p:sp>
        <p:nvSpPr>
          <p:cNvPr id="2" name="TextBox 1">
            <a:extLst>
              <a:ext uri="{FF2B5EF4-FFF2-40B4-BE49-F238E27FC236}">
                <a16:creationId xmlns:a16="http://schemas.microsoft.com/office/drawing/2014/main" id="{486EA890-9083-2BCB-A4FD-C7E30773F50B}"/>
              </a:ext>
            </a:extLst>
          </p:cNvPr>
          <p:cNvSpPr txBox="1"/>
          <p:nvPr/>
        </p:nvSpPr>
        <p:spPr>
          <a:xfrm>
            <a:off x="4708418" y="5779157"/>
            <a:ext cx="1447704" cy="276999"/>
          </a:xfrm>
          <a:prstGeom prst="rect">
            <a:avLst/>
          </a:prstGeom>
          <a:noFill/>
        </p:spPr>
        <p:txBody>
          <a:bodyPr wrap="none" rtlCol="0">
            <a:spAutoFit/>
          </a:bodyPr>
          <a:lstStyle/>
          <a:p>
            <a:r>
              <a:rPr lang="en-US" sz="1200" dirty="0"/>
              <a:t>Probe combination</a:t>
            </a:r>
          </a:p>
        </p:txBody>
      </p:sp>
      <p:sp>
        <p:nvSpPr>
          <p:cNvPr id="155" name="Right Arrow 154">
            <a:extLst>
              <a:ext uri="{FF2B5EF4-FFF2-40B4-BE49-F238E27FC236}">
                <a16:creationId xmlns:a16="http://schemas.microsoft.com/office/drawing/2014/main" id="{3100FD26-64F4-1AB7-0A0E-95A0C6005CB1}"/>
              </a:ext>
            </a:extLst>
          </p:cNvPr>
          <p:cNvSpPr/>
          <p:nvPr/>
        </p:nvSpPr>
        <p:spPr>
          <a:xfrm>
            <a:off x="6017643" y="8548802"/>
            <a:ext cx="52958" cy="45719"/>
          </a:xfrm>
          <a:prstGeom prst="rightArrow">
            <a:avLst/>
          </a:prstGeom>
          <a:noFill/>
          <a:ln w="6350">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Right Arrow 155">
            <a:extLst>
              <a:ext uri="{FF2B5EF4-FFF2-40B4-BE49-F238E27FC236}">
                <a16:creationId xmlns:a16="http://schemas.microsoft.com/office/drawing/2014/main" id="{84EBFA2E-89F3-96A8-C2D0-D147A60A7B79}"/>
              </a:ext>
            </a:extLst>
          </p:cNvPr>
          <p:cNvSpPr/>
          <p:nvPr/>
        </p:nvSpPr>
        <p:spPr>
          <a:xfrm>
            <a:off x="3664968" y="8336077"/>
            <a:ext cx="52958" cy="45719"/>
          </a:xfrm>
          <a:prstGeom prst="rightArrow">
            <a:avLst/>
          </a:prstGeom>
          <a:noFill/>
          <a:ln w="6350">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8" name="Group 157">
            <a:extLst>
              <a:ext uri="{FF2B5EF4-FFF2-40B4-BE49-F238E27FC236}">
                <a16:creationId xmlns:a16="http://schemas.microsoft.com/office/drawing/2014/main" id="{79FCF45E-4365-49CE-D50B-CB429FA14691}"/>
              </a:ext>
            </a:extLst>
          </p:cNvPr>
          <p:cNvGrpSpPr/>
          <p:nvPr/>
        </p:nvGrpSpPr>
        <p:grpSpPr>
          <a:xfrm>
            <a:off x="4319004" y="6037825"/>
            <a:ext cx="2109534" cy="1902238"/>
            <a:chOff x="4319004" y="6037825"/>
            <a:chExt cx="2109534" cy="1902238"/>
          </a:xfrm>
        </p:grpSpPr>
        <p:grpSp>
          <p:nvGrpSpPr>
            <p:cNvPr id="321" name="Group 320">
              <a:extLst>
                <a:ext uri="{FF2B5EF4-FFF2-40B4-BE49-F238E27FC236}">
                  <a16:creationId xmlns:a16="http://schemas.microsoft.com/office/drawing/2014/main" id="{DA1151F1-0A06-89DB-6D84-5DF6452154E2}"/>
                </a:ext>
              </a:extLst>
            </p:cNvPr>
            <p:cNvGrpSpPr/>
            <p:nvPr/>
          </p:nvGrpSpPr>
          <p:grpSpPr>
            <a:xfrm>
              <a:off x="4319004" y="6037825"/>
              <a:ext cx="2109534" cy="1902238"/>
              <a:chOff x="4381287" y="1856609"/>
              <a:chExt cx="2328045" cy="2010830"/>
            </a:xfrm>
          </p:grpSpPr>
          <p:pic>
            <p:nvPicPr>
              <p:cNvPr id="291" name="Picture 290" descr="A white table with red and green text&#10;&#10;Description automatically generated">
                <a:extLst>
                  <a:ext uri="{FF2B5EF4-FFF2-40B4-BE49-F238E27FC236}">
                    <a16:creationId xmlns:a16="http://schemas.microsoft.com/office/drawing/2014/main" id="{540C08A0-BDA2-5E5F-B405-022454CA4DC4}"/>
                  </a:ext>
                </a:extLst>
              </p:cNvPr>
              <p:cNvPicPr>
                <a:picLocks noChangeAspect="1"/>
              </p:cNvPicPr>
              <p:nvPr/>
            </p:nvPicPr>
            <p:blipFill>
              <a:blip r:embed="rId3"/>
              <a:srcRect b="9219"/>
              <a:stretch/>
            </p:blipFill>
            <p:spPr>
              <a:xfrm>
                <a:off x="4381287" y="1856609"/>
                <a:ext cx="2328045" cy="2010830"/>
              </a:xfrm>
              <a:prstGeom prst="rect">
                <a:avLst/>
              </a:prstGeom>
            </p:spPr>
          </p:pic>
          <p:sp>
            <p:nvSpPr>
              <p:cNvPr id="292" name="TextBox 291">
                <a:extLst>
                  <a:ext uri="{FF2B5EF4-FFF2-40B4-BE49-F238E27FC236}">
                    <a16:creationId xmlns:a16="http://schemas.microsoft.com/office/drawing/2014/main" id="{FA694E90-6576-A3CF-A744-2BDD5A446E9B}"/>
                  </a:ext>
                </a:extLst>
              </p:cNvPr>
              <p:cNvSpPr txBox="1"/>
              <p:nvPr/>
            </p:nvSpPr>
            <p:spPr>
              <a:xfrm>
                <a:off x="4751329" y="2351200"/>
                <a:ext cx="239168" cy="215444"/>
              </a:xfrm>
              <a:prstGeom prst="rect">
                <a:avLst/>
              </a:prstGeom>
              <a:noFill/>
            </p:spPr>
            <p:txBody>
              <a:bodyPr wrap="none" rtlCol="0">
                <a:spAutoFit/>
              </a:bodyPr>
              <a:lstStyle/>
              <a:p>
                <a:r>
                  <a:rPr lang="en-US" sz="800" dirty="0"/>
                  <a:t>1</a:t>
                </a:r>
              </a:p>
            </p:txBody>
          </p:sp>
          <p:sp>
            <p:nvSpPr>
              <p:cNvPr id="293" name="TextBox 292">
                <a:extLst>
                  <a:ext uri="{FF2B5EF4-FFF2-40B4-BE49-F238E27FC236}">
                    <a16:creationId xmlns:a16="http://schemas.microsoft.com/office/drawing/2014/main" id="{9B413BE8-E7A4-7E1D-2DCF-BBF66865AF4F}"/>
                  </a:ext>
                </a:extLst>
              </p:cNvPr>
              <p:cNvSpPr txBox="1"/>
              <p:nvPr/>
            </p:nvSpPr>
            <p:spPr>
              <a:xfrm>
                <a:off x="4755527" y="2584928"/>
                <a:ext cx="239168" cy="215444"/>
              </a:xfrm>
              <a:prstGeom prst="rect">
                <a:avLst/>
              </a:prstGeom>
              <a:noFill/>
            </p:spPr>
            <p:txBody>
              <a:bodyPr wrap="none" rtlCol="0">
                <a:spAutoFit/>
              </a:bodyPr>
              <a:lstStyle/>
              <a:p>
                <a:r>
                  <a:rPr lang="en-US" sz="800" dirty="0"/>
                  <a:t>2</a:t>
                </a:r>
              </a:p>
            </p:txBody>
          </p:sp>
          <p:sp>
            <p:nvSpPr>
              <p:cNvPr id="295" name="TextBox 294">
                <a:extLst>
                  <a:ext uri="{FF2B5EF4-FFF2-40B4-BE49-F238E27FC236}">
                    <a16:creationId xmlns:a16="http://schemas.microsoft.com/office/drawing/2014/main" id="{918724A7-C7AC-442D-6B67-B7D779242812}"/>
                  </a:ext>
                </a:extLst>
              </p:cNvPr>
              <p:cNvSpPr txBox="1"/>
              <p:nvPr/>
            </p:nvSpPr>
            <p:spPr>
              <a:xfrm>
                <a:off x="4757247" y="2837573"/>
                <a:ext cx="239168" cy="215444"/>
              </a:xfrm>
              <a:prstGeom prst="rect">
                <a:avLst/>
              </a:prstGeom>
              <a:noFill/>
            </p:spPr>
            <p:txBody>
              <a:bodyPr wrap="none" rtlCol="0">
                <a:spAutoFit/>
              </a:bodyPr>
              <a:lstStyle/>
              <a:p>
                <a:r>
                  <a:rPr lang="en-US" sz="800" dirty="0"/>
                  <a:t>3</a:t>
                </a:r>
              </a:p>
            </p:txBody>
          </p:sp>
          <p:sp>
            <p:nvSpPr>
              <p:cNvPr id="298" name="TextBox 297">
                <a:extLst>
                  <a:ext uri="{FF2B5EF4-FFF2-40B4-BE49-F238E27FC236}">
                    <a16:creationId xmlns:a16="http://schemas.microsoft.com/office/drawing/2014/main" id="{251DEBEF-93C8-9067-FD69-7014859C4912}"/>
                  </a:ext>
                </a:extLst>
              </p:cNvPr>
              <p:cNvSpPr txBox="1"/>
              <p:nvPr/>
            </p:nvSpPr>
            <p:spPr>
              <a:xfrm>
                <a:off x="4745901" y="3096977"/>
                <a:ext cx="239168" cy="215444"/>
              </a:xfrm>
              <a:prstGeom prst="rect">
                <a:avLst/>
              </a:prstGeom>
              <a:noFill/>
            </p:spPr>
            <p:txBody>
              <a:bodyPr wrap="none" rtlCol="0">
                <a:spAutoFit/>
              </a:bodyPr>
              <a:lstStyle/>
              <a:p>
                <a:r>
                  <a:rPr lang="en-US" sz="800" dirty="0"/>
                  <a:t>4</a:t>
                </a:r>
              </a:p>
            </p:txBody>
          </p:sp>
          <p:sp>
            <p:nvSpPr>
              <p:cNvPr id="319" name="TextBox 318">
                <a:extLst>
                  <a:ext uri="{FF2B5EF4-FFF2-40B4-BE49-F238E27FC236}">
                    <a16:creationId xmlns:a16="http://schemas.microsoft.com/office/drawing/2014/main" id="{50EEB5C7-B54C-EE20-C7F5-EDA8149235C6}"/>
                  </a:ext>
                </a:extLst>
              </p:cNvPr>
              <p:cNvSpPr txBox="1"/>
              <p:nvPr/>
            </p:nvSpPr>
            <p:spPr>
              <a:xfrm>
                <a:off x="4749037" y="3346155"/>
                <a:ext cx="239168" cy="215444"/>
              </a:xfrm>
              <a:prstGeom prst="rect">
                <a:avLst/>
              </a:prstGeom>
              <a:noFill/>
            </p:spPr>
            <p:txBody>
              <a:bodyPr wrap="none" rtlCol="0">
                <a:spAutoFit/>
              </a:bodyPr>
              <a:lstStyle/>
              <a:p>
                <a:r>
                  <a:rPr lang="en-US" sz="800" dirty="0"/>
                  <a:t>5</a:t>
                </a:r>
              </a:p>
            </p:txBody>
          </p:sp>
          <p:sp>
            <p:nvSpPr>
              <p:cNvPr id="320" name="TextBox 319">
                <a:extLst>
                  <a:ext uri="{FF2B5EF4-FFF2-40B4-BE49-F238E27FC236}">
                    <a16:creationId xmlns:a16="http://schemas.microsoft.com/office/drawing/2014/main" id="{4013EEE9-330C-C6D5-5F86-8EF2DF28C41F}"/>
                  </a:ext>
                </a:extLst>
              </p:cNvPr>
              <p:cNvSpPr txBox="1"/>
              <p:nvPr/>
            </p:nvSpPr>
            <p:spPr>
              <a:xfrm>
                <a:off x="4747754" y="3621359"/>
                <a:ext cx="239168" cy="215444"/>
              </a:xfrm>
              <a:prstGeom prst="rect">
                <a:avLst/>
              </a:prstGeom>
              <a:noFill/>
            </p:spPr>
            <p:txBody>
              <a:bodyPr wrap="none" rtlCol="0">
                <a:spAutoFit/>
              </a:bodyPr>
              <a:lstStyle/>
              <a:p>
                <a:r>
                  <a:rPr lang="en-US" sz="800" dirty="0"/>
                  <a:t>6</a:t>
                </a:r>
              </a:p>
            </p:txBody>
          </p:sp>
        </p:grpSp>
        <p:sp>
          <p:nvSpPr>
            <p:cNvPr id="157" name="TextBox 156">
              <a:extLst>
                <a:ext uri="{FF2B5EF4-FFF2-40B4-BE49-F238E27FC236}">
                  <a16:creationId xmlns:a16="http://schemas.microsoft.com/office/drawing/2014/main" id="{7D14C375-1AB7-1274-8C0A-20D2414D1343}"/>
                </a:ext>
              </a:extLst>
            </p:cNvPr>
            <p:cNvSpPr txBox="1"/>
            <p:nvPr/>
          </p:nvSpPr>
          <p:spPr>
            <a:xfrm>
              <a:off x="4909926" y="6453341"/>
              <a:ext cx="420832" cy="100027"/>
            </a:xfrm>
            <a:prstGeom prst="rect">
              <a:avLst/>
            </a:prstGeom>
            <a:solidFill>
              <a:schemeClr val="bg1"/>
            </a:solidFill>
          </p:spPr>
          <p:txBody>
            <a:bodyPr wrap="square" lIns="0" tIns="0" rIns="0" bIns="0" rtlCol="0">
              <a:spAutoFit/>
            </a:bodyPr>
            <a:lstStyle/>
            <a:p>
              <a:r>
                <a:rPr lang="en-US" sz="650" dirty="0">
                  <a:solidFill>
                    <a:srgbClr val="37761C"/>
                  </a:solidFill>
                </a:rPr>
                <a:t>1. Kiss1</a:t>
              </a:r>
            </a:p>
          </p:txBody>
        </p:sp>
      </p:grpSp>
      <p:sp>
        <p:nvSpPr>
          <p:cNvPr id="159" name="Right Arrow 158">
            <a:extLst>
              <a:ext uri="{FF2B5EF4-FFF2-40B4-BE49-F238E27FC236}">
                <a16:creationId xmlns:a16="http://schemas.microsoft.com/office/drawing/2014/main" id="{0147AB13-E911-0074-C031-B264D7191271}"/>
              </a:ext>
            </a:extLst>
          </p:cNvPr>
          <p:cNvSpPr/>
          <p:nvPr/>
        </p:nvSpPr>
        <p:spPr>
          <a:xfrm>
            <a:off x="5080420" y="8442429"/>
            <a:ext cx="52958" cy="45719"/>
          </a:xfrm>
          <a:prstGeom prst="rightArrow">
            <a:avLst/>
          </a:prstGeom>
          <a:noFill/>
          <a:ln w="6350">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413733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white and blue background&#10;&#10;Description automatically generated with medium confidence">
            <a:extLst>
              <a:ext uri="{FF2B5EF4-FFF2-40B4-BE49-F238E27FC236}">
                <a16:creationId xmlns:a16="http://schemas.microsoft.com/office/drawing/2014/main" id="{2B8F8B97-6964-98ED-E864-60501FD3A3EA}"/>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76000"/>
                    </a14:imgEffect>
                    <a14:imgEffect>
                      <a14:colorTemperature colorTemp="4163"/>
                    </a14:imgEffect>
                    <a14:imgEffect>
                      <a14:brightnessContrast bright="5000" contrast="16000"/>
                    </a14:imgEffect>
                  </a14:imgLayer>
                </a14:imgProps>
              </a:ext>
            </a:extLst>
          </a:blip>
          <a:srcRect l="26501" t="11558" r="29726"/>
          <a:stretch/>
        </p:blipFill>
        <p:spPr>
          <a:xfrm>
            <a:off x="367634" y="651223"/>
            <a:ext cx="3022272" cy="3823354"/>
          </a:xfrm>
          <a:prstGeom prst="rect">
            <a:avLst/>
          </a:prstGeom>
          <a:noFill/>
          <a:ln w="15875">
            <a:solidFill>
              <a:schemeClr val="tx1"/>
            </a:solidFill>
            <a:prstDash val="solid"/>
          </a:ln>
        </p:spPr>
      </p:pic>
      <p:sp>
        <p:nvSpPr>
          <p:cNvPr id="24" name="TextBox 23">
            <a:extLst>
              <a:ext uri="{FF2B5EF4-FFF2-40B4-BE49-F238E27FC236}">
                <a16:creationId xmlns:a16="http://schemas.microsoft.com/office/drawing/2014/main" id="{B4B1E793-987D-ABB9-ED83-E59F8CE8418C}"/>
              </a:ext>
            </a:extLst>
          </p:cNvPr>
          <p:cNvSpPr txBox="1"/>
          <p:nvPr/>
        </p:nvSpPr>
        <p:spPr>
          <a:xfrm>
            <a:off x="1158206" y="4228356"/>
            <a:ext cx="938077" cy="215444"/>
          </a:xfrm>
          <a:prstGeom prst="rect">
            <a:avLst/>
          </a:prstGeom>
          <a:noFill/>
        </p:spPr>
        <p:txBody>
          <a:bodyPr wrap="none" rtlCol="0">
            <a:spAutoFit/>
          </a:bodyPr>
          <a:lstStyle/>
          <a:p>
            <a:r>
              <a:rPr lang="en-US" sz="800" dirty="0"/>
              <a:t>Bregma 0.38 mm</a:t>
            </a:r>
          </a:p>
        </p:txBody>
      </p:sp>
      <p:sp>
        <p:nvSpPr>
          <p:cNvPr id="25" name="Freeform 24">
            <a:extLst>
              <a:ext uri="{FF2B5EF4-FFF2-40B4-BE49-F238E27FC236}">
                <a16:creationId xmlns:a16="http://schemas.microsoft.com/office/drawing/2014/main" id="{E9EC1744-E850-7B96-2671-D7041463F029}"/>
              </a:ext>
            </a:extLst>
          </p:cNvPr>
          <p:cNvSpPr/>
          <p:nvPr/>
        </p:nvSpPr>
        <p:spPr>
          <a:xfrm rot="666914">
            <a:off x="1756350" y="4037876"/>
            <a:ext cx="84156" cy="136725"/>
          </a:xfrm>
          <a:custGeom>
            <a:avLst/>
            <a:gdLst>
              <a:gd name="connsiteX0" fmla="*/ 2572 w 114082"/>
              <a:gd name="connsiteY0" fmla="*/ 120798 h 136725"/>
              <a:gd name="connsiteX1" fmla="*/ 37742 w 114082"/>
              <a:gd name="connsiteY1" fmla="*/ 3567 h 136725"/>
              <a:gd name="connsiteX2" fmla="*/ 96357 w 114082"/>
              <a:gd name="connsiteY2" fmla="*/ 38736 h 136725"/>
              <a:gd name="connsiteX3" fmla="*/ 108080 w 114082"/>
              <a:gd name="connsiteY3" fmla="*/ 124706 h 136725"/>
              <a:gd name="connsiteX4" fmla="*/ 2572 w 114082"/>
              <a:gd name="connsiteY4" fmla="*/ 120798 h 136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2" h="136725">
                <a:moveTo>
                  <a:pt x="2572" y="120798"/>
                </a:moveTo>
                <a:cubicBezTo>
                  <a:pt x="-9151" y="100608"/>
                  <a:pt x="22111" y="17244"/>
                  <a:pt x="37742" y="3567"/>
                </a:cubicBezTo>
                <a:cubicBezTo>
                  <a:pt x="53373" y="-10110"/>
                  <a:pt x="84634" y="18546"/>
                  <a:pt x="96357" y="38736"/>
                </a:cubicBezTo>
                <a:cubicBezTo>
                  <a:pt x="108080" y="58926"/>
                  <a:pt x="122408" y="107773"/>
                  <a:pt x="108080" y="124706"/>
                </a:cubicBezTo>
                <a:cubicBezTo>
                  <a:pt x="93752" y="141639"/>
                  <a:pt x="14295" y="140988"/>
                  <a:pt x="2572" y="120798"/>
                </a:cubicBezTo>
                <a:close/>
              </a:path>
            </a:pathLst>
          </a:custGeom>
          <a:noFill/>
          <a:ln w="6350">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a:extLst>
              <a:ext uri="{FF2B5EF4-FFF2-40B4-BE49-F238E27FC236}">
                <a16:creationId xmlns:a16="http://schemas.microsoft.com/office/drawing/2014/main" id="{6F2D98F6-3E8E-5C48-5E3C-4F00F1126E65}"/>
              </a:ext>
            </a:extLst>
          </p:cNvPr>
          <p:cNvSpPr/>
          <p:nvPr/>
        </p:nvSpPr>
        <p:spPr>
          <a:xfrm rot="21301177" flipH="1">
            <a:off x="1846360" y="3953556"/>
            <a:ext cx="72980" cy="240794"/>
          </a:xfrm>
          <a:custGeom>
            <a:avLst/>
            <a:gdLst>
              <a:gd name="connsiteX0" fmla="*/ 2572 w 114082"/>
              <a:gd name="connsiteY0" fmla="*/ 120798 h 136725"/>
              <a:gd name="connsiteX1" fmla="*/ 37742 w 114082"/>
              <a:gd name="connsiteY1" fmla="*/ 3567 h 136725"/>
              <a:gd name="connsiteX2" fmla="*/ 96357 w 114082"/>
              <a:gd name="connsiteY2" fmla="*/ 38736 h 136725"/>
              <a:gd name="connsiteX3" fmla="*/ 108080 w 114082"/>
              <a:gd name="connsiteY3" fmla="*/ 124706 h 136725"/>
              <a:gd name="connsiteX4" fmla="*/ 2572 w 114082"/>
              <a:gd name="connsiteY4" fmla="*/ 120798 h 136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2" h="136725">
                <a:moveTo>
                  <a:pt x="2572" y="120798"/>
                </a:moveTo>
                <a:cubicBezTo>
                  <a:pt x="-9151" y="100608"/>
                  <a:pt x="22111" y="17244"/>
                  <a:pt x="37742" y="3567"/>
                </a:cubicBezTo>
                <a:cubicBezTo>
                  <a:pt x="53373" y="-10110"/>
                  <a:pt x="84634" y="18546"/>
                  <a:pt x="96357" y="38736"/>
                </a:cubicBezTo>
                <a:cubicBezTo>
                  <a:pt x="108080" y="58926"/>
                  <a:pt x="122408" y="107773"/>
                  <a:pt x="108080" y="124706"/>
                </a:cubicBezTo>
                <a:cubicBezTo>
                  <a:pt x="93752" y="141639"/>
                  <a:pt x="14295" y="140988"/>
                  <a:pt x="2572" y="120798"/>
                </a:cubicBezTo>
                <a:close/>
              </a:path>
            </a:pathLst>
          </a:custGeom>
          <a:noFill/>
          <a:ln w="6350">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a:extLst>
              <a:ext uri="{FF2B5EF4-FFF2-40B4-BE49-F238E27FC236}">
                <a16:creationId xmlns:a16="http://schemas.microsoft.com/office/drawing/2014/main" id="{66FB8CAB-E146-437B-C9E3-313E31E0772B}"/>
              </a:ext>
            </a:extLst>
          </p:cNvPr>
          <p:cNvSpPr/>
          <p:nvPr/>
        </p:nvSpPr>
        <p:spPr>
          <a:xfrm rot="645011">
            <a:off x="1785706" y="3820760"/>
            <a:ext cx="90420" cy="153072"/>
          </a:xfrm>
          <a:custGeom>
            <a:avLst/>
            <a:gdLst>
              <a:gd name="connsiteX0" fmla="*/ 72512 w 92206"/>
              <a:gd name="connsiteY0" fmla="*/ 127459 h 143596"/>
              <a:gd name="connsiteX1" fmla="*/ 88143 w 92206"/>
              <a:gd name="connsiteY1" fmla="*/ 53212 h 143596"/>
              <a:gd name="connsiteX2" fmla="*/ 6081 w 92206"/>
              <a:gd name="connsiteY2" fmla="*/ 2412 h 143596"/>
              <a:gd name="connsiteX3" fmla="*/ 9989 w 92206"/>
              <a:gd name="connsiteY3" fmla="*/ 131366 h 143596"/>
              <a:gd name="connsiteX4" fmla="*/ 72512 w 92206"/>
              <a:gd name="connsiteY4" fmla="*/ 127459 h 1435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06" h="143596">
                <a:moveTo>
                  <a:pt x="72512" y="127459"/>
                </a:moveTo>
                <a:cubicBezTo>
                  <a:pt x="85538" y="114433"/>
                  <a:pt x="99215" y="74053"/>
                  <a:pt x="88143" y="53212"/>
                </a:cubicBezTo>
                <a:cubicBezTo>
                  <a:pt x="77071" y="32371"/>
                  <a:pt x="19107" y="-10614"/>
                  <a:pt x="6081" y="2412"/>
                </a:cubicBezTo>
                <a:cubicBezTo>
                  <a:pt x="-6945" y="15438"/>
                  <a:pt x="4127" y="108571"/>
                  <a:pt x="9989" y="131366"/>
                </a:cubicBezTo>
                <a:cubicBezTo>
                  <a:pt x="15850" y="154161"/>
                  <a:pt x="59486" y="140485"/>
                  <a:pt x="72512" y="127459"/>
                </a:cubicBezTo>
                <a:close/>
              </a:path>
            </a:pathLst>
          </a:custGeom>
          <a:noFill/>
          <a:ln w="6350">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598015DA-D00B-362F-3E65-7728BDCA5B21}"/>
              </a:ext>
            </a:extLst>
          </p:cNvPr>
          <p:cNvSpPr txBox="1"/>
          <p:nvPr/>
        </p:nvSpPr>
        <p:spPr>
          <a:xfrm>
            <a:off x="1379724" y="3994511"/>
            <a:ext cx="418704" cy="215444"/>
          </a:xfrm>
          <a:prstGeom prst="rect">
            <a:avLst/>
          </a:prstGeom>
          <a:noFill/>
        </p:spPr>
        <p:txBody>
          <a:bodyPr wrap="none" rtlCol="0">
            <a:spAutoFit/>
          </a:bodyPr>
          <a:lstStyle/>
          <a:p>
            <a:r>
              <a:rPr lang="en-US" sz="800" dirty="0" err="1"/>
              <a:t>AVPe</a:t>
            </a:r>
            <a:endParaRPr lang="en-US" sz="800" dirty="0"/>
          </a:p>
        </p:txBody>
      </p:sp>
      <p:sp>
        <p:nvSpPr>
          <p:cNvPr id="29" name="TextBox 28">
            <a:extLst>
              <a:ext uri="{FF2B5EF4-FFF2-40B4-BE49-F238E27FC236}">
                <a16:creationId xmlns:a16="http://schemas.microsoft.com/office/drawing/2014/main" id="{D750C974-FDF1-08DB-0609-67A39C3557E1}"/>
              </a:ext>
            </a:extLst>
          </p:cNvPr>
          <p:cNvSpPr txBox="1"/>
          <p:nvPr/>
        </p:nvSpPr>
        <p:spPr>
          <a:xfrm>
            <a:off x="1830916" y="3759763"/>
            <a:ext cx="420308" cy="215444"/>
          </a:xfrm>
          <a:prstGeom prst="rect">
            <a:avLst/>
          </a:prstGeom>
          <a:noFill/>
        </p:spPr>
        <p:txBody>
          <a:bodyPr wrap="none" rtlCol="0">
            <a:spAutoFit/>
          </a:bodyPr>
          <a:lstStyle/>
          <a:p>
            <a:r>
              <a:rPr lang="en-US" sz="800" dirty="0"/>
              <a:t>OVLT</a:t>
            </a:r>
          </a:p>
        </p:txBody>
      </p:sp>
      <p:sp>
        <p:nvSpPr>
          <p:cNvPr id="31" name="Freeform 30">
            <a:extLst>
              <a:ext uri="{FF2B5EF4-FFF2-40B4-BE49-F238E27FC236}">
                <a16:creationId xmlns:a16="http://schemas.microsoft.com/office/drawing/2014/main" id="{DC6C6A2C-4F00-88EB-9840-28BA6250326B}"/>
              </a:ext>
            </a:extLst>
          </p:cNvPr>
          <p:cNvSpPr/>
          <p:nvPr/>
        </p:nvSpPr>
        <p:spPr>
          <a:xfrm>
            <a:off x="2019271" y="3020375"/>
            <a:ext cx="573630" cy="285078"/>
          </a:xfrm>
          <a:custGeom>
            <a:avLst/>
            <a:gdLst>
              <a:gd name="connsiteX0" fmla="*/ 122767 w 693595"/>
              <a:gd name="connsiteY0" fmla="*/ 8976 h 285078"/>
              <a:gd name="connsiteX1" fmla="*/ 36798 w 693595"/>
              <a:gd name="connsiteY1" fmla="*/ 44145 h 285078"/>
              <a:gd name="connsiteX2" fmla="*/ 13352 w 693595"/>
              <a:gd name="connsiteY2" fmla="*/ 161376 h 285078"/>
              <a:gd name="connsiteX3" fmla="*/ 239998 w 693595"/>
              <a:gd name="connsiteY3" fmla="*/ 274699 h 285078"/>
              <a:gd name="connsiteX4" fmla="*/ 497906 w 693595"/>
              <a:gd name="connsiteY4" fmla="*/ 278607 h 285078"/>
              <a:gd name="connsiteX5" fmla="*/ 685475 w 693595"/>
              <a:gd name="connsiteY5" fmla="*/ 262976 h 285078"/>
              <a:gd name="connsiteX6" fmla="*/ 630767 w 693595"/>
              <a:gd name="connsiteY6" fmla="*/ 145745 h 285078"/>
              <a:gd name="connsiteX7" fmla="*/ 372860 w 693595"/>
              <a:gd name="connsiteY7" fmla="*/ 24607 h 285078"/>
              <a:gd name="connsiteX8" fmla="*/ 193106 w 693595"/>
              <a:gd name="connsiteY8" fmla="*/ 1160 h 285078"/>
              <a:gd name="connsiteX9" fmla="*/ 122767 w 693595"/>
              <a:gd name="connsiteY9" fmla="*/ 8976 h 28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93595" h="285078">
                <a:moveTo>
                  <a:pt x="122767" y="8976"/>
                </a:moveTo>
                <a:cubicBezTo>
                  <a:pt x="96716" y="16140"/>
                  <a:pt x="55034" y="18745"/>
                  <a:pt x="36798" y="44145"/>
                </a:cubicBezTo>
                <a:cubicBezTo>
                  <a:pt x="18562" y="69545"/>
                  <a:pt x="-20515" y="122950"/>
                  <a:pt x="13352" y="161376"/>
                </a:cubicBezTo>
                <a:cubicBezTo>
                  <a:pt x="47219" y="199802"/>
                  <a:pt x="159239" y="255161"/>
                  <a:pt x="239998" y="274699"/>
                </a:cubicBezTo>
                <a:cubicBezTo>
                  <a:pt x="320757" y="294237"/>
                  <a:pt x="423660" y="280561"/>
                  <a:pt x="497906" y="278607"/>
                </a:cubicBezTo>
                <a:cubicBezTo>
                  <a:pt x="572152" y="276653"/>
                  <a:pt x="663332" y="285120"/>
                  <a:pt x="685475" y="262976"/>
                </a:cubicBezTo>
                <a:cubicBezTo>
                  <a:pt x="707618" y="240832"/>
                  <a:pt x="682870" y="185473"/>
                  <a:pt x="630767" y="145745"/>
                </a:cubicBezTo>
                <a:cubicBezTo>
                  <a:pt x="578664" y="106017"/>
                  <a:pt x="445804" y="48705"/>
                  <a:pt x="372860" y="24607"/>
                </a:cubicBezTo>
                <a:cubicBezTo>
                  <a:pt x="299917" y="509"/>
                  <a:pt x="230880" y="4416"/>
                  <a:pt x="193106" y="1160"/>
                </a:cubicBezTo>
                <a:cubicBezTo>
                  <a:pt x="155332" y="-2096"/>
                  <a:pt x="148818" y="1812"/>
                  <a:pt x="122767" y="8976"/>
                </a:cubicBezTo>
                <a:close/>
              </a:path>
            </a:pathLst>
          </a:custGeom>
          <a:noFill/>
          <a:ln w="6350">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a:extLst>
              <a:ext uri="{FF2B5EF4-FFF2-40B4-BE49-F238E27FC236}">
                <a16:creationId xmlns:a16="http://schemas.microsoft.com/office/drawing/2014/main" id="{920184DE-918B-83E9-66F4-62AB7294EAE4}"/>
              </a:ext>
            </a:extLst>
          </p:cNvPr>
          <p:cNvSpPr/>
          <p:nvPr/>
        </p:nvSpPr>
        <p:spPr>
          <a:xfrm rot="1103013" flipH="1">
            <a:off x="1145278" y="2981793"/>
            <a:ext cx="487575" cy="300409"/>
          </a:xfrm>
          <a:custGeom>
            <a:avLst/>
            <a:gdLst>
              <a:gd name="connsiteX0" fmla="*/ 122767 w 693595"/>
              <a:gd name="connsiteY0" fmla="*/ 8976 h 285078"/>
              <a:gd name="connsiteX1" fmla="*/ 36798 w 693595"/>
              <a:gd name="connsiteY1" fmla="*/ 44145 h 285078"/>
              <a:gd name="connsiteX2" fmla="*/ 13352 w 693595"/>
              <a:gd name="connsiteY2" fmla="*/ 161376 h 285078"/>
              <a:gd name="connsiteX3" fmla="*/ 239998 w 693595"/>
              <a:gd name="connsiteY3" fmla="*/ 274699 h 285078"/>
              <a:gd name="connsiteX4" fmla="*/ 497906 w 693595"/>
              <a:gd name="connsiteY4" fmla="*/ 278607 h 285078"/>
              <a:gd name="connsiteX5" fmla="*/ 685475 w 693595"/>
              <a:gd name="connsiteY5" fmla="*/ 262976 h 285078"/>
              <a:gd name="connsiteX6" fmla="*/ 630767 w 693595"/>
              <a:gd name="connsiteY6" fmla="*/ 145745 h 285078"/>
              <a:gd name="connsiteX7" fmla="*/ 372860 w 693595"/>
              <a:gd name="connsiteY7" fmla="*/ 24607 h 285078"/>
              <a:gd name="connsiteX8" fmla="*/ 193106 w 693595"/>
              <a:gd name="connsiteY8" fmla="*/ 1160 h 285078"/>
              <a:gd name="connsiteX9" fmla="*/ 122767 w 693595"/>
              <a:gd name="connsiteY9" fmla="*/ 8976 h 28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93595" h="285078">
                <a:moveTo>
                  <a:pt x="122767" y="8976"/>
                </a:moveTo>
                <a:cubicBezTo>
                  <a:pt x="96716" y="16140"/>
                  <a:pt x="55034" y="18745"/>
                  <a:pt x="36798" y="44145"/>
                </a:cubicBezTo>
                <a:cubicBezTo>
                  <a:pt x="18562" y="69545"/>
                  <a:pt x="-20515" y="122950"/>
                  <a:pt x="13352" y="161376"/>
                </a:cubicBezTo>
                <a:cubicBezTo>
                  <a:pt x="47219" y="199802"/>
                  <a:pt x="159239" y="255161"/>
                  <a:pt x="239998" y="274699"/>
                </a:cubicBezTo>
                <a:cubicBezTo>
                  <a:pt x="320757" y="294237"/>
                  <a:pt x="423660" y="280561"/>
                  <a:pt x="497906" y="278607"/>
                </a:cubicBezTo>
                <a:cubicBezTo>
                  <a:pt x="572152" y="276653"/>
                  <a:pt x="663332" y="285120"/>
                  <a:pt x="685475" y="262976"/>
                </a:cubicBezTo>
                <a:cubicBezTo>
                  <a:pt x="707618" y="240832"/>
                  <a:pt x="682870" y="185473"/>
                  <a:pt x="630767" y="145745"/>
                </a:cubicBezTo>
                <a:cubicBezTo>
                  <a:pt x="578664" y="106017"/>
                  <a:pt x="445804" y="48705"/>
                  <a:pt x="372860" y="24607"/>
                </a:cubicBezTo>
                <a:cubicBezTo>
                  <a:pt x="299917" y="509"/>
                  <a:pt x="230880" y="4416"/>
                  <a:pt x="193106" y="1160"/>
                </a:cubicBezTo>
                <a:cubicBezTo>
                  <a:pt x="155332" y="-2096"/>
                  <a:pt x="148818" y="1812"/>
                  <a:pt x="122767" y="8976"/>
                </a:cubicBezTo>
                <a:close/>
              </a:path>
            </a:pathLst>
          </a:custGeom>
          <a:noFill/>
          <a:ln w="6350">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C09C9C9C-A439-DC8E-24EB-7427103FD8E1}"/>
              </a:ext>
            </a:extLst>
          </p:cNvPr>
          <p:cNvSpPr txBox="1"/>
          <p:nvPr/>
        </p:nvSpPr>
        <p:spPr>
          <a:xfrm>
            <a:off x="1228604" y="3008886"/>
            <a:ext cx="293670" cy="215444"/>
          </a:xfrm>
          <a:prstGeom prst="rect">
            <a:avLst/>
          </a:prstGeom>
          <a:noFill/>
        </p:spPr>
        <p:txBody>
          <a:bodyPr wrap="none" rtlCol="0">
            <a:spAutoFit/>
          </a:bodyPr>
          <a:lstStyle/>
          <a:p>
            <a:r>
              <a:rPr lang="en-US" sz="800" dirty="0"/>
              <a:t>ac</a:t>
            </a:r>
          </a:p>
        </p:txBody>
      </p:sp>
      <p:sp>
        <p:nvSpPr>
          <p:cNvPr id="34" name="TextBox 33">
            <a:extLst>
              <a:ext uri="{FF2B5EF4-FFF2-40B4-BE49-F238E27FC236}">
                <a16:creationId xmlns:a16="http://schemas.microsoft.com/office/drawing/2014/main" id="{C1885A06-BE22-024F-AC56-E04CE4AD0DEC}"/>
              </a:ext>
            </a:extLst>
          </p:cNvPr>
          <p:cNvSpPr txBox="1"/>
          <p:nvPr/>
        </p:nvSpPr>
        <p:spPr>
          <a:xfrm>
            <a:off x="2096446" y="3039803"/>
            <a:ext cx="320922" cy="215444"/>
          </a:xfrm>
          <a:prstGeom prst="rect">
            <a:avLst/>
          </a:prstGeom>
          <a:noFill/>
        </p:spPr>
        <p:txBody>
          <a:bodyPr wrap="square" rtlCol="0">
            <a:spAutoFit/>
          </a:bodyPr>
          <a:lstStyle/>
          <a:p>
            <a:r>
              <a:rPr lang="en-US" sz="800" dirty="0"/>
              <a:t>ac</a:t>
            </a:r>
          </a:p>
        </p:txBody>
      </p:sp>
      <p:sp>
        <p:nvSpPr>
          <p:cNvPr id="35" name="Freeform 34">
            <a:extLst>
              <a:ext uri="{FF2B5EF4-FFF2-40B4-BE49-F238E27FC236}">
                <a16:creationId xmlns:a16="http://schemas.microsoft.com/office/drawing/2014/main" id="{B0348890-62D5-9654-F8D7-515DF7B3F670}"/>
              </a:ext>
            </a:extLst>
          </p:cNvPr>
          <p:cNvSpPr/>
          <p:nvPr/>
        </p:nvSpPr>
        <p:spPr>
          <a:xfrm>
            <a:off x="1793682" y="3031672"/>
            <a:ext cx="80676" cy="723292"/>
          </a:xfrm>
          <a:custGeom>
            <a:avLst/>
            <a:gdLst>
              <a:gd name="connsiteX0" fmla="*/ 3699 w 80676"/>
              <a:gd name="connsiteY0" fmla="*/ 109048 h 723292"/>
              <a:gd name="connsiteX1" fmla="*/ 13224 w 80676"/>
              <a:gd name="connsiteY1" fmla="*/ 7448 h 723292"/>
              <a:gd name="connsiteX2" fmla="*/ 76724 w 80676"/>
              <a:gd name="connsiteY2" fmla="*/ 29673 h 723292"/>
              <a:gd name="connsiteX3" fmla="*/ 73549 w 80676"/>
              <a:gd name="connsiteY3" fmla="*/ 204298 h 723292"/>
              <a:gd name="connsiteX4" fmla="*/ 70374 w 80676"/>
              <a:gd name="connsiteY4" fmla="*/ 477348 h 723292"/>
              <a:gd name="connsiteX5" fmla="*/ 76724 w 80676"/>
              <a:gd name="connsiteY5" fmla="*/ 677373 h 723292"/>
              <a:gd name="connsiteX6" fmla="*/ 3699 w 80676"/>
              <a:gd name="connsiteY6" fmla="*/ 693248 h 723292"/>
              <a:gd name="connsiteX7" fmla="*/ 10049 w 80676"/>
              <a:gd name="connsiteY7" fmla="*/ 328123 h 723292"/>
              <a:gd name="connsiteX8" fmla="*/ 3699 w 80676"/>
              <a:gd name="connsiteY8" fmla="*/ 109048 h 723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676" h="723292">
                <a:moveTo>
                  <a:pt x="3699" y="109048"/>
                </a:moveTo>
                <a:cubicBezTo>
                  <a:pt x="4228" y="55602"/>
                  <a:pt x="1053" y="20677"/>
                  <a:pt x="13224" y="7448"/>
                </a:cubicBezTo>
                <a:cubicBezTo>
                  <a:pt x="25395" y="-5781"/>
                  <a:pt x="66670" y="-3135"/>
                  <a:pt x="76724" y="29673"/>
                </a:cubicBezTo>
                <a:cubicBezTo>
                  <a:pt x="86778" y="62481"/>
                  <a:pt x="74607" y="129686"/>
                  <a:pt x="73549" y="204298"/>
                </a:cubicBezTo>
                <a:cubicBezTo>
                  <a:pt x="72491" y="278910"/>
                  <a:pt x="69845" y="398502"/>
                  <a:pt x="70374" y="477348"/>
                </a:cubicBezTo>
                <a:cubicBezTo>
                  <a:pt x="70903" y="556194"/>
                  <a:pt x="87837" y="641390"/>
                  <a:pt x="76724" y="677373"/>
                </a:cubicBezTo>
                <a:cubicBezTo>
                  <a:pt x="65611" y="713356"/>
                  <a:pt x="14812" y="751456"/>
                  <a:pt x="3699" y="693248"/>
                </a:cubicBezTo>
                <a:cubicBezTo>
                  <a:pt x="-7414" y="635040"/>
                  <a:pt x="10049" y="424431"/>
                  <a:pt x="10049" y="328123"/>
                </a:cubicBezTo>
                <a:cubicBezTo>
                  <a:pt x="10049" y="231815"/>
                  <a:pt x="3170" y="162494"/>
                  <a:pt x="3699" y="109048"/>
                </a:cubicBezTo>
                <a:close/>
              </a:path>
            </a:pathLst>
          </a:custGeom>
          <a:noFill/>
          <a:ln w="6350">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5D2D3A08-CD63-94B7-A877-7F08C595ED29}"/>
              </a:ext>
            </a:extLst>
          </p:cNvPr>
          <p:cNvGrpSpPr/>
          <p:nvPr/>
        </p:nvGrpSpPr>
        <p:grpSpPr>
          <a:xfrm>
            <a:off x="1222596" y="2268974"/>
            <a:ext cx="573707" cy="1269320"/>
            <a:chOff x="1279415" y="1947654"/>
            <a:chExt cx="573707" cy="1269320"/>
          </a:xfrm>
        </p:grpSpPr>
        <p:sp>
          <p:nvSpPr>
            <p:cNvPr id="36" name="Freeform 35">
              <a:extLst>
                <a:ext uri="{FF2B5EF4-FFF2-40B4-BE49-F238E27FC236}">
                  <a16:creationId xmlns:a16="http://schemas.microsoft.com/office/drawing/2014/main" id="{7CDAEA14-B6DA-0FB3-0D2C-AC58E266D66B}"/>
                </a:ext>
              </a:extLst>
            </p:cNvPr>
            <p:cNvSpPr/>
            <p:nvPr/>
          </p:nvSpPr>
          <p:spPr>
            <a:xfrm rot="896465" flipH="1">
              <a:off x="1780142" y="2976180"/>
              <a:ext cx="72980" cy="240794"/>
            </a:xfrm>
            <a:custGeom>
              <a:avLst/>
              <a:gdLst>
                <a:gd name="connsiteX0" fmla="*/ 2572 w 114082"/>
                <a:gd name="connsiteY0" fmla="*/ 120798 h 136725"/>
                <a:gd name="connsiteX1" fmla="*/ 37742 w 114082"/>
                <a:gd name="connsiteY1" fmla="*/ 3567 h 136725"/>
                <a:gd name="connsiteX2" fmla="*/ 96357 w 114082"/>
                <a:gd name="connsiteY2" fmla="*/ 38736 h 136725"/>
                <a:gd name="connsiteX3" fmla="*/ 108080 w 114082"/>
                <a:gd name="connsiteY3" fmla="*/ 124706 h 136725"/>
                <a:gd name="connsiteX4" fmla="*/ 2572 w 114082"/>
                <a:gd name="connsiteY4" fmla="*/ 120798 h 136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2" h="136725">
                  <a:moveTo>
                    <a:pt x="2572" y="120798"/>
                  </a:moveTo>
                  <a:cubicBezTo>
                    <a:pt x="-9151" y="100608"/>
                    <a:pt x="22111" y="17244"/>
                    <a:pt x="37742" y="3567"/>
                  </a:cubicBezTo>
                  <a:cubicBezTo>
                    <a:pt x="53373" y="-10110"/>
                    <a:pt x="84634" y="18546"/>
                    <a:pt x="96357" y="38736"/>
                  </a:cubicBezTo>
                  <a:cubicBezTo>
                    <a:pt x="108080" y="58926"/>
                    <a:pt x="122408" y="107773"/>
                    <a:pt x="108080" y="124706"/>
                  </a:cubicBezTo>
                  <a:cubicBezTo>
                    <a:pt x="93752" y="141639"/>
                    <a:pt x="14295" y="140988"/>
                    <a:pt x="2572" y="120798"/>
                  </a:cubicBezTo>
                  <a:close/>
                </a:path>
              </a:pathLst>
            </a:custGeom>
            <a:noFill/>
            <a:ln w="6350">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38">
              <a:extLst>
                <a:ext uri="{FF2B5EF4-FFF2-40B4-BE49-F238E27FC236}">
                  <a16:creationId xmlns:a16="http://schemas.microsoft.com/office/drawing/2014/main" id="{F74357B1-92C0-1B4A-6B2A-D9A9CC3954C8}"/>
                </a:ext>
              </a:extLst>
            </p:cNvPr>
            <p:cNvSpPr/>
            <p:nvPr/>
          </p:nvSpPr>
          <p:spPr>
            <a:xfrm rot="21071055">
              <a:off x="1309211" y="1947654"/>
              <a:ext cx="355673" cy="621816"/>
            </a:xfrm>
            <a:custGeom>
              <a:avLst/>
              <a:gdLst>
                <a:gd name="connsiteX0" fmla="*/ 66766 w 386415"/>
                <a:gd name="connsiteY0" fmla="*/ 51 h 680595"/>
                <a:gd name="connsiteX1" fmla="*/ 91 w 386415"/>
                <a:gd name="connsiteY1" fmla="*/ 317551 h 680595"/>
                <a:gd name="connsiteX2" fmla="*/ 57241 w 386415"/>
                <a:gd name="connsiteY2" fmla="*/ 463601 h 680595"/>
                <a:gd name="connsiteX3" fmla="*/ 238216 w 386415"/>
                <a:gd name="connsiteY3" fmla="*/ 635051 h 680595"/>
                <a:gd name="connsiteX4" fmla="*/ 336641 w 386415"/>
                <a:gd name="connsiteY4" fmla="*/ 679501 h 680595"/>
                <a:gd name="connsiteX5" fmla="*/ 384266 w 386415"/>
                <a:gd name="connsiteY5" fmla="*/ 603301 h 680595"/>
                <a:gd name="connsiteX6" fmla="*/ 269966 w 386415"/>
                <a:gd name="connsiteY6" fmla="*/ 295326 h 680595"/>
                <a:gd name="connsiteX7" fmla="*/ 66766 w 386415"/>
                <a:gd name="connsiteY7" fmla="*/ 51 h 68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415" h="680595">
                  <a:moveTo>
                    <a:pt x="66766" y="51"/>
                  </a:moveTo>
                  <a:cubicBezTo>
                    <a:pt x="21787" y="3755"/>
                    <a:pt x="1679" y="240293"/>
                    <a:pt x="91" y="317551"/>
                  </a:cubicBezTo>
                  <a:cubicBezTo>
                    <a:pt x="-1497" y="394809"/>
                    <a:pt x="17554" y="410684"/>
                    <a:pt x="57241" y="463601"/>
                  </a:cubicBezTo>
                  <a:cubicBezTo>
                    <a:pt x="96928" y="516518"/>
                    <a:pt x="191649" y="599068"/>
                    <a:pt x="238216" y="635051"/>
                  </a:cubicBezTo>
                  <a:cubicBezTo>
                    <a:pt x="284783" y="671034"/>
                    <a:pt x="312299" y="684793"/>
                    <a:pt x="336641" y="679501"/>
                  </a:cubicBezTo>
                  <a:cubicBezTo>
                    <a:pt x="360983" y="674209"/>
                    <a:pt x="395379" y="667330"/>
                    <a:pt x="384266" y="603301"/>
                  </a:cubicBezTo>
                  <a:cubicBezTo>
                    <a:pt x="373153" y="539272"/>
                    <a:pt x="321824" y="397984"/>
                    <a:pt x="269966" y="295326"/>
                  </a:cubicBezTo>
                  <a:cubicBezTo>
                    <a:pt x="218108" y="192668"/>
                    <a:pt x="111745" y="-3653"/>
                    <a:pt x="66766" y="51"/>
                  </a:cubicBezTo>
                  <a:close/>
                </a:path>
              </a:pathLst>
            </a:custGeom>
            <a:noFill/>
            <a:ln w="63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39">
              <a:extLst>
                <a:ext uri="{FF2B5EF4-FFF2-40B4-BE49-F238E27FC236}">
                  <a16:creationId xmlns:a16="http://schemas.microsoft.com/office/drawing/2014/main" id="{D361B25D-180D-0342-1286-2792BB220EDE}"/>
                </a:ext>
              </a:extLst>
            </p:cNvPr>
            <p:cNvSpPr/>
            <p:nvPr/>
          </p:nvSpPr>
          <p:spPr>
            <a:xfrm>
              <a:off x="1647999" y="2459341"/>
              <a:ext cx="186492" cy="668980"/>
            </a:xfrm>
            <a:custGeom>
              <a:avLst/>
              <a:gdLst>
                <a:gd name="connsiteX0" fmla="*/ 123999 w 215123"/>
                <a:gd name="connsiteY0" fmla="*/ 1419 h 589779"/>
                <a:gd name="connsiteX1" fmla="*/ 70024 w 215123"/>
                <a:gd name="connsiteY1" fmla="*/ 55394 h 589779"/>
                <a:gd name="connsiteX2" fmla="*/ 50974 w 215123"/>
                <a:gd name="connsiteY2" fmla="*/ 109369 h 589779"/>
                <a:gd name="connsiteX3" fmla="*/ 120824 w 215123"/>
                <a:gd name="connsiteY3" fmla="*/ 172869 h 589779"/>
                <a:gd name="connsiteX4" fmla="*/ 108124 w 215123"/>
                <a:gd name="connsiteY4" fmla="*/ 357019 h 589779"/>
                <a:gd name="connsiteX5" fmla="*/ 174 w 215123"/>
                <a:gd name="connsiteY5" fmla="*/ 518944 h 589779"/>
                <a:gd name="connsiteX6" fmla="*/ 85899 w 215123"/>
                <a:gd name="connsiteY6" fmla="*/ 585619 h 589779"/>
                <a:gd name="connsiteX7" fmla="*/ 200199 w 215123"/>
                <a:gd name="connsiteY7" fmla="*/ 407819 h 589779"/>
                <a:gd name="connsiteX8" fmla="*/ 206549 w 215123"/>
                <a:gd name="connsiteY8" fmla="*/ 115719 h 589779"/>
                <a:gd name="connsiteX9" fmla="*/ 123999 w 215123"/>
                <a:gd name="connsiteY9" fmla="*/ 1419 h 589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123" h="589779">
                  <a:moveTo>
                    <a:pt x="123999" y="1419"/>
                  </a:moveTo>
                  <a:cubicBezTo>
                    <a:pt x="101245" y="-8635"/>
                    <a:pt x="82195" y="37402"/>
                    <a:pt x="70024" y="55394"/>
                  </a:cubicBezTo>
                  <a:cubicBezTo>
                    <a:pt x="57853" y="73386"/>
                    <a:pt x="42507" y="89790"/>
                    <a:pt x="50974" y="109369"/>
                  </a:cubicBezTo>
                  <a:cubicBezTo>
                    <a:pt x="59441" y="128948"/>
                    <a:pt x="111299" y="131594"/>
                    <a:pt x="120824" y="172869"/>
                  </a:cubicBezTo>
                  <a:cubicBezTo>
                    <a:pt x="130349" y="214144"/>
                    <a:pt x="128232" y="299340"/>
                    <a:pt x="108124" y="357019"/>
                  </a:cubicBezTo>
                  <a:cubicBezTo>
                    <a:pt x="88016" y="414698"/>
                    <a:pt x="3878" y="480844"/>
                    <a:pt x="174" y="518944"/>
                  </a:cubicBezTo>
                  <a:cubicBezTo>
                    <a:pt x="-3530" y="557044"/>
                    <a:pt x="52561" y="604140"/>
                    <a:pt x="85899" y="585619"/>
                  </a:cubicBezTo>
                  <a:cubicBezTo>
                    <a:pt x="119236" y="567098"/>
                    <a:pt x="180091" y="486136"/>
                    <a:pt x="200199" y="407819"/>
                  </a:cubicBezTo>
                  <a:cubicBezTo>
                    <a:pt x="220307" y="329502"/>
                    <a:pt x="217662" y="183452"/>
                    <a:pt x="206549" y="115719"/>
                  </a:cubicBezTo>
                  <a:cubicBezTo>
                    <a:pt x="195436" y="47986"/>
                    <a:pt x="146753" y="11473"/>
                    <a:pt x="123999" y="1419"/>
                  </a:cubicBezTo>
                  <a:close/>
                </a:path>
              </a:pathLst>
            </a:custGeom>
            <a:noFill/>
            <a:ln w="6350">
              <a:solidFill>
                <a:schemeClr val="accent1">
                  <a:shade val="15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40">
              <a:extLst>
                <a:ext uri="{FF2B5EF4-FFF2-40B4-BE49-F238E27FC236}">
                  <a16:creationId xmlns:a16="http://schemas.microsoft.com/office/drawing/2014/main" id="{BF3C3912-552E-3471-B6F1-ABC4076EA846}"/>
                </a:ext>
              </a:extLst>
            </p:cNvPr>
            <p:cNvSpPr/>
            <p:nvPr/>
          </p:nvSpPr>
          <p:spPr>
            <a:xfrm>
              <a:off x="1279415" y="2368177"/>
              <a:ext cx="149690" cy="333635"/>
            </a:xfrm>
            <a:custGeom>
              <a:avLst/>
              <a:gdLst>
                <a:gd name="connsiteX0" fmla="*/ 35035 w 149690"/>
                <a:gd name="connsiteY0" fmla="*/ 373 h 333635"/>
                <a:gd name="connsiteX1" fmla="*/ 110 w 149690"/>
                <a:gd name="connsiteY1" fmla="*/ 130548 h 333635"/>
                <a:gd name="connsiteX2" fmla="*/ 28685 w 149690"/>
                <a:gd name="connsiteY2" fmla="*/ 295648 h 333635"/>
                <a:gd name="connsiteX3" fmla="*/ 139810 w 149690"/>
                <a:gd name="connsiteY3" fmla="*/ 317873 h 333635"/>
                <a:gd name="connsiteX4" fmla="*/ 133460 w 149690"/>
                <a:gd name="connsiteY4" fmla="*/ 98798 h 333635"/>
                <a:gd name="connsiteX5" fmla="*/ 35035 w 149690"/>
                <a:gd name="connsiteY5" fmla="*/ 373 h 333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690" h="333635">
                  <a:moveTo>
                    <a:pt x="35035" y="373"/>
                  </a:moveTo>
                  <a:cubicBezTo>
                    <a:pt x="12810" y="5665"/>
                    <a:pt x="1168" y="81336"/>
                    <a:pt x="110" y="130548"/>
                  </a:cubicBezTo>
                  <a:cubicBezTo>
                    <a:pt x="-948" y="179760"/>
                    <a:pt x="5402" y="264427"/>
                    <a:pt x="28685" y="295648"/>
                  </a:cubicBezTo>
                  <a:cubicBezTo>
                    <a:pt x="51968" y="326869"/>
                    <a:pt x="122348" y="350681"/>
                    <a:pt x="139810" y="317873"/>
                  </a:cubicBezTo>
                  <a:cubicBezTo>
                    <a:pt x="157272" y="285065"/>
                    <a:pt x="149335" y="150656"/>
                    <a:pt x="133460" y="98798"/>
                  </a:cubicBezTo>
                  <a:cubicBezTo>
                    <a:pt x="117585" y="46940"/>
                    <a:pt x="57260" y="-4919"/>
                    <a:pt x="35035" y="373"/>
                  </a:cubicBezTo>
                  <a:close/>
                </a:path>
              </a:pathLst>
            </a:custGeom>
            <a:noFill/>
            <a:ln w="6350">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41">
              <a:extLst>
                <a:ext uri="{FF2B5EF4-FFF2-40B4-BE49-F238E27FC236}">
                  <a16:creationId xmlns:a16="http://schemas.microsoft.com/office/drawing/2014/main" id="{22F183A2-6E0D-603A-9538-B642DB5C31A2}"/>
                </a:ext>
              </a:extLst>
            </p:cNvPr>
            <p:cNvSpPr/>
            <p:nvPr/>
          </p:nvSpPr>
          <p:spPr>
            <a:xfrm>
              <a:off x="1596859" y="2933700"/>
              <a:ext cx="70016" cy="85725"/>
            </a:xfrm>
            <a:custGeom>
              <a:avLst/>
              <a:gdLst>
                <a:gd name="connsiteX0" fmla="*/ 16041 w 70016"/>
                <a:gd name="connsiteY0" fmla="*/ 0 h 85725"/>
                <a:gd name="connsiteX1" fmla="*/ 3341 w 70016"/>
                <a:gd name="connsiteY1" fmla="*/ 60325 h 85725"/>
                <a:gd name="connsiteX2" fmla="*/ 70016 w 70016"/>
                <a:gd name="connsiteY2" fmla="*/ 85725 h 85725"/>
              </a:gdLst>
              <a:ahLst/>
              <a:cxnLst>
                <a:cxn ang="0">
                  <a:pos x="connsiteX0" y="connsiteY0"/>
                </a:cxn>
                <a:cxn ang="0">
                  <a:pos x="connsiteX1" y="connsiteY1"/>
                </a:cxn>
                <a:cxn ang="0">
                  <a:pos x="connsiteX2" y="connsiteY2"/>
                </a:cxn>
              </a:cxnLst>
              <a:rect l="l" t="t" r="r" b="b"/>
              <a:pathLst>
                <a:path w="70016" h="85725">
                  <a:moveTo>
                    <a:pt x="16041" y="0"/>
                  </a:moveTo>
                  <a:cubicBezTo>
                    <a:pt x="5193" y="23019"/>
                    <a:pt x="-5655" y="46038"/>
                    <a:pt x="3341" y="60325"/>
                  </a:cubicBezTo>
                  <a:cubicBezTo>
                    <a:pt x="12337" y="74612"/>
                    <a:pt x="41176" y="80168"/>
                    <a:pt x="70016" y="85725"/>
                  </a:cubicBezTo>
                </a:path>
              </a:pathLst>
            </a:custGeom>
            <a:noFill/>
            <a:ln w="6350">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4" name="Group 43">
            <a:extLst>
              <a:ext uri="{FF2B5EF4-FFF2-40B4-BE49-F238E27FC236}">
                <a16:creationId xmlns:a16="http://schemas.microsoft.com/office/drawing/2014/main" id="{DE62C213-F5DC-CB26-DF85-22EDACD62E58}"/>
              </a:ext>
            </a:extLst>
          </p:cNvPr>
          <p:cNvGrpSpPr/>
          <p:nvPr/>
        </p:nvGrpSpPr>
        <p:grpSpPr>
          <a:xfrm flipH="1">
            <a:off x="1877313" y="2274189"/>
            <a:ext cx="628042" cy="1274396"/>
            <a:chOff x="1279415" y="1942578"/>
            <a:chExt cx="595099" cy="1274396"/>
          </a:xfrm>
        </p:grpSpPr>
        <p:sp>
          <p:nvSpPr>
            <p:cNvPr id="45" name="Freeform 44">
              <a:extLst>
                <a:ext uri="{FF2B5EF4-FFF2-40B4-BE49-F238E27FC236}">
                  <a16:creationId xmlns:a16="http://schemas.microsoft.com/office/drawing/2014/main" id="{855AA8D4-1A06-FC40-48FC-45CD78E81F31}"/>
                </a:ext>
              </a:extLst>
            </p:cNvPr>
            <p:cNvSpPr/>
            <p:nvPr/>
          </p:nvSpPr>
          <p:spPr>
            <a:xfrm rot="896465" flipH="1">
              <a:off x="1801534" y="2976180"/>
              <a:ext cx="72980" cy="240794"/>
            </a:xfrm>
            <a:custGeom>
              <a:avLst/>
              <a:gdLst>
                <a:gd name="connsiteX0" fmla="*/ 2572 w 114082"/>
                <a:gd name="connsiteY0" fmla="*/ 120798 h 136725"/>
                <a:gd name="connsiteX1" fmla="*/ 37742 w 114082"/>
                <a:gd name="connsiteY1" fmla="*/ 3567 h 136725"/>
                <a:gd name="connsiteX2" fmla="*/ 96357 w 114082"/>
                <a:gd name="connsiteY2" fmla="*/ 38736 h 136725"/>
                <a:gd name="connsiteX3" fmla="*/ 108080 w 114082"/>
                <a:gd name="connsiteY3" fmla="*/ 124706 h 136725"/>
                <a:gd name="connsiteX4" fmla="*/ 2572 w 114082"/>
                <a:gd name="connsiteY4" fmla="*/ 120798 h 136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2" h="136725">
                  <a:moveTo>
                    <a:pt x="2572" y="120798"/>
                  </a:moveTo>
                  <a:cubicBezTo>
                    <a:pt x="-9151" y="100608"/>
                    <a:pt x="22111" y="17244"/>
                    <a:pt x="37742" y="3567"/>
                  </a:cubicBezTo>
                  <a:cubicBezTo>
                    <a:pt x="53373" y="-10110"/>
                    <a:pt x="84634" y="18546"/>
                    <a:pt x="96357" y="38736"/>
                  </a:cubicBezTo>
                  <a:cubicBezTo>
                    <a:pt x="108080" y="58926"/>
                    <a:pt x="122408" y="107773"/>
                    <a:pt x="108080" y="124706"/>
                  </a:cubicBezTo>
                  <a:cubicBezTo>
                    <a:pt x="93752" y="141639"/>
                    <a:pt x="14295" y="140988"/>
                    <a:pt x="2572" y="120798"/>
                  </a:cubicBezTo>
                  <a:close/>
                </a:path>
              </a:pathLst>
            </a:custGeom>
            <a:noFill/>
            <a:ln w="6350">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45">
              <a:extLst>
                <a:ext uri="{FF2B5EF4-FFF2-40B4-BE49-F238E27FC236}">
                  <a16:creationId xmlns:a16="http://schemas.microsoft.com/office/drawing/2014/main" id="{D868D9A5-C6F4-E241-390B-1EDE6BAE09A0}"/>
                </a:ext>
              </a:extLst>
            </p:cNvPr>
            <p:cNvSpPr/>
            <p:nvPr/>
          </p:nvSpPr>
          <p:spPr>
            <a:xfrm rot="21071055">
              <a:off x="1308391" y="1942578"/>
              <a:ext cx="420731" cy="612548"/>
            </a:xfrm>
            <a:custGeom>
              <a:avLst/>
              <a:gdLst>
                <a:gd name="connsiteX0" fmla="*/ 66766 w 386415"/>
                <a:gd name="connsiteY0" fmla="*/ 51 h 680595"/>
                <a:gd name="connsiteX1" fmla="*/ 91 w 386415"/>
                <a:gd name="connsiteY1" fmla="*/ 317551 h 680595"/>
                <a:gd name="connsiteX2" fmla="*/ 57241 w 386415"/>
                <a:gd name="connsiteY2" fmla="*/ 463601 h 680595"/>
                <a:gd name="connsiteX3" fmla="*/ 238216 w 386415"/>
                <a:gd name="connsiteY3" fmla="*/ 635051 h 680595"/>
                <a:gd name="connsiteX4" fmla="*/ 336641 w 386415"/>
                <a:gd name="connsiteY4" fmla="*/ 679501 h 680595"/>
                <a:gd name="connsiteX5" fmla="*/ 384266 w 386415"/>
                <a:gd name="connsiteY5" fmla="*/ 603301 h 680595"/>
                <a:gd name="connsiteX6" fmla="*/ 269966 w 386415"/>
                <a:gd name="connsiteY6" fmla="*/ 295326 h 680595"/>
                <a:gd name="connsiteX7" fmla="*/ 66766 w 386415"/>
                <a:gd name="connsiteY7" fmla="*/ 51 h 68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415" h="680595">
                  <a:moveTo>
                    <a:pt x="66766" y="51"/>
                  </a:moveTo>
                  <a:cubicBezTo>
                    <a:pt x="21787" y="3755"/>
                    <a:pt x="1679" y="240293"/>
                    <a:pt x="91" y="317551"/>
                  </a:cubicBezTo>
                  <a:cubicBezTo>
                    <a:pt x="-1497" y="394809"/>
                    <a:pt x="17554" y="410684"/>
                    <a:pt x="57241" y="463601"/>
                  </a:cubicBezTo>
                  <a:cubicBezTo>
                    <a:pt x="96928" y="516518"/>
                    <a:pt x="191649" y="599068"/>
                    <a:pt x="238216" y="635051"/>
                  </a:cubicBezTo>
                  <a:cubicBezTo>
                    <a:pt x="284783" y="671034"/>
                    <a:pt x="312299" y="684793"/>
                    <a:pt x="336641" y="679501"/>
                  </a:cubicBezTo>
                  <a:cubicBezTo>
                    <a:pt x="360983" y="674209"/>
                    <a:pt x="395379" y="667330"/>
                    <a:pt x="384266" y="603301"/>
                  </a:cubicBezTo>
                  <a:cubicBezTo>
                    <a:pt x="373153" y="539272"/>
                    <a:pt x="321824" y="397984"/>
                    <a:pt x="269966" y="295326"/>
                  </a:cubicBezTo>
                  <a:cubicBezTo>
                    <a:pt x="218108" y="192668"/>
                    <a:pt x="111745" y="-3653"/>
                    <a:pt x="66766" y="51"/>
                  </a:cubicBezTo>
                  <a:close/>
                </a:path>
              </a:pathLst>
            </a:custGeom>
            <a:noFill/>
            <a:ln w="63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46">
              <a:extLst>
                <a:ext uri="{FF2B5EF4-FFF2-40B4-BE49-F238E27FC236}">
                  <a16:creationId xmlns:a16="http://schemas.microsoft.com/office/drawing/2014/main" id="{8AE3C94E-024C-738D-6D2A-1AE1579AA653}"/>
                </a:ext>
              </a:extLst>
            </p:cNvPr>
            <p:cNvSpPr/>
            <p:nvPr/>
          </p:nvSpPr>
          <p:spPr>
            <a:xfrm>
              <a:off x="1701911" y="2491987"/>
              <a:ext cx="161626" cy="636334"/>
            </a:xfrm>
            <a:custGeom>
              <a:avLst/>
              <a:gdLst>
                <a:gd name="connsiteX0" fmla="*/ 123999 w 215123"/>
                <a:gd name="connsiteY0" fmla="*/ 1419 h 589779"/>
                <a:gd name="connsiteX1" fmla="*/ 70024 w 215123"/>
                <a:gd name="connsiteY1" fmla="*/ 55394 h 589779"/>
                <a:gd name="connsiteX2" fmla="*/ 50974 w 215123"/>
                <a:gd name="connsiteY2" fmla="*/ 109369 h 589779"/>
                <a:gd name="connsiteX3" fmla="*/ 120824 w 215123"/>
                <a:gd name="connsiteY3" fmla="*/ 172869 h 589779"/>
                <a:gd name="connsiteX4" fmla="*/ 108124 w 215123"/>
                <a:gd name="connsiteY4" fmla="*/ 357019 h 589779"/>
                <a:gd name="connsiteX5" fmla="*/ 174 w 215123"/>
                <a:gd name="connsiteY5" fmla="*/ 518944 h 589779"/>
                <a:gd name="connsiteX6" fmla="*/ 85899 w 215123"/>
                <a:gd name="connsiteY6" fmla="*/ 585619 h 589779"/>
                <a:gd name="connsiteX7" fmla="*/ 200199 w 215123"/>
                <a:gd name="connsiteY7" fmla="*/ 407819 h 589779"/>
                <a:gd name="connsiteX8" fmla="*/ 206549 w 215123"/>
                <a:gd name="connsiteY8" fmla="*/ 115719 h 589779"/>
                <a:gd name="connsiteX9" fmla="*/ 123999 w 215123"/>
                <a:gd name="connsiteY9" fmla="*/ 1419 h 589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123" h="589779">
                  <a:moveTo>
                    <a:pt x="123999" y="1419"/>
                  </a:moveTo>
                  <a:cubicBezTo>
                    <a:pt x="101245" y="-8635"/>
                    <a:pt x="82195" y="37402"/>
                    <a:pt x="70024" y="55394"/>
                  </a:cubicBezTo>
                  <a:cubicBezTo>
                    <a:pt x="57853" y="73386"/>
                    <a:pt x="42507" y="89790"/>
                    <a:pt x="50974" y="109369"/>
                  </a:cubicBezTo>
                  <a:cubicBezTo>
                    <a:pt x="59441" y="128948"/>
                    <a:pt x="111299" y="131594"/>
                    <a:pt x="120824" y="172869"/>
                  </a:cubicBezTo>
                  <a:cubicBezTo>
                    <a:pt x="130349" y="214144"/>
                    <a:pt x="128232" y="299340"/>
                    <a:pt x="108124" y="357019"/>
                  </a:cubicBezTo>
                  <a:cubicBezTo>
                    <a:pt x="88016" y="414698"/>
                    <a:pt x="3878" y="480844"/>
                    <a:pt x="174" y="518944"/>
                  </a:cubicBezTo>
                  <a:cubicBezTo>
                    <a:pt x="-3530" y="557044"/>
                    <a:pt x="52561" y="604140"/>
                    <a:pt x="85899" y="585619"/>
                  </a:cubicBezTo>
                  <a:cubicBezTo>
                    <a:pt x="119236" y="567098"/>
                    <a:pt x="180091" y="486136"/>
                    <a:pt x="200199" y="407819"/>
                  </a:cubicBezTo>
                  <a:cubicBezTo>
                    <a:pt x="220307" y="329502"/>
                    <a:pt x="217662" y="183452"/>
                    <a:pt x="206549" y="115719"/>
                  </a:cubicBezTo>
                  <a:cubicBezTo>
                    <a:pt x="195436" y="47986"/>
                    <a:pt x="146753" y="11473"/>
                    <a:pt x="123999" y="1419"/>
                  </a:cubicBezTo>
                  <a:close/>
                </a:path>
              </a:pathLst>
            </a:custGeom>
            <a:noFill/>
            <a:ln w="6350">
              <a:solidFill>
                <a:schemeClr val="accent1">
                  <a:shade val="15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47">
              <a:extLst>
                <a:ext uri="{FF2B5EF4-FFF2-40B4-BE49-F238E27FC236}">
                  <a16:creationId xmlns:a16="http://schemas.microsoft.com/office/drawing/2014/main" id="{630AA1A7-B052-DED7-99B6-E978C8817C0F}"/>
                </a:ext>
              </a:extLst>
            </p:cNvPr>
            <p:cNvSpPr/>
            <p:nvPr/>
          </p:nvSpPr>
          <p:spPr>
            <a:xfrm>
              <a:off x="1279415" y="2368177"/>
              <a:ext cx="149690" cy="333635"/>
            </a:xfrm>
            <a:custGeom>
              <a:avLst/>
              <a:gdLst>
                <a:gd name="connsiteX0" fmla="*/ 35035 w 149690"/>
                <a:gd name="connsiteY0" fmla="*/ 373 h 333635"/>
                <a:gd name="connsiteX1" fmla="*/ 110 w 149690"/>
                <a:gd name="connsiteY1" fmla="*/ 130548 h 333635"/>
                <a:gd name="connsiteX2" fmla="*/ 28685 w 149690"/>
                <a:gd name="connsiteY2" fmla="*/ 295648 h 333635"/>
                <a:gd name="connsiteX3" fmla="*/ 139810 w 149690"/>
                <a:gd name="connsiteY3" fmla="*/ 317873 h 333635"/>
                <a:gd name="connsiteX4" fmla="*/ 133460 w 149690"/>
                <a:gd name="connsiteY4" fmla="*/ 98798 h 333635"/>
                <a:gd name="connsiteX5" fmla="*/ 35035 w 149690"/>
                <a:gd name="connsiteY5" fmla="*/ 373 h 333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690" h="333635">
                  <a:moveTo>
                    <a:pt x="35035" y="373"/>
                  </a:moveTo>
                  <a:cubicBezTo>
                    <a:pt x="12810" y="5665"/>
                    <a:pt x="1168" y="81336"/>
                    <a:pt x="110" y="130548"/>
                  </a:cubicBezTo>
                  <a:cubicBezTo>
                    <a:pt x="-948" y="179760"/>
                    <a:pt x="5402" y="264427"/>
                    <a:pt x="28685" y="295648"/>
                  </a:cubicBezTo>
                  <a:cubicBezTo>
                    <a:pt x="51968" y="326869"/>
                    <a:pt x="122348" y="350681"/>
                    <a:pt x="139810" y="317873"/>
                  </a:cubicBezTo>
                  <a:cubicBezTo>
                    <a:pt x="157272" y="285065"/>
                    <a:pt x="149335" y="150656"/>
                    <a:pt x="133460" y="98798"/>
                  </a:cubicBezTo>
                  <a:cubicBezTo>
                    <a:pt x="117585" y="46940"/>
                    <a:pt x="57260" y="-4919"/>
                    <a:pt x="35035" y="373"/>
                  </a:cubicBezTo>
                  <a:close/>
                </a:path>
              </a:pathLst>
            </a:custGeom>
            <a:noFill/>
            <a:ln w="6350">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Freeform 48">
              <a:extLst>
                <a:ext uri="{FF2B5EF4-FFF2-40B4-BE49-F238E27FC236}">
                  <a16:creationId xmlns:a16="http://schemas.microsoft.com/office/drawing/2014/main" id="{0ADCAF1F-6EAF-6B94-54B6-A7131655358F}"/>
                </a:ext>
              </a:extLst>
            </p:cNvPr>
            <p:cNvSpPr/>
            <p:nvPr/>
          </p:nvSpPr>
          <p:spPr>
            <a:xfrm>
              <a:off x="1596859" y="2933700"/>
              <a:ext cx="70016" cy="85725"/>
            </a:xfrm>
            <a:custGeom>
              <a:avLst/>
              <a:gdLst>
                <a:gd name="connsiteX0" fmla="*/ 16041 w 70016"/>
                <a:gd name="connsiteY0" fmla="*/ 0 h 85725"/>
                <a:gd name="connsiteX1" fmla="*/ 3341 w 70016"/>
                <a:gd name="connsiteY1" fmla="*/ 60325 h 85725"/>
                <a:gd name="connsiteX2" fmla="*/ 70016 w 70016"/>
                <a:gd name="connsiteY2" fmla="*/ 85725 h 85725"/>
              </a:gdLst>
              <a:ahLst/>
              <a:cxnLst>
                <a:cxn ang="0">
                  <a:pos x="connsiteX0" y="connsiteY0"/>
                </a:cxn>
                <a:cxn ang="0">
                  <a:pos x="connsiteX1" y="connsiteY1"/>
                </a:cxn>
                <a:cxn ang="0">
                  <a:pos x="connsiteX2" y="connsiteY2"/>
                </a:cxn>
              </a:cxnLst>
              <a:rect l="l" t="t" r="r" b="b"/>
              <a:pathLst>
                <a:path w="70016" h="85725">
                  <a:moveTo>
                    <a:pt x="16041" y="0"/>
                  </a:moveTo>
                  <a:cubicBezTo>
                    <a:pt x="5193" y="23019"/>
                    <a:pt x="-5655" y="46038"/>
                    <a:pt x="3341" y="60325"/>
                  </a:cubicBezTo>
                  <a:cubicBezTo>
                    <a:pt x="12337" y="74612"/>
                    <a:pt x="41176" y="80168"/>
                    <a:pt x="70016" y="85725"/>
                  </a:cubicBezTo>
                </a:path>
              </a:pathLst>
            </a:custGeom>
            <a:noFill/>
            <a:ln w="6350">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0" name="TextBox 49">
            <a:extLst>
              <a:ext uri="{FF2B5EF4-FFF2-40B4-BE49-F238E27FC236}">
                <a16:creationId xmlns:a16="http://schemas.microsoft.com/office/drawing/2014/main" id="{B639F907-4140-7D19-E9AF-72A7310B6DC2}"/>
              </a:ext>
            </a:extLst>
          </p:cNvPr>
          <p:cNvSpPr txBox="1"/>
          <p:nvPr/>
        </p:nvSpPr>
        <p:spPr>
          <a:xfrm>
            <a:off x="2194866" y="2315076"/>
            <a:ext cx="573629" cy="215444"/>
          </a:xfrm>
          <a:prstGeom prst="rect">
            <a:avLst/>
          </a:prstGeom>
          <a:noFill/>
        </p:spPr>
        <p:txBody>
          <a:bodyPr wrap="square" rtlCol="0">
            <a:spAutoFit/>
          </a:bodyPr>
          <a:lstStyle/>
          <a:p>
            <a:r>
              <a:rPr lang="en-US" sz="800" dirty="0"/>
              <a:t>LSV</a:t>
            </a:r>
          </a:p>
        </p:txBody>
      </p:sp>
      <p:sp>
        <p:nvSpPr>
          <p:cNvPr id="51" name="TextBox 50">
            <a:extLst>
              <a:ext uri="{FF2B5EF4-FFF2-40B4-BE49-F238E27FC236}">
                <a16:creationId xmlns:a16="http://schemas.microsoft.com/office/drawing/2014/main" id="{2BAFE0C7-0B2A-B515-FB20-96D595F05E34}"/>
              </a:ext>
            </a:extLst>
          </p:cNvPr>
          <p:cNvSpPr txBox="1"/>
          <p:nvPr/>
        </p:nvSpPr>
        <p:spPr>
          <a:xfrm>
            <a:off x="1165297" y="2335325"/>
            <a:ext cx="573629" cy="215444"/>
          </a:xfrm>
          <a:prstGeom prst="rect">
            <a:avLst/>
          </a:prstGeom>
          <a:noFill/>
        </p:spPr>
        <p:txBody>
          <a:bodyPr wrap="square" rtlCol="0">
            <a:spAutoFit/>
          </a:bodyPr>
          <a:lstStyle/>
          <a:p>
            <a:r>
              <a:rPr lang="en-US" sz="800" dirty="0"/>
              <a:t>LSV</a:t>
            </a:r>
          </a:p>
        </p:txBody>
      </p:sp>
      <p:sp>
        <p:nvSpPr>
          <p:cNvPr id="52" name="TextBox 51">
            <a:extLst>
              <a:ext uri="{FF2B5EF4-FFF2-40B4-BE49-F238E27FC236}">
                <a16:creationId xmlns:a16="http://schemas.microsoft.com/office/drawing/2014/main" id="{6D955642-AD68-8026-61C9-5E2702B80083}"/>
              </a:ext>
            </a:extLst>
          </p:cNvPr>
          <p:cNvSpPr txBox="1"/>
          <p:nvPr/>
        </p:nvSpPr>
        <p:spPr>
          <a:xfrm>
            <a:off x="779010" y="2828480"/>
            <a:ext cx="573629" cy="215444"/>
          </a:xfrm>
          <a:prstGeom prst="rect">
            <a:avLst/>
          </a:prstGeom>
          <a:noFill/>
        </p:spPr>
        <p:txBody>
          <a:bodyPr wrap="square" rtlCol="0">
            <a:spAutoFit/>
          </a:bodyPr>
          <a:lstStyle/>
          <a:p>
            <a:r>
              <a:rPr lang="en-US" sz="800" dirty="0" err="1"/>
              <a:t>BSTam</a:t>
            </a:r>
            <a:endParaRPr lang="en-US" sz="800" dirty="0"/>
          </a:p>
        </p:txBody>
      </p:sp>
      <p:sp>
        <p:nvSpPr>
          <p:cNvPr id="53" name="TextBox 52">
            <a:extLst>
              <a:ext uri="{FF2B5EF4-FFF2-40B4-BE49-F238E27FC236}">
                <a16:creationId xmlns:a16="http://schemas.microsoft.com/office/drawing/2014/main" id="{70073C7F-E634-8831-6682-AC3B6D02D880}"/>
              </a:ext>
            </a:extLst>
          </p:cNvPr>
          <p:cNvSpPr txBox="1"/>
          <p:nvPr/>
        </p:nvSpPr>
        <p:spPr>
          <a:xfrm>
            <a:off x="783589" y="2666350"/>
            <a:ext cx="573629" cy="215444"/>
          </a:xfrm>
          <a:prstGeom prst="rect">
            <a:avLst/>
          </a:prstGeom>
          <a:noFill/>
        </p:spPr>
        <p:txBody>
          <a:bodyPr wrap="square" rtlCol="0">
            <a:spAutoFit/>
          </a:bodyPr>
          <a:lstStyle/>
          <a:p>
            <a:r>
              <a:rPr lang="en-US" sz="800" dirty="0" err="1"/>
              <a:t>BSTov</a:t>
            </a:r>
            <a:endParaRPr lang="en-US" sz="800" dirty="0"/>
          </a:p>
        </p:txBody>
      </p:sp>
      <p:sp>
        <p:nvSpPr>
          <p:cNvPr id="54" name="TextBox 53">
            <a:extLst>
              <a:ext uri="{FF2B5EF4-FFF2-40B4-BE49-F238E27FC236}">
                <a16:creationId xmlns:a16="http://schemas.microsoft.com/office/drawing/2014/main" id="{E607007D-B47A-2B57-C0A1-CB2B99571223}"/>
              </a:ext>
            </a:extLst>
          </p:cNvPr>
          <p:cNvSpPr txBox="1"/>
          <p:nvPr/>
        </p:nvSpPr>
        <p:spPr>
          <a:xfrm>
            <a:off x="1187124" y="3303515"/>
            <a:ext cx="573629" cy="215444"/>
          </a:xfrm>
          <a:prstGeom prst="rect">
            <a:avLst/>
          </a:prstGeom>
          <a:noFill/>
        </p:spPr>
        <p:txBody>
          <a:bodyPr wrap="square" rtlCol="0">
            <a:spAutoFit/>
          </a:bodyPr>
          <a:lstStyle/>
          <a:p>
            <a:r>
              <a:rPr lang="en-US" sz="800" dirty="0"/>
              <a:t>SHy</a:t>
            </a:r>
          </a:p>
        </p:txBody>
      </p:sp>
      <p:sp>
        <p:nvSpPr>
          <p:cNvPr id="55" name="Rectangle 54">
            <a:extLst>
              <a:ext uri="{FF2B5EF4-FFF2-40B4-BE49-F238E27FC236}">
                <a16:creationId xmlns:a16="http://schemas.microsoft.com/office/drawing/2014/main" id="{DA33622E-4576-006A-6709-312DD8EEF604}"/>
              </a:ext>
            </a:extLst>
          </p:cNvPr>
          <p:cNvSpPr/>
          <p:nvPr/>
        </p:nvSpPr>
        <p:spPr>
          <a:xfrm>
            <a:off x="1658270" y="2825011"/>
            <a:ext cx="140676" cy="143284"/>
          </a:xfrm>
          <a:prstGeom prst="rect">
            <a:avLst/>
          </a:prstGeom>
          <a:no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F27107ED-E37E-4603-B6E0-920E18A23C70}"/>
              </a:ext>
            </a:extLst>
          </p:cNvPr>
          <p:cNvSpPr txBox="1"/>
          <p:nvPr/>
        </p:nvSpPr>
        <p:spPr>
          <a:xfrm>
            <a:off x="2457779" y="2907256"/>
            <a:ext cx="573629" cy="215444"/>
          </a:xfrm>
          <a:prstGeom prst="rect">
            <a:avLst/>
          </a:prstGeom>
          <a:noFill/>
        </p:spPr>
        <p:txBody>
          <a:bodyPr wrap="square" rtlCol="0">
            <a:spAutoFit/>
          </a:bodyPr>
          <a:lstStyle/>
          <a:p>
            <a:r>
              <a:rPr lang="en-US" sz="800" dirty="0" err="1"/>
              <a:t>BSTam</a:t>
            </a:r>
            <a:endParaRPr lang="en-US" sz="800" dirty="0"/>
          </a:p>
        </p:txBody>
      </p:sp>
      <p:sp>
        <p:nvSpPr>
          <p:cNvPr id="57" name="TextBox 56">
            <a:extLst>
              <a:ext uri="{FF2B5EF4-FFF2-40B4-BE49-F238E27FC236}">
                <a16:creationId xmlns:a16="http://schemas.microsoft.com/office/drawing/2014/main" id="{6C564892-EB24-AC30-4DB3-DA8A461BC45E}"/>
              </a:ext>
            </a:extLst>
          </p:cNvPr>
          <p:cNvSpPr txBox="1"/>
          <p:nvPr/>
        </p:nvSpPr>
        <p:spPr>
          <a:xfrm>
            <a:off x="2520868" y="2686976"/>
            <a:ext cx="573629" cy="215444"/>
          </a:xfrm>
          <a:prstGeom prst="rect">
            <a:avLst/>
          </a:prstGeom>
          <a:noFill/>
        </p:spPr>
        <p:txBody>
          <a:bodyPr wrap="square" rtlCol="0">
            <a:spAutoFit/>
          </a:bodyPr>
          <a:lstStyle/>
          <a:p>
            <a:r>
              <a:rPr lang="en-US" sz="800" dirty="0" err="1"/>
              <a:t>BSTov</a:t>
            </a:r>
            <a:endParaRPr lang="en-US" sz="800" dirty="0"/>
          </a:p>
        </p:txBody>
      </p:sp>
      <p:sp>
        <p:nvSpPr>
          <p:cNvPr id="58" name="Rectangle 57">
            <a:extLst>
              <a:ext uri="{FF2B5EF4-FFF2-40B4-BE49-F238E27FC236}">
                <a16:creationId xmlns:a16="http://schemas.microsoft.com/office/drawing/2014/main" id="{E47F9A24-9F32-B3EF-3AD8-650E1CFD12E9}"/>
              </a:ext>
            </a:extLst>
          </p:cNvPr>
          <p:cNvSpPr/>
          <p:nvPr/>
        </p:nvSpPr>
        <p:spPr>
          <a:xfrm>
            <a:off x="2038673" y="2910889"/>
            <a:ext cx="140676" cy="143284"/>
          </a:xfrm>
          <a:prstGeom prst="rect">
            <a:avLst/>
          </a:prstGeom>
          <a:no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A9956C8F-030D-3E05-CCAC-5D91B43B26F3}"/>
              </a:ext>
            </a:extLst>
          </p:cNvPr>
          <p:cNvSpPr/>
          <p:nvPr/>
        </p:nvSpPr>
        <p:spPr>
          <a:xfrm>
            <a:off x="1417281" y="2665285"/>
            <a:ext cx="125227" cy="132712"/>
          </a:xfrm>
          <a:prstGeom prst="rect">
            <a:avLst/>
          </a:prstGeom>
          <a:no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9A6EF4BE-E997-028B-5AF0-2BA38EF6DF87}"/>
              </a:ext>
            </a:extLst>
          </p:cNvPr>
          <p:cNvSpPr/>
          <p:nvPr/>
        </p:nvSpPr>
        <p:spPr>
          <a:xfrm>
            <a:off x="2096283" y="2593485"/>
            <a:ext cx="143745" cy="169470"/>
          </a:xfrm>
          <a:prstGeom prst="rect">
            <a:avLst/>
          </a:prstGeom>
          <a:no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74AC56DE-87CD-0ED8-5CC7-32CBC81D7527}"/>
              </a:ext>
            </a:extLst>
          </p:cNvPr>
          <p:cNvSpPr txBox="1"/>
          <p:nvPr/>
        </p:nvSpPr>
        <p:spPr>
          <a:xfrm>
            <a:off x="1432577" y="2616029"/>
            <a:ext cx="122188" cy="184666"/>
          </a:xfrm>
          <a:prstGeom prst="rect">
            <a:avLst/>
          </a:prstGeom>
          <a:noFill/>
        </p:spPr>
        <p:txBody>
          <a:bodyPr wrap="square" rtlCol="0">
            <a:spAutoFit/>
          </a:bodyPr>
          <a:lstStyle/>
          <a:p>
            <a:r>
              <a:rPr lang="en-US" sz="600" dirty="0"/>
              <a:t>1</a:t>
            </a:r>
          </a:p>
        </p:txBody>
      </p:sp>
      <p:sp>
        <p:nvSpPr>
          <p:cNvPr id="68" name="TextBox 67">
            <a:extLst>
              <a:ext uri="{FF2B5EF4-FFF2-40B4-BE49-F238E27FC236}">
                <a16:creationId xmlns:a16="http://schemas.microsoft.com/office/drawing/2014/main" id="{474EA2C3-6686-3840-825D-E620D7BE7F8C}"/>
              </a:ext>
            </a:extLst>
          </p:cNvPr>
          <p:cNvSpPr txBox="1"/>
          <p:nvPr/>
        </p:nvSpPr>
        <p:spPr>
          <a:xfrm>
            <a:off x="1677832" y="2782390"/>
            <a:ext cx="122188" cy="184666"/>
          </a:xfrm>
          <a:prstGeom prst="rect">
            <a:avLst/>
          </a:prstGeom>
          <a:noFill/>
        </p:spPr>
        <p:txBody>
          <a:bodyPr wrap="square" rtlCol="0">
            <a:spAutoFit/>
          </a:bodyPr>
          <a:lstStyle/>
          <a:p>
            <a:r>
              <a:rPr lang="en-US" sz="600" dirty="0"/>
              <a:t>2</a:t>
            </a:r>
          </a:p>
        </p:txBody>
      </p:sp>
      <p:sp>
        <p:nvSpPr>
          <p:cNvPr id="69" name="TextBox 68">
            <a:extLst>
              <a:ext uri="{FF2B5EF4-FFF2-40B4-BE49-F238E27FC236}">
                <a16:creationId xmlns:a16="http://schemas.microsoft.com/office/drawing/2014/main" id="{04B41BA6-1979-0B7B-1E00-395376651662}"/>
              </a:ext>
            </a:extLst>
          </p:cNvPr>
          <p:cNvSpPr txBox="1"/>
          <p:nvPr/>
        </p:nvSpPr>
        <p:spPr>
          <a:xfrm>
            <a:off x="2128263" y="2551256"/>
            <a:ext cx="122188" cy="184666"/>
          </a:xfrm>
          <a:prstGeom prst="rect">
            <a:avLst/>
          </a:prstGeom>
          <a:noFill/>
        </p:spPr>
        <p:txBody>
          <a:bodyPr wrap="square" rtlCol="0">
            <a:spAutoFit/>
          </a:bodyPr>
          <a:lstStyle/>
          <a:p>
            <a:r>
              <a:rPr lang="en-US" sz="600" dirty="0"/>
              <a:t>3</a:t>
            </a:r>
          </a:p>
        </p:txBody>
      </p:sp>
      <p:sp>
        <p:nvSpPr>
          <p:cNvPr id="70" name="TextBox 69">
            <a:extLst>
              <a:ext uri="{FF2B5EF4-FFF2-40B4-BE49-F238E27FC236}">
                <a16:creationId xmlns:a16="http://schemas.microsoft.com/office/drawing/2014/main" id="{E24AF83F-B37E-0CDA-A120-D7F79AF66D62}"/>
              </a:ext>
            </a:extLst>
          </p:cNvPr>
          <p:cNvSpPr txBox="1"/>
          <p:nvPr/>
        </p:nvSpPr>
        <p:spPr>
          <a:xfrm>
            <a:off x="2042876" y="2854375"/>
            <a:ext cx="122188" cy="184666"/>
          </a:xfrm>
          <a:prstGeom prst="rect">
            <a:avLst/>
          </a:prstGeom>
          <a:noFill/>
        </p:spPr>
        <p:txBody>
          <a:bodyPr wrap="square" rtlCol="0">
            <a:spAutoFit/>
          </a:bodyPr>
          <a:lstStyle/>
          <a:p>
            <a:r>
              <a:rPr lang="en-US" sz="600" dirty="0"/>
              <a:t>4</a:t>
            </a:r>
          </a:p>
        </p:txBody>
      </p:sp>
      <p:grpSp>
        <p:nvGrpSpPr>
          <p:cNvPr id="74" name="Group 73">
            <a:extLst>
              <a:ext uri="{FF2B5EF4-FFF2-40B4-BE49-F238E27FC236}">
                <a16:creationId xmlns:a16="http://schemas.microsoft.com/office/drawing/2014/main" id="{ADFBA0D5-8CEF-F2B8-07B4-DEEA5AEA0037}"/>
              </a:ext>
            </a:extLst>
          </p:cNvPr>
          <p:cNvGrpSpPr/>
          <p:nvPr/>
        </p:nvGrpSpPr>
        <p:grpSpPr>
          <a:xfrm>
            <a:off x="5228161" y="1851230"/>
            <a:ext cx="1436287" cy="1445138"/>
            <a:chOff x="5140220" y="2323896"/>
            <a:chExt cx="1436287" cy="1702938"/>
          </a:xfrm>
        </p:grpSpPr>
        <p:pic>
          <p:nvPicPr>
            <p:cNvPr id="60" name="Picture 59" descr="A white surface with blue spots&#10;&#10;Description automatically generated">
              <a:extLst>
                <a:ext uri="{FF2B5EF4-FFF2-40B4-BE49-F238E27FC236}">
                  <a16:creationId xmlns:a16="http://schemas.microsoft.com/office/drawing/2014/main" id="{3C760EA5-9DD2-48A2-BC7C-C3BB32BDCE41}"/>
                </a:ext>
              </a:extLst>
            </p:cNvPr>
            <p:cNvPicPr>
              <a:picLocks noChangeAspect="1"/>
            </p:cNvPicPr>
            <p:nvPr/>
          </p:nvPicPr>
          <p:blipFill>
            <a:blip r:embed="rId5">
              <a:extLst>
                <a:ext uri="{BEBA8EAE-BF5A-486C-A8C5-ECC9F3942E4B}">
                  <a14:imgProps xmlns:a14="http://schemas.microsoft.com/office/drawing/2010/main">
                    <a14:imgLayer r:embed="rId6">
                      <a14:imgEffect>
                        <a14:sharpenSoften amount="76000"/>
                      </a14:imgEffect>
                      <a14:imgEffect>
                        <a14:colorTemperature colorTemp="4442"/>
                      </a14:imgEffect>
                      <a14:imgEffect>
                        <a14:brightnessContrast bright="6000"/>
                      </a14:imgEffect>
                    </a14:imgLayer>
                  </a14:imgProps>
                </a:ext>
              </a:extLst>
            </a:blip>
            <a:srcRect t="10858" r="40546" b="17047"/>
            <a:stretch/>
          </p:blipFill>
          <p:spPr>
            <a:xfrm>
              <a:off x="5140220" y="2323896"/>
              <a:ext cx="1436287" cy="1689728"/>
            </a:xfrm>
            <a:prstGeom prst="rect">
              <a:avLst/>
            </a:prstGeom>
            <a:ln w="19050">
              <a:solidFill>
                <a:schemeClr val="tx1"/>
              </a:solidFill>
            </a:ln>
          </p:spPr>
        </p:pic>
        <p:sp>
          <p:nvSpPr>
            <p:cNvPr id="61" name="TextBox 60">
              <a:extLst>
                <a:ext uri="{FF2B5EF4-FFF2-40B4-BE49-F238E27FC236}">
                  <a16:creationId xmlns:a16="http://schemas.microsoft.com/office/drawing/2014/main" id="{ECE9A7D2-AB31-075B-B9F1-D0D9D5E3283B}"/>
                </a:ext>
              </a:extLst>
            </p:cNvPr>
            <p:cNvSpPr txBox="1"/>
            <p:nvPr/>
          </p:nvSpPr>
          <p:spPr>
            <a:xfrm>
              <a:off x="5723448" y="3811390"/>
              <a:ext cx="320922" cy="215444"/>
            </a:xfrm>
            <a:prstGeom prst="rect">
              <a:avLst/>
            </a:prstGeom>
            <a:noFill/>
          </p:spPr>
          <p:txBody>
            <a:bodyPr wrap="square" rtlCol="0">
              <a:spAutoFit/>
            </a:bodyPr>
            <a:lstStyle/>
            <a:p>
              <a:r>
                <a:rPr lang="en-US" sz="800" dirty="0"/>
                <a:t>ac</a:t>
              </a:r>
            </a:p>
          </p:txBody>
        </p:sp>
        <p:cxnSp>
          <p:nvCxnSpPr>
            <p:cNvPr id="63" name="Straight Arrow Connector 62">
              <a:extLst>
                <a:ext uri="{FF2B5EF4-FFF2-40B4-BE49-F238E27FC236}">
                  <a16:creationId xmlns:a16="http://schemas.microsoft.com/office/drawing/2014/main" id="{7611A19B-7062-0600-CD39-753A7137CDFA}"/>
                </a:ext>
              </a:extLst>
            </p:cNvPr>
            <p:cNvCxnSpPr/>
            <p:nvPr/>
          </p:nvCxnSpPr>
          <p:spPr>
            <a:xfrm flipH="1">
              <a:off x="6125481" y="3263538"/>
              <a:ext cx="100413" cy="86641"/>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64" name="Straight Arrow Connector 63">
              <a:extLst>
                <a:ext uri="{FF2B5EF4-FFF2-40B4-BE49-F238E27FC236}">
                  <a16:creationId xmlns:a16="http://schemas.microsoft.com/office/drawing/2014/main" id="{91740440-3EF4-1BFC-9126-21F9B7E44F9F}"/>
                </a:ext>
              </a:extLst>
            </p:cNvPr>
            <p:cNvCxnSpPr>
              <a:cxnSpLocks/>
            </p:cNvCxnSpPr>
            <p:nvPr/>
          </p:nvCxnSpPr>
          <p:spPr>
            <a:xfrm rot="20700000" flipH="1">
              <a:off x="5957366" y="3176358"/>
              <a:ext cx="100413" cy="86641"/>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71" name="Straight Arrow Connector 70">
              <a:extLst>
                <a:ext uri="{FF2B5EF4-FFF2-40B4-BE49-F238E27FC236}">
                  <a16:creationId xmlns:a16="http://schemas.microsoft.com/office/drawing/2014/main" id="{7C12EFB2-E423-C1D3-899E-EA37E0E557D6}"/>
                </a:ext>
              </a:extLst>
            </p:cNvPr>
            <p:cNvCxnSpPr>
              <a:cxnSpLocks/>
            </p:cNvCxnSpPr>
            <p:nvPr/>
          </p:nvCxnSpPr>
          <p:spPr>
            <a:xfrm flipH="1" flipV="1">
              <a:off x="5797442" y="2528115"/>
              <a:ext cx="91115" cy="85416"/>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grpSp>
      <p:pic>
        <p:nvPicPr>
          <p:cNvPr id="76" name="Picture 75" descr="A close up of a microscope&#10;&#10;Description automatically generated">
            <a:extLst>
              <a:ext uri="{FF2B5EF4-FFF2-40B4-BE49-F238E27FC236}">
                <a16:creationId xmlns:a16="http://schemas.microsoft.com/office/drawing/2014/main" id="{CBCB2B1A-3A27-E050-3EA9-F62A3B539594}"/>
              </a:ext>
            </a:extLst>
          </p:cNvPr>
          <p:cNvPicPr>
            <a:picLocks noChangeAspect="1"/>
          </p:cNvPicPr>
          <p:nvPr/>
        </p:nvPicPr>
        <p:blipFill>
          <a:blip r:embed="rId7">
            <a:extLst>
              <a:ext uri="{BEBA8EAE-BF5A-486C-A8C5-ECC9F3942E4B}">
                <a14:imgProps xmlns:a14="http://schemas.microsoft.com/office/drawing/2010/main">
                  <a14:imgLayer r:embed="rId8">
                    <a14:imgEffect>
                      <a14:sharpenSoften amount="81000"/>
                    </a14:imgEffect>
                    <a14:imgEffect>
                      <a14:colorTemperature colorTemp="4673"/>
                    </a14:imgEffect>
                    <a14:imgEffect>
                      <a14:brightnessContrast bright="3000"/>
                    </a14:imgEffect>
                  </a14:imgLayer>
                </a14:imgProps>
              </a:ext>
            </a:extLst>
          </a:blip>
          <a:stretch>
            <a:fillRect/>
          </a:stretch>
        </p:blipFill>
        <p:spPr>
          <a:xfrm>
            <a:off x="5228162" y="217504"/>
            <a:ext cx="1436286" cy="1518318"/>
          </a:xfrm>
          <a:prstGeom prst="rect">
            <a:avLst/>
          </a:prstGeom>
          <a:ln w="19050">
            <a:solidFill>
              <a:schemeClr val="tx1"/>
            </a:solidFill>
          </a:ln>
        </p:spPr>
      </p:pic>
      <p:pic>
        <p:nvPicPr>
          <p:cNvPr id="78" name="Picture 77" descr="A black object in a white background&#10;&#10;Description automatically generated">
            <a:extLst>
              <a:ext uri="{FF2B5EF4-FFF2-40B4-BE49-F238E27FC236}">
                <a16:creationId xmlns:a16="http://schemas.microsoft.com/office/drawing/2014/main" id="{830080D3-DB32-738A-F6EE-CDC606F9C7A0}"/>
              </a:ext>
            </a:extLst>
          </p:cNvPr>
          <p:cNvPicPr>
            <a:picLocks noChangeAspect="1"/>
          </p:cNvPicPr>
          <p:nvPr/>
        </p:nvPicPr>
        <p:blipFill>
          <a:blip r:embed="rId9">
            <a:extLst>
              <a:ext uri="{BEBA8EAE-BF5A-486C-A8C5-ECC9F3942E4B}">
                <a14:imgProps xmlns:a14="http://schemas.microsoft.com/office/drawing/2010/main">
                  <a14:imgLayer r:embed="rId10">
                    <a14:imgEffect>
                      <a14:sharpenSoften amount="68000"/>
                    </a14:imgEffect>
                    <a14:imgEffect>
                      <a14:colorTemperature colorTemp="4887"/>
                    </a14:imgEffect>
                    <a14:imgEffect>
                      <a14:brightnessContrast bright="2000"/>
                    </a14:imgEffect>
                  </a14:imgLayer>
                </a14:imgProps>
              </a:ext>
            </a:extLst>
          </a:blip>
          <a:stretch>
            <a:fillRect/>
          </a:stretch>
        </p:blipFill>
        <p:spPr>
          <a:xfrm>
            <a:off x="3528975" y="208946"/>
            <a:ext cx="1581541" cy="1519430"/>
          </a:xfrm>
          <a:prstGeom prst="rect">
            <a:avLst/>
          </a:prstGeom>
          <a:ln w="19050">
            <a:solidFill>
              <a:schemeClr val="tx1"/>
            </a:solidFill>
          </a:ln>
        </p:spPr>
      </p:pic>
      <p:pic>
        <p:nvPicPr>
          <p:cNvPr id="80" name="Picture 79" descr="A white surface with black spots&#10;&#10;Description automatically generated">
            <a:extLst>
              <a:ext uri="{FF2B5EF4-FFF2-40B4-BE49-F238E27FC236}">
                <a16:creationId xmlns:a16="http://schemas.microsoft.com/office/drawing/2014/main" id="{EB0B897A-25CC-3D6F-9E96-06F3BAB0CA4B}"/>
              </a:ext>
            </a:extLst>
          </p:cNvPr>
          <p:cNvPicPr>
            <a:picLocks noChangeAspect="1"/>
          </p:cNvPicPr>
          <p:nvPr/>
        </p:nvPicPr>
        <p:blipFill>
          <a:blip r:embed="rId11">
            <a:extLst>
              <a:ext uri="{BEBA8EAE-BF5A-486C-A8C5-ECC9F3942E4B}">
                <a14:imgProps xmlns:a14="http://schemas.microsoft.com/office/drawing/2010/main">
                  <a14:imgLayer r:embed="rId12">
                    <a14:imgEffect>
                      <a14:sharpenSoften amount="76000"/>
                    </a14:imgEffect>
                    <a14:imgEffect>
                      <a14:colorTemperature colorTemp="4443"/>
                    </a14:imgEffect>
                    <a14:imgEffect>
                      <a14:brightnessContrast bright="3000"/>
                    </a14:imgEffect>
                  </a14:imgLayer>
                </a14:imgProps>
              </a:ext>
            </a:extLst>
          </a:blip>
          <a:stretch>
            <a:fillRect/>
          </a:stretch>
        </p:blipFill>
        <p:spPr>
          <a:xfrm>
            <a:off x="3538869" y="1851230"/>
            <a:ext cx="1571645" cy="1433928"/>
          </a:xfrm>
          <a:prstGeom prst="rect">
            <a:avLst/>
          </a:prstGeom>
          <a:ln w="19050">
            <a:solidFill>
              <a:schemeClr val="tx1"/>
            </a:solidFill>
          </a:ln>
        </p:spPr>
      </p:pic>
      <p:cxnSp>
        <p:nvCxnSpPr>
          <p:cNvPr id="81" name="Straight Arrow Connector 80">
            <a:extLst>
              <a:ext uri="{FF2B5EF4-FFF2-40B4-BE49-F238E27FC236}">
                <a16:creationId xmlns:a16="http://schemas.microsoft.com/office/drawing/2014/main" id="{F0F5A95D-F97C-CA2B-47F9-776554BEFFF4}"/>
              </a:ext>
            </a:extLst>
          </p:cNvPr>
          <p:cNvCxnSpPr/>
          <p:nvPr/>
        </p:nvCxnSpPr>
        <p:spPr>
          <a:xfrm flipH="1">
            <a:off x="4914525" y="2775857"/>
            <a:ext cx="100413" cy="73525"/>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82" name="Straight Arrow Connector 81">
            <a:extLst>
              <a:ext uri="{FF2B5EF4-FFF2-40B4-BE49-F238E27FC236}">
                <a16:creationId xmlns:a16="http://schemas.microsoft.com/office/drawing/2014/main" id="{7C5BD1DA-18F8-8CFF-870C-12985A3A7E95}"/>
              </a:ext>
            </a:extLst>
          </p:cNvPr>
          <p:cNvCxnSpPr/>
          <p:nvPr/>
        </p:nvCxnSpPr>
        <p:spPr>
          <a:xfrm flipH="1">
            <a:off x="3967966" y="2684976"/>
            <a:ext cx="100413" cy="73525"/>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83" name="Straight Arrow Connector 82">
            <a:extLst>
              <a:ext uri="{FF2B5EF4-FFF2-40B4-BE49-F238E27FC236}">
                <a16:creationId xmlns:a16="http://schemas.microsoft.com/office/drawing/2014/main" id="{5A561F2E-30A8-3DBE-2F40-0DA6832DB4C2}"/>
              </a:ext>
            </a:extLst>
          </p:cNvPr>
          <p:cNvCxnSpPr/>
          <p:nvPr/>
        </p:nvCxnSpPr>
        <p:spPr>
          <a:xfrm flipH="1">
            <a:off x="4472704" y="2048810"/>
            <a:ext cx="100413" cy="73525"/>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84" name="Straight Arrow Connector 83">
            <a:extLst>
              <a:ext uri="{FF2B5EF4-FFF2-40B4-BE49-F238E27FC236}">
                <a16:creationId xmlns:a16="http://schemas.microsoft.com/office/drawing/2014/main" id="{78D15022-7FF4-D72A-87C8-E9C923CC85FD}"/>
              </a:ext>
            </a:extLst>
          </p:cNvPr>
          <p:cNvCxnSpPr/>
          <p:nvPr/>
        </p:nvCxnSpPr>
        <p:spPr>
          <a:xfrm flipH="1">
            <a:off x="4574770" y="2662605"/>
            <a:ext cx="100413" cy="73525"/>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sp>
        <p:nvSpPr>
          <p:cNvPr id="85" name="TextBox 84">
            <a:extLst>
              <a:ext uri="{FF2B5EF4-FFF2-40B4-BE49-F238E27FC236}">
                <a16:creationId xmlns:a16="http://schemas.microsoft.com/office/drawing/2014/main" id="{98449B33-EE69-805E-6585-0135EA8D3535}"/>
              </a:ext>
            </a:extLst>
          </p:cNvPr>
          <p:cNvSpPr txBox="1"/>
          <p:nvPr/>
        </p:nvSpPr>
        <p:spPr>
          <a:xfrm>
            <a:off x="374623" y="651223"/>
            <a:ext cx="320922" cy="369332"/>
          </a:xfrm>
          <a:prstGeom prst="rect">
            <a:avLst/>
          </a:prstGeom>
          <a:noFill/>
        </p:spPr>
        <p:txBody>
          <a:bodyPr wrap="none" rtlCol="0">
            <a:spAutoFit/>
          </a:bodyPr>
          <a:lstStyle/>
          <a:p>
            <a:r>
              <a:rPr lang="en-US" dirty="0"/>
              <a:t>A</a:t>
            </a:r>
          </a:p>
        </p:txBody>
      </p:sp>
      <p:sp>
        <p:nvSpPr>
          <p:cNvPr id="86" name="TextBox 85">
            <a:extLst>
              <a:ext uri="{FF2B5EF4-FFF2-40B4-BE49-F238E27FC236}">
                <a16:creationId xmlns:a16="http://schemas.microsoft.com/office/drawing/2014/main" id="{8FF50435-E42C-CCEA-B046-38F9313DCFF5}"/>
              </a:ext>
            </a:extLst>
          </p:cNvPr>
          <p:cNvSpPr txBox="1"/>
          <p:nvPr/>
        </p:nvSpPr>
        <p:spPr>
          <a:xfrm>
            <a:off x="2188288" y="3331171"/>
            <a:ext cx="573629" cy="215444"/>
          </a:xfrm>
          <a:prstGeom prst="rect">
            <a:avLst/>
          </a:prstGeom>
          <a:noFill/>
        </p:spPr>
        <p:txBody>
          <a:bodyPr wrap="square" rtlCol="0">
            <a:spAutoFit/>
          </a:bodyPr>
          <a:lstStyle/>
          <a:p>
            <a:r>
              <a:rPr lang="en-US" sz="800" dirty="0"/>
              <a:t>SHy</a:t>
            </a:r>
          </a:p>
        </p:txBody>
      </p:sp>
      <p:sp>
        <p:nvSpPr>
          <p:cNvPr id="87" name="TextBox 86">
            <a:extLst>
              <a:ext uri="{FF2B5EF4-FFF2-40B4-BE49-F238E27FC236}">
                <a16:creationId xmlns:a16="http://schemas.microsoft.com/office/drawing/2014/main" id="{A4B6CAF3-DAF1-64F3-44E5-2FA176EA1EB1}"/>
              </a:ext>
            </a:extLst>
          </p:cNvPr>
          <p:cNvSpPr txBox="1"/>
          <p:nvPr/>
        </p:nvSpPr>
        <p:spPr>
          <a:xfrm>
            <a:off x="1953213" y="3471890"/>
            <a:ext cx="573629" cy="215444"/>
          </a:xfrm>
          <a:prstGeom prst="rect">
            <a:avLst/>
          </a:prstGeom>
          <a:noFill/>
        </p:spPr>
        <p:txBody>
          <a:bodyPr wrap="square" rtlCol="0">
            <a:spAutoFit/>
          </a:bodyPr>
          <a:lstStyle/>
          <a:p>
            <a:r>
              <a:rPr lang="en-US" sz="800" dirty="0"/>
              <a:t>ADP</a:t>
            </a:r>
          </a:p>
        </p:txBody>
      </p:sp>
      <p:sp>
        <p:nvSpPr>
          <p:cNvPr id="88" name="TextBox 87">
            <a:extLst>
              <a:ext uri="{FF2B5EF4-FFF2-40B4-BE49-F238E27FC236}">
                <a16:creationId xmlns:a16="http://schemas.microsoft.com/office/drawing/2014/main" id="{DA6204F4-79F9-2C60-5EEB-0499935B9373}"/>
              </a:ext>
            </a:extLst>
          </p:cNvPr>
          <p:cNvSpPr txBox="1"/>
          <p:nvPr/>
        </p:nvSpPr>
        <p:spPr>
          <a:xfrm>
            <a:off x="1881474" y="3985991"/>
            <a:ext cx="418704" cy="215444"/>
          </a:xfrm>
          <a:prstGeom prst="rect">
            <a:avLst/>
          </a:prstGeom>
          <a:noFill/>
        </p:spPr>
        <p:txBody>
          <a:bodyPr wrap="none" rtlCol="0">
            <a:spAutoFit/>
          </a:bodyPr>
          <a:lstStyle/>
          <a:p>
            <a:r>
              <a:rPr lang="en-US" sz="800" dirty="0" err="1"/>
              <a:t>AVPe</a:t>
            </a:r>
            <a:endParaRPr lang="en-US" sz="800" dirty="0"/>
          </a:p>
        </p:txBody>
      </p:sp>
      <p:sp>
        <p:nvSpPr>
          <p:cNvPr id="89" name="TextBox 88">
            <a:extLst>
              <a:ext uri="{FF2B5EF4-FFF2-40B4-BE49-F238E27FC236}">
                <a16:creationId xmlns:a16="http://schemas.microsoft.com/office/drawing/2014/main" id="{6278E942-C4A4-C5FB-BD3A-B63D9A87AACA}"/>
              </a:ext>
            </a:extLst>
          </p:cNvPr>
          <p:cNvSpPr txBox="1"/>
          <p:nvPr/>
        </p:nvSpPr>
        <p:spPr>
          <a:xfrm>
            <a:off x="3560819" y="153987"/>
            <a:ext cx="444352" cy="369332"/>
          </a:xfrm>
          <a:prstGeom prst="rect">
            <a:avLst/>
          </a:prstGeom>
          <a:noFill/>
        </p:spPr>
        <p:txBody>
          <a:bodyPr wrap="none" rtlCol="0">
            <a:spAutoFit/>
          </a:bodyPr>
          <a:lstStyle/>
          <a:p>
            <a:r>
              <a:rPr lang="en-US" dirty="0"/>
              <a:t>A1</a:t>
            </a:r>
          </a:p>
        </p:txBody>
      </p:sp>
      <p:sp>
        <p:nvSpPr>
          <p:cNvPr id="90" name="TextBox 89">
            <a:extLst>
              <a:ext uri="{FF2B5EF4-FFF2-40B4-BE49-F238E27FC236}">
                <a16:creationId xmlns:a16="http://schemas.microsoft.com/office/drawing/2014/main" id="{6F62BF7D-780E-14B6-ABF7-A4CFE194B3A6}"/>
              </a:ext>
            </a:extLst>
          </p:cNvPr>
          <p:cNvSpPr txBox="1"/>
          <p:nvPr/>
        </p:nvSpPr>
        <p:spPr>
          <a:xfrm>
            <a:off x="6283535" y="153987"/>
            <a:ext cx="444352" cy="369332"/>
          </a:xfrm>
          <a:prstGeom prst="rect">
            <a:avLst/>
          </a:prstGeom>
          <a:noFill/>
        </p:spPr>
        <p:txBody>
          <a:bodyPr wrap="none" rtlCol="0">
            <a:spAutoFit/>
          </a:bodyPr>
          <a:lstStyle/>
          <a:p>
            <a:r>
              <a:rPr lang="en-US" dirty="0"/>
              <a:t>A2</a:t>
            </a:r>
          </a:p>
        </p:txBody>
      </p:sp>
      <p:sp>
        <p:nvSpPr>
          <p:cNvPr id="91" name="TextBox 90">
            <a:extLst>
              <a:ext uri="{FF2B5EF4-FFF2-40B4-BE49-F238E27FC236}">
                <a16:creationId xmlns:a16="http://schemas.microsoft.com/office/drawing/2014/main" id="{AB6DC34B-C36D-84A2-2CA3-39B7247375DD}"/>
              </a:ext>
            </a:extLst>
          </p:cNvPr>
          <p:cNvSpPr txBox="1"/>
          <p:nvPr/>
        </p:nvSpPr>
        <p:spPr>
          <a:xfrm>
            <a:off x="3512904" y="1820982"/>
            <a:ext cx="444352" cy="369332"/>
          </a:xfrm>
          <a:prstGeom prst="rect">
            <a:avLst/>
          </a:prstGeom>
          <a:noFill/>
        </p:spPr>
        <p:txBody>
          <a:bodyPr wrap="none" rtlCol="0">
            <a:spAutoFit/>
          </a:bodyPr>
          <a:lstStyle/>
          <a:p>
            <a:r>
              <a:rPr lang="en-US" dirty="0"/>
              <a:t>A3</a:t>
            </a:r>
          </a:p>
        </p:txBody>
      </p:sp>
      <p:sp>
        <p:nvSpPr>
          <p:cNvPr id="92" name="TextBox 91">
            <a:extLst>
              <a:ext uri="{FF2B5EF4-FFF2-40B4-BE49-F238E27FC236}">
                <a16:creationId xmlns:a16="http://schemas.microsoft.com/office/drawing/2014/main" id="{084E4189-71CB-4E90-D6E9-45CB01D4945E}"/>
              </a:ext>
            </a:extLst>
          </p:cNvPr>
          <p:cNvSpPr txBox="1"/>
          <p:nvPr/>
        </p:nvSpPr>
        <p:spPr>
          <a:xfrm>
            <a:off x="6283535" y="1799339"/>
            <a:ext cx="444352" cy="369332"/>
          </a:xfrm>
          <a:prstGeom prst="rect">
            <a:avLst/>
          </a:prstGeom>
          <a:noFill/>
        </p:spPr>
        <p:txBody>
          <a:bodyPr wrap="none" rtlCol="0">
            <a:spAutoFit/>
          </a:bodyPr>
          <a:lstStyle/>
          <a:p>
            <a:r>
              <a:rPr lang="en-US" dirty="0"/>
              <a:t>A4</a:t>
            </a:r>
          </a:p>
        </p:txBody>
      </p:sp>
      <p:cxnSp>
        <p:nvCxnSpPr>
          <p:cNvPr id="96" name="Straight Arrow Connector 95">
            <a:extLst>
              <a:ext uri="{FF2B5EF4-FFF2-40B4-BE49-F238E27FC236}">
                <a16:creationId xmlns:a16="http://schemas.microsoft.com/office/drawing/2014/main" id="{9766E511-42BC-5DB5-31B2-6C89ADCFD8D4}"/>
              </a:ext>
            </a:extLst>
          </p:cNvPr>
          <p:cNvCxnSpPr/>
          <p:nvPr/>
        </p:nvCxnSpPr>
        <p:spPr>
          <a:xfrm>
            <a:off x="1198986" y="2946708"/>
            <a:ext cx="259875" cy="0"/>
          </a:xfrm>
          <a:prstGeom prst="straightConnector1">
            <a:avLst/>
          </a:prstGeom>
          <a:ln w="6350">
            <a:solidFill>
              <a:schemeClr val="tx1"/>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97" name="Straight Arrow Connector 96">
            <a:extLst>
              <a:ext uri="{FF2B5EF4-FFF2-40B4-BE49-F238E27FC236}">
                <a16:creationId xmlns:a16="http://schemas.microsoft.com/office/drawing/2014/main" id="{0F9C81F9-ADA7-BBBF-6F5B-05D7009F5974}"/>
              </a:ext>
            </a:extLst>
          </p:cNvPr>
          <p:cNvCxnSpPr>
            <a:cxnSpLocks/>
          </p:cNvCxnSpPr>
          <p:nvPr/>
        </p:nvCxnSpPr>
        <p:spPr>
          <a:xfrm>
            <a:off x="1149641" y="2788063"/>
            <a:ext cx="133357" cy="0"/>
          </a:xfrm>
          <a:prstGeom prst="straightConnector1">
            <a:avLst/>
          </a:prstGeom>
          <a:ln w="6350">
            <a:solidFill>
              <a:schemeClr val="tx1"/>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99" name="Straight Arrow Connector 98">
            <a:extLst>
              <a:ext uri="{FF2B5EF4-FFF2-40B4-BE49-F238E27FC236}">
                <a16:creationId xmlns:a16="http://schemas.microsoft.com/office/drawing/2014/main" id="{47A1CA46-40CE-7B6F-63B4-E32F75F7C77A}"/>
              </a:ext>
            </a:extLst>
          </p:cNvPr>
          <p:cNvCxnSpPr>
            <a:cxnSpLocks/>
          </p:cNvCxnSpPr>
          <p:nvPr/>
        </p:nvCxnSpPr>
        <p:spPr>
          <a:xfrm>
            <a:off x="1460653" y="3417897"/>
            <a:ext cx="133357" cy="0"/>
          </a:xfrm>
          <a:prstGeom prst="straightConnector1">
            <a:avLst/>
          </a:prstGeom>
          <a:ln w="6350">
            <a:solidFill>
              <a:schemeClr val="tx1"/>
            </a:solidFill>
            <a:tailEnd type="stealth" w="sm" len="sm"/>
          </a:ln>
        </p:spPr>
        <p:style>
          <a:lnRef idx="2">
            <a:schemeClr val="accent1"/>
          </a:lnRef>
          <a:fillRef idx="0">
            <a:schemeClr val="accent1"/>
          </a:fillRef>
          <a:effectRef idx="1">
            <a:schemeClr val="accent1"/>
          </a:effectRef>
          <a:fontRef idx="minor">
            <a:schemeClr val="tx1"/>
          </a:fontRef>
        </p:style>
      </p:cxnSp>
      <p:sp>
        <p:nvSpPr>
          <p:cNvPr id="100" name="TextBox 99">
            <a:extLst>
              <a:ext uri="{FF2B5EF4-FFF2-40B4-BE49-F238E27FC236}">
                <a16:creationId xmlns:a16="http://schemas.microsoft.com/office/drawing/2014/main" id="{820096AD-5CB3-577A-F418-480B39038686}"/>
              </a:ext>
            </a:extLst>
          </p:cNvPr>
          <p:cNvSpPr txBox="1"/>
          <p:nvPr/>
        </p:nvSpPr>
        <p:spPr>
          <a:xfrm>
            <a:off x="1259021" y="3466723"/>
            <a:ext cx="573629" cy="215444"/>
          </a:xfrm>
          <a:prstGeom prst="rect">
            <a:avLst/>
          </a:prstGeom>
          <a:noFill/>
        </p:spPr>
        <p:txBody>
          <a:bodyPr wrap="square" rtlCol="0">
            <a:spAutoFit/>
          </a:bodyPr>
          <a:lstStyle/>
          <a:p>
            <a:r>
              <a:rPr lang="en-US" sz="800" dirty="0"/>
              <a:t>ADP</a:t>
            </a:r>
          </a:p>
        </p:txBody>
      </p:sp>
      <p:sp>
        <p:nvSpPr>
          <p:cNvPr id="101" name="TextBox 100">
            <a:extLst>
              <a:ext uri="{FF2B5EF4-FFF2-40B4-BE49-F238E27FC236}">
                <a16:creationId xmlns:a16="http://schemas.microsoft.com/office/drawing/2014/main" id="{48D278C9-B796-35F4-B5B2-AC36BF1C0875}"/>
              </a:ext>
            </a:extLst>
          </p:cNvPr>
          <p:cNvSpPr txBox="1"/>
          <p:nvPr/>
        </p:nvSpPr>
        <p:spPr>
          <a:xfrm>
            <a:off x="1366799" y="3615272"/>
            <a:ext cx="573629" cy="215444"/>
          </a:xfrm>
          <a:prstGeom prst="rect">
            <a:avLst/>
          </a:prstGeom>
          <a:noFill/>
        </p:spPr>
        <p:txBody>
          <a:bodyPr wrap="square" rtlCol="0">
            <a:spAutoFit/>
          </a:bodyPr>
          <a:lstStyle/>
          <a:p>
            <a:r>
              <a:rPr lang="en-US" sz="800" dirty="0" err="1"/>
              <a:t>MnPO</a:t>
            </a:r>
            <a:endParaRPr lang="en-US" sz="800" dirty="0"/>
          </a:p>
        </p:txBody>
      </p:sp>
      <p:cxnSp>
        <p:nvCxnSpPr>
          <p:cNvPr id="102" name="Straight Arrow Connector 101">
            <a:extLst>
              <a:ext uri="{FF2B5EF4-FFF2-40B4-BE49-F238E27FC236}">
                <a16:creationId xmlns:a16="http://schemas.microsoft.com/office/drawing/2014/main" id="{97361021-20CF-1271-C936-6B6FD48F1ABF}"/>
              </a:ext>
            </a:extLst>
          </p:cNvPr>
          <p:cNvCxnSpPr>
            <a:cxnSpLocks/>
          </p:cNvCxnSpPr>
          <p:nvPr/>
        </p:nvCxnSpPr>
        <p:spPr>
          <a:xfrm flipV="1">
            <a:off x="1610056" y="3518959"/>
            <a:ext cx="128870" cy="76311"/>
          </a:xfrm>
          <a:prstGeom prst="straightConnector1">
            <a:avLst/>
          </a:prstGeom>
          <a:ln w="6350">
            <a:solidFill>
              <a:schemeClr val="tx1"/>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104" name="Straight Arrow Connector 103">
            <a:extLst>
              <a:ext uri="{FF2B5EF4-FFF2-40B4-BE49-F238E27FC236}">
                <a16:creationId xmlns:a16="http://schemas.microsoft.com/office/drawing/2014/main" id="{9687F770-369D-17ED-CBD2-EE7D85A4E387}"/>
              </a:ext>
            </a:extLst>
          </p:cNvPr>
          <p:cNvCxnSpPr>
            <a:cxnSpLocks/>
          </p:cNvCxnSpPr>
          <p:nvPr/>
        </p:nvCxnSpPr>
        <p:spPr>
          <a:xfrm flipH="1">
            <a:off x="2065622" y="3432027"/>
            <a:ext cx="201522" cy="0"/>
          </a:xfrm>
          <a:prstGeom prst="straightConnector1">
            <a:avLst/>
          </a:prstGeom>
          <a:ln w="6350">
            <a:solidFill>
              <a:schemeClr val="tx1"/>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108" name="Straight Arrow Connector 107">
            <a:extLst>
              <a:ext uri="{FF2B5EF4-FFF2-40B4-BE49-F238E27FC236}">
                <a16:creationId xmlns:a16="http://schemas.microsoft.com/office/drawing/2014/main" id="{476CC665-4023-EA1B-4E56-6F0A040D5EF8}"/>
              </a:ext>
            </a:extLst>
          </p:cNvPr>
          <p:cNvCxnSpPr>
            <a:cxnSpLocks/>
          </p:cNvCxnSpPr>
          <p:nvPr/>
        </p:nvCxnSpPr>
        <p:spPr>
          <a:xfrm flipH="1" flipV="1">
            <a:off x="1945191" y="3511425"/>
            <a:ext cx="112409" cy="46929"/>
          </a:xfrm>
          <a:prstGeom prst="straightConnector1">
            <a:avLst/>
          </a:prstGeom>
          <a:ln w="6350">
            <a:solidFill>
              <a:schemeClr val="tx1"/>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114" name="Straight Arrow Connector 113">
            <a:extLst>
              <a:ext uri="{FF2B5EF4-FFF2-40B4-BE49-F238E27FC236}">
                <a16:creationId xmlns:a16="http://schemas.microsoft.com/office/drawing/2014/main" id="{4B40282F-7F21-6EA2-8FCD-6D344DD45A33}"/>
              </a:ext>
            </a:extLst>
          </p:cNvPr>
          <p:cNvCxnSpPr>
            <a:cxnSpLocks/>
          </p:cNvCxnSpPr>
          <p:nvPr/>
        </p:nvCxnSpPr>
        <p:spPr>
          <a:xfrm flipH="1">
            <a:off x="2271395" y="3008886"/>
            <a:ext cx="255447" cy="0"/>
          </a:xfrm>
          <a:prstGeom prst="straightConnector1">
            <a:avLst/>
          </a:prstGeom>
          <a:ln w="6350">
            <a:solidFill>
              <a:schemeClr val="tx1"/>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115" name="Straight Arrow Connector 114">
            <a:extLst>
              <a:ext uri="{FF2B5EF4-FFF2-40B4-BE49-F238E27FC236}">
                <a16:creationId xmlns:a16="http://schemas.microsoft.com/office/drawing/2014/main" id="{C80F2DE5-6AAB-5390-952C-E644B4A64761}"/>
              </a:ext>
            </a:extLst>
          </p:cNvPr>
          <p:cNvCxnSpPr>
            <a:cxnSpLocks/>
          </p:cNvCxnSpPr>
          <p:nvPr/>
        </p:nvCxnSpPr>
        <p:spPr>
          <a:xfrm flipH="1" flipV="1">
            <a:off x="2495435" y="2793191"/>
            <a:ext cx="109658" cy="1507"/>
          </a:xfrm>
          <a:prstGeom prst="straightConnector1">
            <a:avLst/>
          </a:prstGeom>
          <a:ln w="6350">
            <a:solidFill>
              <a:schemeClr val="tx1"/>
            </a:solidFill>
            <a:tailEnd type="stealth" w="sm" len="sm"/>
          </a:ln>
        </p:spPr>
        <p:style>
          <a:lnRef idx="2">
            <a:schemeClr val="accent1"/>
          </a:lnRef>
          <a:fillRef idx="0">
            <a:schemeClr val="accent1"/>
          </a:fillRef>
          <a:effectRef idx="1">
            <a:schemeClr val="accent1"/>
          </a:effectRef>
          <a:fontRef idx="minor">
            <a:schemeClr val="tx1"/>
          </a:fontRef>
        </p:style>
      </p:cxnSp>
      <p:sp>
        <p:nvSpPr>
          <p:cNvPr id="124" name="TextBox 123">
            <a:extLst>
              <a:ext uri="{FF2B5EF4-FFF2-40B4-BE49-F238E27FC236}">
                <a16:creationId xmlns:a16="http://schemas.microsoft.com/office/drawing/2014/main" id="{6C0338DE-D00E-3E3A-0158-7E01D2DA8DCD}"/>
              </a:ext>
            </a:extLst>
          </p:cNvPr>
          <p:cNvSpPr txBox="1"/>
          <p:nvPr/>
        </p:nvSpPr>
        <p:spPr>
          <a:xfrm>
            <a:off x="5311754" y="1461466"/>
            <a:ext cx="573629" cy="246221"/>
          </a:xfrm>
          <a:prstGeom prst="rect">
            <a:avLst/>
          </a:prstGeom>
          <a:noFill/>
        </p:spPr>
        <p:txBody>
          <a:bodyPr wrap="square" rtlCol="0">
            <a:spAutoFit/>
          </a:bodyPr>
          <a:lstStyle/>
          <a:p>
            <a:r>
              <a:rPr lang="en-US" sz="1000" dirty="0"/>
              <a:t>LSV</a:t>
            </a:r>
          </a:p>
        </p:txBody>
      </p:sp>
      <p:sp>
        <p:nvSpPr>
          <p:cNvPr id="125" name="TextBox 124">
            <a:extLst>
              <a:ext uri="{FF2B5EF4-FFF2-40B4-BE49-F238E27FC236}">
                <a16:creationId xmlns:a16="http://schemas.microsoft.com/office/drawing/2014/main" id="{C2822413-6850-E8CE-A75B-B8647DF6797C}"/>
              </a:ext>
            </a:extLst>
          </p:cNvPr>
          <p:cNvSpPr txBox="1"/>
          <p:nvPr/>
        </p:nvSpPr>
        <p:spPr>
          <a:xfrm>
            <a:off x="3521954" y="1465736"/>
            <a:ext cx="573629" cy="246221"/>
          </a:xfrm>
          <a:prstGeom prst="rect">
            <a:avLst/>
          </a:prstGeom>
          <a:noFill/>
        </p:spPr>
        <p:txBody>
          <a:bodyPr wrap="square" rtlCol="0">
            <a:spAutoFit/>
          </a:bodyPr>
          <a:lstStyle/>
          <a:p>
            <a:r>
              <a:rPr lang="en-US" sz="1000" dirty="0"/>
              <a:t>LSV</a:t>
            </a:r>
          </a:p>
        </p:txBody>
      </p:sp>
      <p:sp>
        <p:nvSpPr>
          <p:cNvPr id="126" name="TextBox 125">
            <a:extLst>
              <a:ext uri="{FF2B5EF4-FFF2-40B4-BE49-F238E27FC236}">
                <a16:creationId xmlns:a16="http://schemas.microsoft.com/office/drawing/2014/main" id="{B9926568-7566-7BAA-FC1B-C724C433EE2D}"/>
              </a:ext>
            </a:extLst>
          </p:cNvPr>
          <p:cNvSpPr txBox="1"/>
          <p:nvPr/>
        </p:nvSpPr>
        <p:spPr>
          <a:xfrm>
            <a:off x="3564843" y="2963104"/>
            <a:ext cx="573629" cy="246221"/>
          </a:xfrm>
          <a:prstGeom prst="rect">
            <a:avLst/>
          </a:prstGeom>
          <a:noFill/>
        </p:spPr>
        <p:txBody>
          <a:bodyPr wrap="square" rtlCol="0">
            <a:spAutoFit/>
          </a:bodyPr>
          <a:lstStyle/>
          <a:p>
            <a:r>
              <a:rPr lang="en-US" sz="1000" dirty="0"/>
              <a:t>SHy</a:t>
            </a:r>
          </a:p>
        </p:txBody>
      </p:sp>
      <p:sp>
        <p:nvSpPr>
          <p:cNvPr id="127" name="TextBox 126">
            <a:extLst>
              <a:ext uri="{FF2B5EF4-FFF2-40B4-BE49-F238E27FC236}">
                <a16:creationId xmlns:a16="http://schemas.microsoft.com/office/drawing/2014/main" id="{89961589-2BEF-939E-D5C5-61DC8CDDAC56}"/>
              </a:ext>
            </a:extLst>
          </p:cNvPr>
          <p:cNvSpPr txBox="1"/>
          <p:nvPr/>
        </p:nvSpPr>
        <p:spPr>
          <a:xfrm>
            <a:off x="5143575" y="2786537"/>
            <a:ext cx="650225" cy="246221"/>
          </a:xfrm>
          <a:prstGeom prst="rect">
            <a:avLst/>
          </a:prstGeom>
          <a:noFill/>
        </p:spPr>
        <p:txBody>
          <a:bodyPr wrap="square" rtlCol="0">
            <a:spAutoFit/>
          </a:bodyPr>
          <a:lstStyle/>
          <a:p>
            <a:r>
              <a:rPr lang="en-US" sz="1000" dirty="0" err="1"/>
              <a:t>BSTam</a:t>
            </a:r>
            <a:endParaRPr lang="en-US" sz="1000" dirty="0"/>
          </a:p>
        </p:txBody>
      </p:sp>
      <p:cxnSp>
        <p:nvCxnSpPr>
          <p:cNvPr id="129" name="Straight Connector 128">
            <a:extLst>
              <a:ext uri="{FF2B5EF4-FFF2-40B4-BE49-F238E27FC236}">
                <a16:creationId xmlns:a16="http://schemas.microsoft.com/office/drawing/2014/main" id="{C50154D3-893C-4D0D-92B9-41EF6C3B0FC9}"/>
              </a:ext>
            </a:extLst>
          </p:cNvPr>
          <p:cNvCxnSpPr>
            <a:cxnSpLocks/>
          </p:cNvCxnSpPr>
          <p:nvPr/>
        </p:nvCxnSpPr>
        <p:spPr>
          <a:xfrm>
            <a:off x="2629158" y="4336078"/>
            <a:ext cx="35704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30" name="TextBox 129">
            <a:extLst>
              <a:ext uri="{FF2B5EF4-FFF2-40B4-BE49-F238E27FC236}">
                <a16:creationId xmlns:a16="http://schemas.microsoft.com/office/drawing/2014/main" id="{45D84484-965A-4923-E591-BF5C23921236}"/>
              </a:ext>
            </a:extLst>
          </p:cNvPr>
          <p:cNvSpPr txBox="1"/>
          <p:nvPr/>
        </p:nvSpPr>
        <p:spPr>
          <a:xfrm>
            <a:off x="2550264" y="4135532"/>
            <a:ext cx="535279" cy="215444"/>
          </a:xfrm>
          <a:prstGeom prst="rect">
            <a:avLst/>
          </a:prstGeom>
          <a:noFill/>
        </p:spPr>
        <p:txBody>
          <a:bodyPr wrap="square" rtlCol="0">
            <a:spAutoFit/>
          </a:bodyPr>
          <a:lstStyle/>
          <a:p>
            <a:r>
              <a:rPr lang="en-US" sz="800" dirty="0"/>
              <a:t>500 µm</a:t>
            </a:r>
          </a:p>
        </p:txBody>
      </p:sp>
      <p:cxnSp>
        <p:nvCxnSpPr>
          <p:cNvPr id="132" name="Straight Connector 131">
            <a:extLst>
              <a:ext uri="{FF2B5EF4-FFF2-40B4-BE49-F238E27FC236}">
                <a16:creationId xmlns:a16="http://schemas.microsoft.com/office/drawing/2014/main" id="{BBB7D33C-261A-140F-C306-20F4147DFC26}"/>
              </a:ext>
            </a:extLst>
          </p:cNvPr>
          <p:cNvCxnSpPr>
            <a:cxnSpLocks/>
          </p:cNvCxnSpPr>
          <p:nvPr/>
        </p:nvCxnSpPr>
        <p:spPr>
          <a:xfrm>
            <a:off x="4607683" y="3208675"/>
            <a:ext cx="35704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33" name="TextBox 132">
            <a:extLst>
              <a:ext uri="{FF2B5EF4-FFF2-40B4-BE49-F238E27FC236}">
                <a16:creationId xmlns:a16="http://schemas.microsoft.com/office/drawing/2014/main" id="{516D5C8C-12C2-42B4-1C2F-29A1F2C52D70}"/>
              </a:ext>
            </a:extLst>
          </p:cNvPr>
          <p:cNvSpPr txBox="1"/>
          <p:nvPr/>
        </p:nvSpPr>
        <p:spPr>
          <a:xfrm>
            <a:off x="4546298" y="3030733"/>
            <a:ext cx="535279" cy="215444"/>
          </a:xfrm>
          <a:prstGeom prst="rect">
            <a:avLst/>
          </a:prstGeom>
          <a:noFill/>
        </p:spPr>
        <p:txBody>
          <a:bodyPr wrap="square" rtlCol="0">
            <a:spAutoFit/>
          </a:bodyPr>
          <a:lstStyle/>
          <a:p>
            <a:r>
              <a:rPr lang="en-US" sz="800" dirty="0"/>
              <a:t>50 µm</a:t>
            </a:r>
          </a:p>
        </p:txBody>
      </p:sp>
      <p:cxnSp>
        <p:nvCxnSpPr>
          <p:cNvPr id="134" name="Straight Connector 133">
            <a:extLst>
              <a:ext uri="{FF2B5EF4-FFF2-40B4-BE49-F238E27FC236}">
                <a16:creationId xmlns:a16="http://schemas.microsoft.com/office/drawing/2014/main" id="{244471AA-7429-63F4-4813-DA0F5C7CA405}"/>
              </a:ext>
            </a:extLst>
          </p:cNvPr>
          <p:cNvCxnSpPr>
            <a:cxnSpLocks/>
          </p:cNvCxnSpPr>
          <p:nvPr/>
        </p:nvCxnSpPr>
        <p:spPr>
          <a:xfrm>
            <a:off x="6300409" y="3196640"/>
            <a:ext cx="268255"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35" name="TextBox 134">
            <a:extLst>
              <a:ext uri="{FF2B5EF4-FFF2-40B4-BE49-F238E27FC236}">
                <a16:creationId xmlns:a16="http://schemas.microsoft.com/office/drawing/2014/main" id="{1C41CF6F-1312-7FFB-CCC7-31CBFD186EE0}"/>
              </a:ext>
            </a:extLst>
          </p:cNvPr>
          <p:cNvSpPr txBox="1"/>
          <p:nvPr/>
        </p:nvSpPr>
        <p:spPr>
          <a:xfrm>
            <a:off x="6213934" y="3020692"/>
            <a:ext cx="535279" cy="215444"/>
          </a:xfrm>
          <a:prstGeom prst="rect">
            <a:avLst/>
          </a:prstGeom>
          <a:noFill/>
        </p:spPr>
        <p:txBody>
          <a:bodyPr wrap="square" rtlCol="0">
            <a:spAutoFit/>
          </a:bodyPr>
          <a:lstStyle/>
          <a:p>
            <a:r>
              <a:rPr lang="en-US" sz="800" dirty="0"/>
              <a:t>50 µm</a:t>
            </a:r>
          </a:p>
        </p:txBody>
      </p:sp>
      <p:cxnSp>
        <p:nvCxnSpPr>
          <p:cNvPr id="136" name="Straight Connector 135">
            <a:extLst>
              <a:ext uri="{FF2B5EF4-FFF2-40B4-BE49-F238E27FC236}">
                <a16:creationId xmlns:a16="http://schemas.microsoft.com/office/drawing/2014/main" id="{18F0198A-2B74-508B-3949-C8D266985425}"/>
              </a:ext>
            </a:extLst>
          </p:cNvPr>
          <p:cNvCxnSpPr>
            <a:cxnSpLocks/>
          </p:cNvCxnSpPr>
          <p:nvPr/>
        </p:nvCxnSpPr>
        <p:spPr>
          <a:xfrm>
            <a:off x="4711951" y="1680661"/>
            <a:ext cx="35704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37" name="TextBox 136">
            <a:extLst>
              <a:ext uri="{FF2B5EF4-FFF2-40B4-BE49-F238E27FC236}">
                <a16:creationId xmlns:a16="http://schemas.microsoft.com/office/drawing/2014/main" id="{D50C31FB-7443-171F-CCA7-F9CB57260AE1}"/>
              </a:ext>
            </a:extLst>
          </p:cNvPr>
          <p:cNvSpPr txBox="1"/>
          <p:nvPr/>
        </p:nvSpPr>
        <p:spPr>
          <a:xfrm>
            <a:off x="4650566" y="1502719"/>
            <a:ext cx="535279" cy="215444"/>
          </a:xfrm>
          <a:prstGeom prst="rect">
            <a:avLst/>
          </a:prstGeom>
          <a:noFill/>
        </p:spPr>
        <p:txBody>
          <a:bodyPr wrap="square" rtlCol="0">
            <a:spAutoFit/>
          </a:bodyPr>
          <a:lstStyle/>
          <a:p>
            <a:r>
              <a:rPr lang="en-US" sz="800" dirty="0"/>
              <a:t>50 µm</a:t>
            </a:r>
          </a:p>
        </p:txBody>
      </p:sp>
      <p:cxnSp>
        <p:nvCxnSpPr>
          <p:cNvPr id="138" name="Straight Connector 137">
            <a:extLst>
              <a:ext uri="{FF2B5EF4-FFF2-40B4-BE49-F238E27FC236}">
                <a16:creationId xmlns:a16="http://schemas.microsoft.com/office/drawing/2014/main" id="{4FC27300-D3FC-F0B7-E14D-B9D219246C09}"/>
              </a:ext>
            </a:extLst>
          </p:cNvPr>
          <p:cNvCxnSpPr>
            <a:cxnSpLocks/>
          </p:cNvCxnSpPr>
          <p:nvPr/>
        </p:nvCxnSpPr>
        <p:spPr>
          <a:xfrm>
            <a:off x="6268038" y="1692688"/>
            <a:ext cx="35704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39" name="TextBox 138">
            <a:extLst>
              <a:ext uri="{FF2B5EF4-FFF2-40B4-BE49-F238E27FC236}">
                <a16:creationId xmlns:a16="http://schemas.microsoft.com/office/drawing/2014/main" id="{79F69B30-AD75-C882-6533-0FDBABD9A73B}"/>
              </a:ext>
            </a:extLst>
          </p:cNvPr>
          <p:cNvSpPr txBox="1"/>
          <p:nvPr/>
        </p:nvSpPr>
        <p:spPr>
          <a:xfrm>
            <a:off x="6206653" y="1514746"/>
            <a:ext cx="535279" cy="215444"/>
          </a:xfrm>
          <a:prstGeom prst="rect">
            <a:avLst/>
          </a:prstGeom>
          <a:noFill/>
        </p:spPr>
        <p:txBody>
          <a:bodyPr wrap="square" rtlCol="0">
            <a:spAutoFit/>
          </a:bodyPr>
          <a:lstStyle/>
          <a:p>
            <a:r>
              <a:rPr lang="en-US" sz="800" dirty="0"/>
              <a:t>50 µm</a:t>
            </a:r>
          </a:p>
        </p:txBody>
      </p:sp>
      <p:pic>
        <p:nvPicPr>
          <p:cNvPr id="141" name="Picture 140" descr="A white speckled surface with black spots&#10;&#10;Description automatically generated">
            <a:extLst>
              <a:ext uri="{FF2B5EF4-FFF2-40B4-BE49-F238E27FC236}">
                <a16:creationId xmlns:a16="http://schemas.microsoft.com/office/drawing/2014/main" id="{B4F7E686-7124-CB54-36EA-0848CA951726}"/>
              </a:ext>
            </a:extLst>
          </p:cNvPr>
          <p:cNvPicPr>
            <a:picLocks noChangeAspect="1"/>
          </p:cNvPicPr>
          <p:nvPr/>
        </p:nvPicPr>
        <p:blipFill>
          <a:blip r:embed="rId13">
            <a:extLst>
              <a:ext uri="{BEBA8EAE-BF5A-486C-A8C5-ECC9F3942E4B}">
                <a14:imgProps xmlns:a14="http://schemas.microsoft.com/office/drawing/2010/main">
                  <a14:imgLayer r:embed="rId14">
                    <a14:imgEffect>
                      <a14:sharpenSoften amount="63000"/>
                    </a14:imgEffect>
                    <a14:imgEffect>
                      <a14:colorTemperature colorTemp="4752"/>
                    </a14:imgEffect>
                    <a14:imgEffect>
                      <a14:brightnessContrast bright="8000" contrast="4000"/>
                    </a14:imgEffect>
                  </a14:imgLayer>
                </a14:imgProps>
              </a:ext>
            </a:extLst>
          </a:blip>
          <a:srcRect l="32149" t="64413" r="25887" b="1"/>
          <a:stretch/>
        </p:blipFill>
        <p:spPr>
          <a:xfrm>
            <a:off x="5232694" y="3383265"/>
            <a:ext cx="1440502" cy="1433928"/>
          </a:xfrm>
          <a:prstGeom prst="rect">
            <a:avLst/>
          </a:prstGeom>
          <a:ln w="19050">
            <a:solidFill>
              <a:schemeClr val="tx1"/>
            </a:solidFill>
          </a:ln>
        </p:spPr>
      </p:pic>
      <p:pic>
        <p:nvPicPr>
          <p:cNvPr id="142" name="Picture 141" descr="A white speckled surface with black spots&#10;&#10;Description automatically generated">
            <a:extLst>
              <a:ext uri="{FF2B5EF4-FFF2-40B4-BE49-F238E27FC236}">
                <a16:creationId xmlns:a16="http://schemas.microsoft.com/office/drawing/2014/main" id="{A8C790D0-E918-EF94-1B8B-E1A0FF40AB96}"/>
              </a:ext>
            </a:extLst>
          </p:cNvPr>
          <p:cNvPicPr>
            <a:picLocks noChangeAspect="1"/>
          </p:cNvPicPr>
          <p:nvPr/>
        </p:nvPicPr>
        <p:blipFill>
          <a:blip r:embed="rId15">
            <a:extLst>
              <a:ext uri="{BEBA8EAE-BF5A-486C-A8C5-ECC9F3942E4B}">
                <a14:imgProps xmlns:a14="http://schemas.microsoft.com/office/drawing/2010/main">
                  <a14:imgLayer r:embed="rId14">
                    <a14:imgEffect>
                      <a14:sharpenSoften amount="56000"/>
                    </a14:imgEffect>
                    <a14:imgEffect>
                      <a14:colorTemperature colorTemp="5014"/>
                    </a14:imgEffect>
                    <a14:imgEffect>
                      <a14:brightnessContrast bright="5000"/>
                    </a14:imgEffect>
                  </a14:imgLayer>
                </a14:imgProps>
              </a:ext>
            </a:extLst>
          </a:blip>
          <a:srcRect l="3304" t="30501" r="53701" b="30107"/>
          <a:stretch/>
        </p:blipFill>
        <p:spPr>
          <a:xfrm>
            <a:off x="3553320" y="3387778"/>
            <a:ext cx="1557195" cy="1433928"/>
          </a:xfrm>
          <a:prstGeom prst="rect">
            <a:avLst/>
          </a:prstGeom>
          <a:ln w="19050">
            <a:solidFill>
              <a:schemeClr val="tx1"/>
            </a:solidFill>
          </a:ln>
        </p:spPr>
      </p:pic>
      <p:sp>
        <p:nvSpPr>
          <p:cNvPr id="143" name="Rectangle 142">
            <a:extLst>
              <a:ext uri="{FF2B5EF4-FFF2-40B4-BE49-F238E27FC236}">
                <a16:creationId xmlns:a16="http://schemas.microsoft.com/office/drawing/2014/main" id="{B8E0AD22-E9E5-259A-FCB6-4BF148039BB2}"/>
              </a:ext>
            </a:extLst>
          </p:cNvPr>
          <p:cNvSpPr/>
          <p:nvPr/>
        </p:nvSpPr>
        <p:spPr>
          <a:xfrm>
            <a:off x="1801610" y="3362438"/>
            <a:ext cx="140676" cy="143284"/>
          </a:xfrm>
          <a:prstGeom prst="rect">
            <a:avLst/>
          </a:prstGeom>
          <a:no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Rectangle 143">
            <a:extLst>
              <a:ext uri="{FF2B5EF4-FFF2-40B4-BE49-F238E27FC236}">
                <a16:creationId xmlns:a16="http://schemas.microsoft.com/office/drawing/2014/main" id="{7CE15A39-ABA2-E977-2685-B3B56C5C9868}"/>
              </a:ext>
            </a:extLst>
          </p:cNvPr>
          <p:cNvSpPr/>
          <p:nvPr/>
        </p:nvSpPr>
        <p:spPr>
          <a:xfrm>
            <a:off x="1594010" y="3153310"/>
            <a:ext cx="236906" cy="195540"/>
          </a:xfrm>
          <a:prstGeom prst="rect">
            <a:avLst/>
          </a:prstGeom>
          <a:no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Freeform 144">
            <a:extLst>
              <a:ext uri="{FF2B5EF4-FFF2-40B4-BE49-F238E27FC236}">
                <a16:creationId xmlns:a16="http://schemas.microsoft.com/office/drawing/2014/main" id="{81C2C15C-A58B-B8F6-A4C7-0C33F5D4B2DD}"/>
              </a:ext>
            </a:extLst>
          </p:cNvPr>
          <p:cNvSpPr/>
          <p:nvPr/>
        </p:nvSpPr>
        <p:spPr>
          <a:xfrm>
            <a:off x="5862484" y="3404310"/>
            <a:ext cx="54691" cy="1425575"/>
          </a:xfrm>
          <a:custGeom>
            <a:avLst/>
            <a:gdLst>
              <a:gd name="connsiteX0" fmla="*/ 0 w 54691"/>
              <a:gd name="connsiteY0" fmla="*/ 0 h 1425575"/>
              <a:gd name="connsiteX1" fmla="*/ 22225 w 54691"/>
              <a:gd name="connsiteY1" fmla="*/ 695325 h 1425575"/>
              <a:gd name="connsiteX2" fmla="*/ 53975 w 54691"/>
              <a:gd name="connsiteY2" fmla="*/ 1282700 h 1425575"/>
              <a:gd name="connsiteX3" fmla="*/ 41275 w 54691"/>
              <a:gd name="connsiteY3" fmla="*/ 1425575 h 1425575"/>
            </a:gdLst>
            <a:ahLst/>
            <a:cxnLst>
              <a:cxn ang="0">
                <a:pos x="connsiteX0" y="connsiteY0"/>
              </a:cxn>
              <a:cxn ang="0">
                <a:pos x="connsiteX1" y="connsiteY1"/>
              </a:cxn>
              <a:cxn ang="0">
                <a:pos x="connsiteX2" y="connsiteY2"/>
              </a:cxn>
              <a:cxn ang="0">
                <a:pos x="connsiteX3" y="connsiteY3"/>
              </a:cxn>
            </a:cxnLst>
            <a:rect l="l" t="t" r="r" b="b"/>
            <a:pathLst>
              <a:path w="54691" h="1425575">
                <a:moveTo>
                  <a:pt x="0" y="0"/>
                </a:moveTo>
                <a:cubicBezTo>
                  <a:pt x="6614" y="240771"/>
                  <a:pt x="13229" y="481542"/>
                  <a:pt x="22225" y="695325"/>
                </a:cubicBezTo>
                <a:cubicBezTo>
                  <a:pt x="31221" y="909108"/>
                  <a:pt x="50800" y="1160992"/>
                  <a:pt x="53975" y="1282700"/>
                </a:cubicBezTo>
                <a:cubicBezTo>
                  <a:pt x="57150" y="1404408"/>
                  <a:pt x="49212" y="1414991"/>
                  <a:pt x="41275" y="1425575"/>
                </a:cubicBezTo>
              </a:path>
            </a:pathLst>
          </a:custGeom>
          <a:noFill/>
          <a:ln w="63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Freeform 145">
            <a:extLst>
              <a:ext uri="{FF2B5EF4-FFF2-40B4-BE49-F238E27FC236}">
                <a16:creationId xmlns:a16="http://schemas.microsoft.com/office/drawing/2014/main" id="{A475993A-4AD8-B157-C57F-E70018E4F553}"/>
              </a:ext>
            </a:extLst>
          </p:cNvPr>
          <p:cNvSpPr/>
          <p:nvPr/>
        </p:nvSpPr>
        <p:spPr>
          <a:xfrm>
            <a:off x="5376720" y="3380622"/>
            <a:ext cx="54691" cy="1425575"/>
          </a:xfrm>
          <a:custGeom>
            <a:avLst/>
            <a:gdLst>
              <a:gd name="connsiteX0" fmla="*/ 0 w 54691"/>
              <a:gd name="connsiteY0" fmla="*/ 0 h 1425575"/>
              <a:gd name="connsiteX1" fmla="*/ 22225 w 54691"/>
              <a:gd name="connsiteY1" fmla="*/ 695325 h 1425575"/>
              <a:gd name="connsiteX2" fmla="*/ 53975 w 54691"/>
              <a:gd name="connsiteY2" fmla="*/ 1282700 h 1425575"/>
              <a:gd name="connsiteX3" fmla="*/ 41275 w 54691"/>
              <a:gd name="connsiteY3" fmla="*/ 1425575 h 1425575"/>
            </a:gdLst>
            <a:ahLst/>
            <a:cxnLst>
              <a:cxn ang="0">
                <a:pos x="connsiteX0" y="connsiteY0"/>
              </a:cxn>
              <a:cxn ang="0">
                <a:pos x="connsiteX1" y="connsiteY1"/>
              </a:cxn>
              <a:cxn ang="0">
                <a:pos x="connsiteX2" y="connsiteY2"/>
              </a:cxn>
              <a:cxn ang="0">
                <a:pos x="connsiteX3" y="connsiteY3"/>
              </a:cxn>
            </a:cxnLst>
            <a:rect l="l" t="t" r="r" b="b"/>
            <a:pathLst>
              <a:path w="54691" h="1425575">
                <a:moveTo>
                  <a:pt x="0" y="0"/>
                </a:moveTo>
                <a:cubicBezTo>
                  <a:pt x="6614" y="240771"/>
                  <a:pt x="13229" y="481542"/>
                  <a:pt x="22225" y="695325"/>
                </a:cubicBezTo>
                <a:cubicBezTo>
                  <a:pt x="31221" y="909108"/>
                  <a:pt x="50800" y="1160992"/>
                  <a:pt x="53975" y="1282700"/>
                </a:cubicBezTo>
                <a:cubicBezTo>
                  <a:pt x="57150" y="1404408"/>
                  <a:pt x="49212" y="1414991"/>
                  <a:pt x="41275" y="1425575"/>
                </a:cubicBezTo>
              </a:path>
            </a:pathLst>
          </a:custGeom>
          <a:noFill/>
          <a:ln w="63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Freeform 146">
            <a:extLst>
              <a:ext uri="{FF2B5EF4-FFF2-40B4-BE49-F238E27FC236}">
                <a16:creationId xmlns:a16="http://schemas.microsoft.com/office/drawing/2014/main" id="{7E8454CE-EDFF-771C-4F02-02253577F2DC}"/>
              </a:ext>
            </a:extLst>
          </p:cNvPr>
          <p:cNvSpPr/>
          <p:nvPr/>
        </p:nvSpPr>
        <p:spPr>
          <a:xfrm>
            <a:off x="4684605" y="3391618"/>
            <a:ext cx="54691" cy="1425575"/>
          </a:xfrm>
          <a:custGeom>
            <a:avLst/>
            <a:gdLst>
              <a:gd name="connsiteX0" fmla="*/ 0 w 54691"/>
              <a:gd name="connsiteY0" fmla="*/ 0 h 1425575"/>
              <a:gd name="connsiteX1" fmla="*/ 22225 w 54691"/>
              <a:gd name="connsiteY1" fmla="*/ 695325 h 1425575"/>
              <a:gd name="connsiteX2" fmla="*/ 53975 w 54691"/>
              <a:gd name="connsiteY2" fmla="*/ 1282700 h 1425575"/>
              <a:gd name="connsiteX3" fmla="*/ 41275 w 54691"/>
              <a:gd name="connsiteY3" fmla="*/ 1425575 h 1425575"/>
            </a:gdLst>
            <a:ahLst/>
            <a:cxnLst>
              <a:cxn ang="0">
                <a:pos x="connsiteX0" y="connsiteY0"/>
              </a:cxn>
              <a:cxn ang="0">
                <a:pos x="connsiteX1" y="connsiteY1"/>
              </a:cxn>
              <a:cxn ang="0">
                <a:pos x="connsiteX2" y="connsiteY2"/>
              </a:cxn>
              <a:cxn ang="0">
                <a:pos x="connsiteX3" y="connsiteY3"/>
              </a:cxn>
            </a:cxnLst>
            <a:rect l="l" t="t" r="r" b="b"/>
            <a:pathLst>
              <a:path w="54691" h="1425575">
                <a:moveTo>
                  <a:pt x="0" y="0"/>
                </a:moveTo>
                <a:cubicBezTo>
                  <a:pt x="6614" y="240771"/>
                  <a:pt x="13229" y="481542"/>
                  <a:pt x="22225" y="695325"/>
                </a:cubicBezTo>
                <a:cubicBezTo>
                  <a:pt x="31221" y="909108"/>
                  <a:pt x="50800" y="1160992"/>
                  <a:pt x="53975" y="1282700"/>
                </a:cubicBezTo>
                <a:cubicBezTo>
                  <a:pt x="57150" y="1404408"/>
                  <a:pt x="49212" y="1414991"/>
                  <a:pt x="41275" y="1425575"/>
                </a:cubicBezTo>
              </a:path>
            </a:pathLst>
          </a:custGeom>
          <a:noFill/>
          <a:ln w="63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Freeform 147">
            <a:extLst>
              <a:ext uri="{FF2B5EF4-FFF2-40B4-BE49-F238E27FC236}">
                <a16:creationId xmlns:a16="http://schemas.microsoft.com/office/drawing/2014/main" id="{BB1EA40A-9EC9-6AFC-211C-029AD7434617}"/>
              </a:ext>
            </a:extLst>
          </p:cNvPr>
          <p:cNvSpPr/>
          <p:nvPr/>
        </p:nvSpPr>
        <p:spPr>
          <a:xfrm>
            <a:off x="5234314" y="3007733"/>
            <a:ext cx="1430134" cy="276999"/>
          </a:xfrm>
          <a:custGeom>
            <a:avLst/>
            <a:gdLst>
              <a:gd name="connsiteX0" fmla="*/ 0 w 54691"/>
              <a:gd name="connsiteY0" fmla="*/ 0 h 1425575"/>
              <a:gd name="connsiteX1" fmla="*/ 22225 w 54691"/>
              <a:gd name="connsiteY1" fmla="*/ 695325 h 1425575"/>
              <a:gd name="connsiteX2" fmla="*/ 53975 w 54691"/>
              <a:gd name="connsiteY2" fmla="*/ 1282700 h 1425575"/>
              <a:gd name="connsiteX3" fmla="*/ 41275 w 54691"/>
              <a:gd name="connsiteY3" fmla="*/ 1425575 h 1425575"/>
            </a:gdLst>
            <a:ahLst/>
            <a:cxnLst>
              <a:cxn ang="0">
                <a:pos x="connsiteX0" y="connsiteY0"/>
              </a:cxn>
              <a:cxn ang="0">
                <a:pos x="connsiteX1" y="connsiteY1"/>
              </a:cxn>
              <a:cxn ang="0">
                <a:pos x="connsiteX2" y="connsiteY2"/>
              </a:cxn>
              <a:cxn ang="0">
                <a:pos x="connsiteX3" y="connsiteY3"/>
              </a:cxn>
            </a:cxnLst>
            <a:rect l="l" t="t" r="r" b="b"/>
            <a:pathLst>
              <a:path w="54691" h="1425575">
                <a:moveTo>
                  <a:pt x="0" y="0"/>
                </a:moveTo>
                <a:cubicBezTo>
                  <a:pt x="6614" y="240771"/>
                  <a:pt x="13229" y="481542"/>
                  <a:pt x="22225" y="695325"/>
                </a:cubicBezTo>
                <a:cubicBezTo>
                  <a:pt x="31221" y="909108"/>
                  <a:pt x="50800" y="1160992"/>
                  <a:pt x="53975" y="1282700"/>
                </a:cubicBezTo>
                <a:cubicBezTo>
                  <a:pt x="57150" y="1404408"/>
                  <a:pt x="49212" y="1414991"/>
                  <a:pt x="41275" y="1425575"/>
                </a:cubicBezTo>
              </a:path>
            </a:pathLst>
          </a:custGeom>
          <a:noFill/>
          <a:ln w="63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Freeform 148">
            <a:extLst>
              <a:ext uri="{FF2B5EF4-FFF2-40B4-BE49-F238E27FC236}">
                <a16:creationId xmlns:a16="http://schemas.microsoft.com/office/drawing/2014/main" id="{4C46B478-91C6-0B74-B8DE-6E81B435CEE2}"/>
              </a:ext>
            </a:extLst>
          </p:cNvPr>
          <p:cNvSpPr/>
          <p:nvPr/>
        </p:nvSpPr>
        <p:spPr>
          <a:xfrm>
            <a:off x="3557434" y="3404310"/>
            <a:ext cx="663575" cy="156185"/>
          </a:xfrm>
          <a:custGeom>
            <a:avLst/>
            <a:gdLst>
              <a:gd name="connsiteX0" fmla="*/ 0 w 663575"/>
              <a:gd name="connsiteY0" fmla="*/ 114300 h 156185"/>
              <a:gd name="connsiteX1" fmla="*/ 53975 w 663575"/>
              <a:gd name="connsiteY1" fmla="*/ 107950 h 156185"/>
              <a:gd name="connsiteX2" fmla="*/ 222250 w 663575"/>
              <a:gd name="connsiteY2" fmla="*/ 152400 h 156185"/>
              <a:gd name="connsiteX3" fmla="*/ 346075 w 663575"/>
              <a:gd name="connsiteY3" fmla="*/ 136525 h 156185"/>
              <a:gd name="connsiteX4" fmla="*/ 663575 w 663575"/>
              <a:gd name="connsiteY4" fmla="*/ 0 h 1561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3575" h="156185">
                <a:moveTo>
                  <a:pt x="0" y="114300"/>
                </a:moveTo>
                <a:cubicBezTo>
                  <a:pt x="8466" y="107950"/>
                  <a:pt x="16933" y="101600"/>
                  <a:pt x="53975" y="107950"/>
                </a:cubicBezTo>
                <a:cubicBezTo>
                  <a:pt x="91017" y="114300"/>
                  <a:pt x="173567" y="147638"/>
                  <a:pt x="222250" y="152400"/>
                </a:cubicBezTo>
                <a:cubicBezTo>
                  <a:pt x="270933" y="157163"/>
                  <a:pt x="272521" y="161925"/>
                  <a:pt x="346075" y="136525"/>
                </a:cubicBezTo>
                <a:cubicBezTo>
                  <a:pt x="419629" y="111125"/>
                  <a:pt x="541602" y="55562"/>
                  <a:pt x="663575" y="0"/>
                </a:cubicBezTo>
              </a:path>
            </a:pathLst>
          </a:custGeom>
          <a:noFill/>
          <a:ln w="6350">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Freeform 152">
            <a:extLst>
              <a:ext uri="{FF2B5EF4-FFF2-40B4-BE49-F238E27FC236}">
                <a16:creationId xmlns:a16="http://schemas.microsoft.com/office/drawing/2014/main" id="{B5A91928-AF70-E11F-BEF9-AA0FB0684534}"/>
              </a:ext>
            </a:extLst>
          </p:cNvPr>
          <p:cNvSpPr/>
          <p:nvPr/>
        </p:nvSpPr>
        <p:spPr>
          <a:xfrm>
            <a:off x="3584659" y="3398269"/>
            <a:ext cx="832138" cy="1019634"/>
          </a:xfrm>
          <a:custGeom>
            <a:avLst/>
            <a:gdLst>
              <a:gd name="connsiteX0" fmla="*/ 593725 w 593725"/>
              <a:gd name="connsiteY0" fmla="*/ 0 h 504825"/>
              <a:gd name="connsiteX1" fmla="*/ 530225 w 593725"/>
              <a:gd name="connsiteY1" fmla="*/ 231775 h 504825"/>
              <a:gd name="connsiteX2" fmla="*/ 307975 w 593725"/>
              <a:gd name="connsiteY2" fmla="*/ 412750 h 504825"/>
              <a:gd name="connsiteX3" fmla="*/ 146050 w 593725"/>
              <a:gd name="connsiteY3" fmla="*/ 463550 h 504825"/>
              <a:gd name="connsiteX4" fmla="*/ 0 w 593725"/>
              <a:gd name="connsiteY4" fmla="*/ 504825 h 504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3725" h="504825">
                <a:moveTo>
                  <a:pt x="593725" y="0"/>
                </a:moveTo>
                <a:cubicBezTo>
                  <a:pt x="585787" y="81491"/>
                  <a:pt x="577850" y="162983"/>
                  <a:pt x="530225" y="231775"/>
                </a:cubicBezTo>
                <a:cubicBezTo>
                  <a:pt x="482600" y="300567"/>
                  <a:pt x="372004" y="374121"/>
                  <a:pt x="307975" y="412750"/>
                </a:cubicBezTo>
                <a:cubicBezTo>
                  <a:pt x="243946" y="451379"/>
                  <a:pt x="197379" y="448204"/>
                  <a:pt x="146050" y="463550"/>
                </a:cubicBezTo>
                <a:cubicBezTo>
                  <a:pt x="94721" y="478896"/>
                  <a:pt x="47360" y="491860"/>
                  <a:pt x="0" y="504825"/>
                </a:cubicBezTo>
              </a:path>
            </a:pathLst>
          </a:custGeom>
          <a:noFill/>
          <a:ln w="63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Freeform 153">
            <a:extLst>
              <a:ext uri="{FF2B5EF4-FFF2-40B4-BE49-F238E27FC236}">
                <a16:creationId xmlns:a16="http://schemas.microsoft.com/office/drawing/2014/main" id="{F110B24D-C8B8-2712-F208-4C4CBFF608B1}"/>
              </a:ext>
            </a:extLst>
          </p:cNvPr>
          <p:cNvSpPr/>
          <p:nvPr/>
        </p:nvSpPr>
        <p:spPr>
          <a:xfrm>
            <a:off x="4344834" y="4154575"/>
            <a:ext cx="349934" cy="672141"/>
          </a:xfrm>
          <a:custGeom>
            <a:avLst/>
            <a:gdLst>
              <a:gd name="connsiteX0" fmla="*/ 593725 w 593725"/>
              <a:gd name="connsiteY0" fmla="*/ 0 h 504825"/>
              <a:gd name="connsiteX1" fmla="*/ 530225 w 593725"/>
              <a:gd name="connsiteY1" fmla="*/ 231775 h 504825"/>
              <a:gd name="connsiteX2" fmla="*/ 307975 w 593725"/>
              <a:gd name="connsiteY2" fmla="*/ 412750 h 504825"/>
              <a:gd name="connsiteX3" fmla="*/ 146050 w 593725"/>
              <a:gd name="connsiteY3" fmla="*/ 463550 h 504825"/>
              <a:gd name="connsiteX4" fmla="*/ 0 w 593725"/>
              <a:gd name="connsiteY4" fmla="*/ 504825 h 504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3725" h="504825">
                <a:moveTo>
                  <a:pt x="593725" y="0"/>
                </a:moveTo>
                <a:cubicBezTo>
                  <a:pt x="585787" y="81491"/>
                  <a:pt x="577850" y="162983"/>
                  <a:pt x="530225" y="231775"/>
                </a:cubicBezTo>
                <a:cubicBezTo>
                  <a:pt x="482600" y="300567"/>
                  <a:pt x="372004" y="374121"/>
                  <a:pt x="307975" y="412750"/>
                </a:cubicBezTo>
                <a:cubicBezTo>
                  <a:pt x="243946" y="451379"/>
                  <a:pt x="197379" y="448204"/>
                  <a:pt x="146050" y="463550"/>
                </a:cubicBezTo>
                <a:cubicBezTo>
                  <a:pt x="94721" y="478896"/>
                  <a:pt x="47360" y="491860"/>
                  <a:pt x="0" y="504825"/>
                </a:cubicBezTo>
              </a:path>
            </a:pathLst>
          </a:custGeom>
          <a:noFill/>
          <a:ln w="63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5" name="Straight Arrow Connector 154">
            <a:extLst>
              <a:ext uri="{FF2B5EF4-FFF2-40B4-BE49-F238E27FC236}">
                <a16:creationId xmlns:a16="http://schemas.microsoft.com/office/drawing/2014/main" id="{1B104429-A5CB-C97E-1A8A-6D63004F1A54}"/>
              </a:ext>
            </a:extLst>
          </p:cNvPr>
          <p:cNvCxnSpPr/>
          <p:nvPr/>
        </p:nvCxnSpPr>
        <p:spPr>
          <a:xfrm flipH="1">
            <a:off x="3912601" y="4108135"/>
            <a:ext cx="100413" cy="73525"/>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156" name="Straight Arrow Connector 155">
            <a:extLst>
              <a:ext uri="{FF2B5EF4-FFF2-40B4-BE49-F238E27FC236}">
                <a16:creationId xmlns:a16="http://schemas.microsoft.com/office/drawing/2014/main" id="{3E72AD6E-2E45-33D7-DFA8-4A46A6794D4C}"/>
              </a:ext>
            </a:extLst>
          </p:cNvPr>
          <p:cNvCxnSpPr/>
          <p:nvPr/>
        </p:nvCxnSpPr>
        <p:spPr>
          <a:xfrm flipH="1">
            <a:off x="4221009" y="4325060"/>
            <a:ext cx="100413" cy="73525"/>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157" name="Straight Arrow Connector 156">
            <a:extLst>
              <a:ext uri="{FF2B5EF4-FFF2-40B4-BE49-F238E27FC236}">
                <a16:creationId xmlns:a16="http://schemas.microsoft.com/office/drawing/2014/main" id="{1BC5280E-7F60-B818-B3A3-7E8798A79CF0}"/>
              </a:ext>
            </a:extLst>
          </p:cNvPr>
          <p:cNvCxnSpPr>
            <a:cxnSpLocks/>
          </p:cNvCxnSpPr>
          <p:nvPr/>
        </p:nvCxnSpPr>
        <p:spPr>
          <a:xfrm flipH="1">
            <a:off x="4287287" y="4428394"/>
            <a:ext cx="129510" cy="26271"/>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160" name="Straight Arrow Connector 159">
            <a:extLst>
              <a:ext uri="{FF2B5EF4-FFF2-40B4-BE49-F238E27FC236}">
                <a16:creationId xmlns:a16="http://schemas.microsoft.com/office/drawing/2014/main" id="{D546A139-6F93-198F-D029-F9FC2A9131FE}"/>
              </a:ext>
            </a:extLst>
          </p:cNvPr>
          <p:cNvCxnSpPr/>
          <p:nvPr/>
        </p:nvCxnSpPr>
        <p:spPr>
          <a:xfrm flipH="1">
            <a:off x="5891588" y="4547788"/>
            <a:ext cx="100413" cy="73525"/>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161" name="Straight Arrow Connector 160">
            <a:extLst>
              <a:ext uri="{FF2B5EF4-FFF2-40B4-BE49-F238E27FC236}">
                <a16:creationId xmlns:a16="http://schemas.microsoft.com/office/drawing/2014/main" id="{2BB9DF17-6B23-11AE-D84C-A28D9BD1B4A0}"/>
              </a:ext>
            </a:extLst>
          </p:cNvPr>
          <p:cNvCxnSpPr>
            <a:cxnSpLocks/>
          </p:cNvCxnSpPr>
          <p:nvPr/>
        </p:nvCxnSpPr>
        <p:spPr>
          <a:xfrm flipH="1">
            <a:off x="6298041" y="4554000"/>
            <a:ext cx="112531" cy="0"/>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162" name="Straight Arrow Connector 161">
            <a:extLst>
              <a:ext uri="{FF2B5EF4-FFF2-40B4-BE49-F238E27FC236}">
                <a16:creationId xmlns:a16="http://schemas.microsoft.com/office/drawing/2014/main" id="{8B6B9669-B8DC-6527-D2B7-1EEA1B9125F8}"/>
              </a:ext>
            </a:extLst>
          </p:cNvPr>
          <p:cNvCxnSpPr>
            <a:cxnSpLocks/>
          </p:cNvCxnSpPr>
          <p:nvPr/>
        </p:nvCxnSpPr>
        <p:spPr>
          <a:xfrm flipH="1">
            <a:off x="6283535" y="3505928"/>
            <a:ext cx="64713" cy="75790"/>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165" name="Straight Arrow Connector 164">
            <a:extLst>
              <a:ext uri="{FF2B5EF4-FFF2-40B4-BE49-F238E27FC236}">
                <a16:creationId xmlns:a16="http://schemas.microsoft.com/office/drawing/2014/main" id="{4414A12F-281B-9F80-0346-07495ED9E3A8}"/>
              </a:ext>
            </a:extLst>
          </p:cNvPr>
          <p:cNvCxnSpPr>
            <a:cxnSpLocks/>
          </p:cNvCxnSpPr>
          <p:nvPr/>
        </p:nvCxnSpPr>
        <p:spPr>
          <a:xfrm flipH="1">
            <a:off x="6315891" y="3555865"/>
            <a:ext cx="64713" cy="75790"/>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166" name="Straight Arrow Connector 165">
            <a:extLst>
              <a:ext uri="{FF2B5EF4-FFF2-40B4-BE49-F238E27FC236}">
                <a16:creationId xmlns:a16="http://schemas.microsoft.com/office/drawing/2014/main" id="{649C941D-6F6A-1CFB-3C2D-DB03CD473936}"/>
              </a:ext>
            </a:extLst>
          </p:cNvPr>
          <p:cNvCxnSpPr>
            <a:cxnSpLocks/>
          </p:cNvCxnSpPr>
          <p:nvPr/>
        </p:nvCxnSpPr>
        <p:spPr>
          <a:xfrm flipH="1">
            <a:off x="6186519" y="3961386"/>
            <a:ext cx="64713" cy="75790"/>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167" name="Straight Arrow Connector 166">
            <a:extLst>
              <a:ext uri="{FF2B5EF4-FFF2-40B4-BE49-F238E27FC236}">
                <a16:creationId xmlns:a16="http://schemas.microsoft.com/office/drawing/2014/main" id="{F4062157-DF2B-5966-8B02-E56EDA433D45}"/>
              </a:ext>
            </a:extLst>
          </p:cNvPr>
          <p:cNvCxnSpPr>
            <a:cxnSpLocks/>
          </p:cNvCxnSpPr>
          <p:nvPr/>
        </p:nvCxnSpPr>
        <p:spPr>
          <a:xfrm>
            <a:off x="6072034" y="3651940"/>
            <a:ext cx="26285" cy="92698"/>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sp>
        <p:nvSpPr>
          <p:cNvPr id="169" name="TextBox 168">
            <a:extLst>
              <a:ext uri="{FF2B5EF4-FFF2-40B4-BE49-F238E27FC236}">
                <a16:creationId xmlns:a16="http://schemas.microsoft.com/office/drawing/2014/main" id="{5931A6FC-6942-55BA-01BB-DBB7771D4027}"/>
              </a:ext>
            </a:extLst>
          </p:cNvPr>
          <p:cNvSpPr txBox="1"/>
          <p:nvPr/>
        </p:nvSpPr>
        <p:spPr>
          <a:xfrm>
            <a:off x="5900663" y="4604709"/>
            <a:ext cx="573629" cy="246221"/>
          </a:xfrm>
          <a:prstGeom prst="rect">
            <a:avLst/>
          </a:prstGeom>
          <a:noFill/>
        </p:spPr>
        <p:txBody>
          <a:bodyPr wrap="square" rtlCol="0">
            <a:spAutoFit/>
          </a:bodyPr>
          <a:lstStyle/>
          <a:p>
            <a:r>
              <a:rPr lang="en-US" sz="1000" dirty="0"/>
              <a:t>ADP</a:t>
            </a:r>
          </a:p>
        </p:txBody>
      </p:sp>
      <p:sp>
        <p:nvSpPr>
          <p:cNvPr id="170" name="TextBox 169">
            <a:extLst>
              <a:ext uri="{FF2B5EF4-FFF2-40B4-BE49-F238E27FC236}">
                <a16:creationId xmlns:a16="http://schemas.microsoft.com/office/drawing/2014/main" id="{EA0D9AEE-FCFE-2297-AD6F-024BA42D400D}"/>
              </a:ext>
            </a:extLst>
          </p:cNvPr>
          <p:cNvSpPr txBox="1"/>
          <p:nvPr/>
        </p:nvSpPr>
        <p:spPr>
          <a:xfrm>
            <a:off x="5431411" y="4604709"/>
            <a:ext cx="573629" cy="246221"/>
          </a:xfrm>
          <a:prstGeom prst="rect">
            <a:avLst/>
          </a:prstGeom>
          <a:noFill/>
        </p:spPr>
        <p:txBody>
          <a:bodyPr wrap="square" rtlCol="0">
            <a:spAutoFit/>
          </a:bodyPr>
          <a:lstStyle/>
          <a:p>
            <a:r>
              <a:rPr lang="en-US" sz="1000" dirty="0" err="1"/>
              <a:t>MnPo</a:t>
            </a:r>
            <a:endParaRPr lang="en-US" sz="1000" dirty="0"/>
          </a:p>
        </p:txBody>
      </p:sp>
      <p:sp>
        <p:nvSpPr>
          <p:cNvPr id="171" name="TextBox 170">
            <a:extLst>
              <a:ext uri="{FF2B5EF4-FFF2-40B4-BE49-F238E27FC236}">
                <a16:creationId xmlns:a16="http://schemas.microsoft.com/office/drawing/2014/main" id="{451E056D-856D-A963-D570-87D6758A040B}"/>
              </a:ext>
            </a:extLst>
          </p:cNvPr>
          <p:cNvSpPr txBox="1"/>
          <p:nvPr/>
        </p:nvSpPr>
        <p:spPr>
          <a:xfrm>
            <a:off x="4669988" y="3723245"/>
            <a:ext cx="573629" cy="246221"/>
          </a:xfrm>
          <a:prstGeom prst="rect">
            <a:avLst/>
          </a:prstGeom>
          <a:noFill/>
        </p:spPr>
        <p:txBody>
          <a:bodyPr wrap="square" rtlCol="0">
            <a:spAutoFit/>
          </a:bodyPr>
          <a:lstStyle/>
          <a:p>
            <a:r>
              <a:rPr lang="en-US" sz="1000" dirty="0" err="1"/>
              <a:t>MnPo</a:t>
            </a:r>
            <a:endParaRPr lang="en-US" sz="1000" dirty="0"/>
          </a:p>
        </p:txBody>
      </p:sp>
      <p:sp>
        <p:nvSpPr>
          <p:cNvPr id="172" name="TextBox 171">
            <a:extLst>
              <a:ext uri="{FF2B5EF4-FFF2-40B4-BE49-F238E27FC236}">
                <a16:creationId xmlns:a16="http://schemas.microsoft.com/office/drawing/2014/main" id="{EFD7D763-2F1E-2DEB-09F3-E0459891EE9D}"/>
              </a:ext>
            </a:extLst>
          </p:cNvPr>
          <p:cNvSpPr txBox="1"/>
          <p:nvPr/>
        </p:nvSpPr>
        <p:spPr>
          <a:xfrm>
            <a:off x="4340896" y="4649763"/>
            <a:ext cx="573629" cy="246221"/>
          </a:xfrm>
          <a:prstGeom prst="rect">
            <a:avLst/>
          </a:prstGeom>
          <a:noFill/>
        </p:spPr>
        <p:txBody>
          <a:bodyPr wrap="square" rtlCol="0">
            <a:spAutoFit/>
          </a:bodyPr>
          <a:lstStyle/>
          <a:p>
            <a:r>
              <a:rPr lang="en-US" sz="1000" dirty="0"/>
              <a:t>ADP</a:t>
            </a:r>
          </a:p>
        </p:txBody>
      </p:sp>
      <p:sp>
        <p:nvSpPr>
          <p:cNvPr id="173" name="TextBox 172">
            <a:extLst>
              <a:ext uri="{FF2B5EF4-FFF2-40B4-BE49-F238E27FC236}">
                <a16:creationId xmlns:a16="http://schemas.microsoft.com/office/drawing/2014/main" id="{102F7A88-2D0E-7A92-286C-DD8255805535}"/>
              </a:ext>
            </a:extLst>
          </p:cNvPr>
          <p:cNvSpPr txBox="1"/>
          <p:nvPr/>
        </p:nvSpPr>
        <p:spPr>
          <a:xfrm>
            <a:off x="3739757" y="4592017"/>
            <a:ext cx="573629" cy="246221"/>
          </a:xfrm>
          <a:prstGeom prst="rect">
            <a:avLst/>
          </a:prstGeom>
          <a:noFill/>
        </p:spPr>
        <p:txBody>
          <a:bodyPr wrap="square" rtlCol="0">
            <a:spAutoFit/>
          </a:bodyPr>
          <a:lstStyle/>
          <a:p>
            <a:r>
              <a:rPr lang="en-US" sz="1000" dirty="0"/>
              <a:t>SHy</a:t>
            </a:r>
          </a:p>
        </p:txBody>
      </p:sp>
      <p:sp>
        <p:nvSpPr>
          <p:cNvPr id="174" name="TextBox 173">
            <a:extLst>
              <a:ext uri="{FF2B5EF4-FFF2-40B4-BE49-F238E27FC236}">
                <a16:creationId xmlns:a16="http://schemas.microsoft.com/office/drawing/2014/main" id="{2141DB45-28D2-C471-9FF7-E21996150218}"/>
              </a:ext>
            </a:extLst>
          </p:cNvPr>
          <p:cNvSpPr txBox="1"/>
          <p:nvPr/>
        </p:nvSpPr>
        <p:spPr>
          <a:xfrm>
            <a:off x="3491568" y="3848599"/>
            <a:ext cx="573629" cy="246221"/>
          </a:xfrm>
          <a:prstGeom prst="rect">
            <a:avLst/>
          </a:prstGeom>
          <a:noFill/>
        </p:spPr>
        <p:txBody>
          <a:bodyPr wrap="square" rtlCol="0">
            <a:spAutoFit/>
          </a:bodyPr>
          <a:lstStyle/>
          <a:p>
            <a:r>
              <a:rPr lang="en-US" sz="1000" dirty="0" err="1"/>
              <a:t>BSTav</a:t>
            </a:r>
            <a:endParaRPr lang="en-US" sz="1000" dirty="0"/>
          </a:p>
        </p:txBody>
      </p:sp>
      <p:cxnSp>
        <p:nvCxnSpPr>
          <p:cNvPr id="175" name="Straight Connector 174">
            <a:extLst>
              <a:ext uri="{FF2B5EF4-FFF2-40B4-BE49-F238E27FC236}">
                <a16:creationId xmlns:a16="http://schemas.microsoft.com/office/drawing/2014/main" id="{8B1ED541-983C-B4DD-DCE8-CD9FC6FCA12D}"/>
              </a:ext>
            </a:extLst>
          </p:cNvPr>
          <p:cNvCxnSpPr>
            <a:cxnSpLocks/>
          </p:cNvCxnSpPr>
          <p:nvPr/>
        </p:nvCxnSpPr>
        <p:spPr>
          <a:xfrm>
            <a:off x="6364083" y="4766701"/>
            <a:ext cx="268255"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76" name="TextBox 175">
            <a:extLst>
              <a:ext uri="{FF2B5EF4-FFF2-40B4-BE49-F238E27FC236}">
                <a16:creationId xmlns:a16="http://schemas.microsoft.com/office/drawing/2014/main" id="{431B7073-13DA-4C1A-4BEC-B4C57D7A086C}"/>
              </a:ext>
            </a:extLst>
          </p:cNvPr>
          <p:cNvSpPr txBox="1"/>
          <p:nvPr/>
        </p:nvSpPr>
        <p:spPr>
          <a:xfrm>
            <a:off x="6278045" y="4590753"/>
            <a:ext cx="535279" cy="215444"/>
          </a:xfrm>
          <a:prstGeom prst="rect">
            <a:avLst/>
          </a:prstGeom>
          <a:noFill/>
        </p:spPr>
        <p:txBody>
          <a:bodyPr wrap="square" rtlCol="0">
            <a:spAutoFit/>
          </a:bodyPr>
          <a:lstStyle/>
          <a:p>
            <a:r>
              <a:rPr lang="en-US" sz="800" dirty="0"/>
              <a:t>50 µm</a:t>
            </a:r>
          </a:p>
        </p:txBody>
      </p:sp>
      <p:sp>
        <p:nvSpPr>
          <p:cNvPr id="177" name="TextBox 176">
            <a:extLst>
              <a:ext uri="{FF2B5EF4-FFF2-40B4-BE49-F238E27FC236}">
                <a16:creationId xmlns:a16="http://schemas.microsoft.com/office/drawing/2014/main" id="{F919C563-C49D-9116-8280-91001CAF067C}"/>
              </a:ext>
            </a:extLst>
          </p:cNvPr>
          <p:cNvSpPr txBox="1"/>
          <p:nvPr/>
        </p:nvSpPr>
        <p:spPr>
          <a:xfrm>
            <a:off x="6304861" y="3343770"/>
            <a:ext cx="444352" cy="369332"/>
          </a:xfrm>
          <a:prstGeom prst="rect">
            <a:avLst/>
          </a:prstGeom>
          <a:noFill/>
        </p:spPr>
        <p:txBody>
          <a:bodyPr wrap="none" rtlCol="0">
            <a:spAutoFit/>
          </a:bodyPr>
          <a:lstStyle/>
          <a:p>
            <a:r>
              <a:rPr lang="en-US" dirty="0"/>
              <a:t>A6</a:t>
            </a:r>
          </a:p>
        </p:txBody>
      </p:sp>
      <p:sp>
        <p:nvSpPr>
          <p:cNvPr id="178" name="TextBox 177">
            <a:extLst>
              <a:ext uri="{FF2B5EF4-FFF2-40B4-BE49-F238E27FC236}">
                <a16:creationId xmlns:a16="http://schemas.microsoft.com/office/drawing/2014/main" id="{802B1236-F60C-B804-7D35-657E50A7D894}"/>
              </a:ext>
            </a:extLst>
          </p:cNvPr>
          <p:cNvSpPr txBox="1"/>
          <p:nvPr/>
        </p:nvSpPr>
        <p:spPr>
          <a:xfrm>
            <a:off x="3465455" y="3323270"/>
            <a:ext cx="444352" cy="369332"/>
          </a:xfrm>
          <a:prstGeom prst="rect">
            <a:avLst/>
          </a:prstGeom>
          <a:noFill/>
        </p:spPr>
        <p:txBody>
          <a:bodyPr wrap="none" rtlCol="0">
            <a:spAutoFit/>
          </a:bodyPr>
          <a:lstStyle/>
          <a:p>
            <a:r>
              <a:rPr lang="en-US" dirty="0"/>
              <a:t>A5</a:t>
            </a:r>
          </a:p>
        </p:txBody>
      </p:sp>
      <p:sp>
        <p:nvSpPr>
          <p:cNvPr id="179" name="TextBox 178">
            <a:extLst>
              <a:ext uri="{FF2B5EF4-FFF2-40B4-BE49-F238E27FC236}">
                <a16:creationId xmlns:a16="http://schemas.microsoft.com/office/drawing/2014/main" id="{0D11225F-D858-2E8F-5064-C4A12E11EABE}"/>
              </a:ext>
            </a:extLst>
          </p:cNvPr>
          <p:cNvSpPr txBox="1"/>
          <p:nvPr/>
        </p:nvSpPr>
        <p:spPr>
          <a:xfrm>
            <a:off x="3830448" y="3322513"/>
            <a:ext cx="320922" cy="182829"/>
          </a:xfrm>
          <a:prstGeom prst="rect">
            <a:avLst/>
          </a:prstGeom>
          <a:noFill/>
        </p:spPr>
        <p:txBody>
          <a:bodyPr wrap="square" rtlCol="0">
            <a:spAutoFit/>
          </a:bodyPr>
          <a:lstStyle/>
          <a:p>
            <a:r>
              <a:rPr lang="en-US" sz="800" dirty="0"/>
              <a:t>ac</a:t>
            </a:r>
          </a:p>
        </p:txBody>
      </p:sp>
      <p:pic>
        <p:nvPicPr>
          <p:cNvPr id="183" name="Picture 182" descr="A close-up of a microscope&#10;&#10;Description automatically generated">
            <a:extLst>
              <a:ext uri="{FF2B5EF4-FFF2-40B4-BE49-F238E27FC236}">
                <a16:creationId xmlns:a16="http://schemas.microsoft.com/office/drawing/2014/main" id="{6BFE35E7-95BC-C87A-16F4-26D3C0699FB7}"/>
              </a:ext>
            </a:extLst>
          </p:cNvPr>
          <p:cNvPicPr>
            <a:picLocks noChangeAspect="1"/>
          </p:cNvPicPr>
          <p:nvPr/>
        </p:nvPicPr>
        <p:blipFill>
          <a:blip r:embed="rId16">
            <a:extLst>
              <a:ext uri="{BEBA8EAE-BF5A-486C-A8C5-ECC9F3942E4B}">
                <a14:imgProps xmlns:a14="http://schemas.microsoft.com/office/drawing/2010/main">
                  <a14:imgLayer r:embed="rId17">
                    <a14:imgEffect>
                      <a14:sharpenSoften amount="96000"/>
                    </a14:imgEffect>
                    <a14:imgEffect>
                      <a14:colorTemperature colorTemp="4992"/>
                    </a14:imgEffect>
                    <a14:imgEffect>
                      <a14:brightnessContrast bright="2000"/>
                    </a14:imgEffect>
                  </a14:imgLayer>
                </a14:imgProps>
              </a:ext>
            </a:extLst>
          </a:blip>
          <a:srcRect l="5944" r="8063"/>
          <a:stretch/>
        </p:blipFill>
        <p:spPr>
          <a:xfrm>
            <a:off x="408789" y="5131455"/>
            <a:ext cx="3022272" cy="3823354"/>
          </a:xfrm>
          <a:prstGeom prst="rect">
            <a:avLst/>
          </a:prstGeom>
          <a:ln w="19050">
            <a:solidFill>
              <a:schemeClr val="tx1"/>
            </a:solidFill>
          </a:ln>
        </p:spPr>
      </p:pic>
      <p:pic>
        <p:nvPicPr>
          <p:cNvPr id="185" name="Picture 184" descr="A close up of a white surface&#10;&#10;Description automatically generated">
            <a:extLst>
              <a:ext uri="{FF2B5EF4-FFF2-40B4-BE49-F238E27FC236}">
                <a16:creationId xmlns:a16="http://schemas.microsoft.com/office/drawing/2014/main" id="{F4075FD2-E4D0-42CC-577D-CF39D305C5D0}"/>
              </a:ext>
            </a:extLst>
          </p:cNvPr>
          <p:cNvPicPr>
            <a:picLocks noChangeAspect="1"/>
          </p:cNvPicPr>
          <p:nvPr/>
        </p:nvPicPr>
        <p:blipFill>
          <a:blip r:embed="rId18">
            <a:extLst>
              <a:ext uri="{BEBA8EAE-BF5A-486C-A8C5-ECC9F3942E4B}">
                <a14:imgProps xmlns:a14="http://schemas.microsoft.com/office/drawing/2010/main">
                  <a14:imgLayer r:embed="rId19">
                    <a14:imgEffect>
                      <a14:sharpenSoften amount="86000"/>
                    </a14:imgEffect>
                    <a14:imgEffect>
                      <a14:colorTemperature colorTemp="5068"/>
                    </a14:imgEffect>
                    <a14:imgEffect>
                      <a14:brightnessContrast bright="10000"/>
                    </a14:imgEffect>
                  </a14:imgLayer>
                </a14:imgProps>
              </a:ext>
            </a:extLst>
          </a:blip>
          <a:srcRect l="-1025" t="9478" r="1025" b="8482"/>
          <a:stretch/>
        </p:blipFill>
        <p:spPr>
          <a:xfrm>
            <a:off x="5272079" y="5227121"/>
            <a:ext cx="1435100" cy="3615422"/>
          </a:xfrm>
          <a:prstGeom prst="rect">
            <a:avLst/>
          </a:prstGeom>
          <a:ln w="19050">
            <a:solidFill>
              <a:schemeClr val="tx1"/>
            </a:solidFill>
          </a:ln>
        </p:spPr>
      </p:pic>
      <p:pic>
        <p:nvPicPr>
          <p:cNvPr id="187" name="Picture 186" descr="A white and blue speckled cells&#10;&#10;Description automatically generated with medium confidence">
            <a:extLst>
              <a:ext uri="{FF2B5EF4-FFF2-40B4-BE49-F238E27FC236}">
                <a16:creationId xmlns:a16="http://schemas.microsoft.com/office/drawing/2014/main" id="{0CFB85AA-E40F-1012-75D1-AD3A1CD3E807}"/>
              </a:ext>
            </a:extLst>
          </p:cNvPr>
          <p:cNvPicPr>
            <a:picLocks noChangeAspect="1"/>
          </p:cNvPicPr>
          <p:nvPr/>
        </p:nvPicPr>
        <p:blipFill>
          <a:blip r:embed="rId20">
            <a:extLst>
              <a:ext uri="{BEBA8EAE-BF5A-486C-A8C5-ECC9F3942E4B}">
                <a14:imgProps xmlns:a14="http://schemas.microsoft.com/office/drawing/2010/main">
                  <a14:imgLayer r:embed="rId21">
                    <a14:imgEffect>
                      <a14:sharpenSoften amount="100000"/>
                    </a14:imgEffect>
                    <a14:imgEffect>
                      <a14:colorTemperature colorTemp="4255"/>
                    </a14:imgEffect>
                    <a14:imgEffect>
                      <a14:brightnessContrast bright="3000"/>
                    </a14:imgEffect>
                  </a14:imgLayer>
                </a14:imgProps>
              </a:ext>
            </a:extLst>
          </a:blip>
          <a:stretch>
            <a:fillRect/>
          </a:stretch>
        </p:blipFill>
        <p:spPr>
          <a:xfrm>
            <a:off x="3543221" y="7122088"/>
            <a:ext cx="1626320" cy="1519430"/>
          </a:xfrm>
          <a:prstGeom prst="rect">
            <a:avLst/>
          </a:prstGeom>
          <a:ln w="19050">
            <a:solidFill>
              <a:schemeClr val="tx1"/>
            </a:solidFill>
          </a:ln>
        </p:spPr>
      </p:pic>
      <p:pic>
        <p:nvPicPr>
          <p:cNvPr id="189" name="Picture 188" descr="A close-up of a microscope&#10;&#10;Description automatically generated">
            <a:extLst>
              <a:ext uri="{FF2B5EF4-FFF2-40B4-BE49-F238E27FC236}">
                <a16:creationId xmlns:a16="http://schemas.microsoft.com/office/drawing/2014/main" id="{8725808E-3919-4732-9D01-EDF1A798F009}"/>
              </a:ext>
            </a:extLst>
          </p:cNvPr>
          <p:cNvPicPr>
            <a:picLocks noChangeAspect="1"/>
          </p:cNvPicPr>
          <p:nvPr/>
        </p:nvPicPr>
        <p:blipFill>
          <a:blip r:embed="rId22">
            <a:extLst>
              <a:ext uri="{BEBA8EAE-BF5A-486C-A8C5-ECC9F3942E4B}">
                <a14:imgProps xmlns:a14="http://schemas.microsoft.com/office/drawing/2010/main">
                  <a14:imgLayer r:embed="rId23">
                    <a14:imgEffect>
                      <a14:sharpenSoften amount="84000"/>
                    </a14:imgEffect>
                    <a14:imgEffect>
                      <a14:colorTemperature colorTemp="4490"/>
                    </a14:imgEffect>
                    <a14:imgEffect>
                      <a14:brightnessContrast bright="5000"/>
                    </a14:imgEffect>
                  </a14:imgLayer>
                </a14:imgProps>
              </a:ext>
            </a:extLst>
          </a:blip>
          <a:stretch>
            <a:fillRect/>
          </a:stretch>
        </p:blipFill>
        <p:spPr>
          <a:xfrm>
            <a:off x="3559291" y="5543615"/>
            <a:ext cx="1625564" cy="1502215"/>
          </a:xfrm>
          <a:prstGeom prst="rect">
            <a:avLst/>
          </a:prstGeom>
          <a:ln w="19050">
            <a:solidFill>
              <a:schemeClr val="tx1"/>
            </a:solidFill>
          </a:ln>
        </p:spPr>
      </p:pic>
      <p:sp>
        <p:nvSpPr>
          <p:cNvPr id="190" name="TextBox 189">
            <a:extLst>
              <a:ext uri="{FF2B5EF4-FFF2-40B4-BE49-F238E27FC236}">
                <a16:creationId xmlns:a16="http://schemas.microsoft.com/office/drawing/2014/main" id="{4E84E32A-7388-7799-645C-BB5F38D86103}"/>
              </a:ext>
            </a:extLst>
          </p:cNvPr>
          <p:cNvSpPr txBox="1"/>
          <p:nvPr/>
        </p:nvSpPr>
        <p:spPr>
          <a:xfrm>
            <a:off x="415099" y="5134883"/>
            <a:ext cx="324128" cy="369332"/>
          </a:xfrm>
          <a:prstGeom prst="rect">
            <a:avLst/>
          </a:prstGeom>
          <a:noFill/>
        </p:spPr>
        <p:txBody>
          <a:bodyPr wrap="none" rtlCol="0">
            <a:spAutoFit/>
          </a:bodyPr>
          <a:lstStyle/>
          <a:p>
            <a:r>
              <a:rPr lang="en-US" dirty="0"/>
              <a:t>B</a:t>
            </a:r>
          </a:p>
        </p:txBody>
      </p:sp>
      <p:cxnSp>
        <p:nvCxnSpPr>
          <p:cNvPr id="191" name="Straight Connector 190">
            <a:extLst>
              <a:ext uri="{FF2B5EF4-FFF2-40B4-BE49-F238E27FC236}">
                <a16:creationId xmlns:a16="http://schemas.microsoft.com/office/drawing/2014/main" id="{A26A5665-A8D5-72EB-9CD3-C757C400E6E2}"/>
              </a:ext>
            </a:extLst>
          </p:cNvPr>
          <p:cNvCxnSpPr>
            <a:cxnSpLocks/>
          </p:cNvCxnSpPr>
          <p:nvPr/>
        </p:nvCxnSpPr>
        <p:spPr>
          <a:xfrm>
            <a:off x="2869630" y="8806720"/>
            <a:ext cx="35704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92" name="TextBox 191">
            <a:extLst>
              <a:ext uri="{FF2B5EF4-FFF2-40B4-BE49-F238E27FC236}">
                <a16:creationId xmlns:a16="http://schemas.microsoft.com/office/drawing/2014/main" id="{1EC0F026-D41F-7CC9-7601-E62594232554}"/>
              </a:ext>
            </a:extLst>
          </p:cNvPr>
          <p:cNvSpPr txBox="1"/>
          <p:nvPr/>
        </p:nvSpPr>
        <p:spPr>
          <a:xfrm>
            <a:off x="2794084" y="8623909"/>
            <a:ext cx="535279" cy="215444"/>
          </a:xfrm>
          <a:prstGeom prst="rect">
            <a:avLst/>
          </a:prstGeom>
          <a:noFill/>
        </p:spPr>
        <p:txBody>
          <a:bodyPr wrap="square" rtlCol="0">
            <a:spAutoFit/>
          </a:bodyPr>
          <a:lstStyle/>
          <a:p>
            <a:r>
              <a:rPr lang="en-US" sz="800" dirty="0"/>
              <a:t>500 µm</a:t>
            </a:r>
          </a:p>
        </p:txBody>
      </p:sp>
      <p:cxnSp>
        <p:nvCxnSpPr>
          <p:cNvPr id="193" name="Straight Connector 192">
            <a:extLst>
              <a:ext uri="{FF2B5EF4-FFF2-40B4-BE49-F238E27FC236}">
                <a16:creationId xmlns:a16="http://schemas.microsoft.com/office/drawing/2014/main" id="{777834F6-8592-C129-5709-80BDE593B7C6}"/>
              </a:ext>
            </a:extLst>
          </p:cNvPr>
          <p:cNvCxnSpPr>
            <a:cxnSpLocks/>
          </p:cNvCxnSpPr>
          <p:nvPr/>
        </p:nvCxnSpPr>
        <p:spPr>
          <a:xfrm>
            <a:off x="4829946" y="6899483"/>
            <a:ext cx="268255"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94" name="TextBox 193">
            <a:extLst>
              <a:ext uri="{FF2B5EF4-FFF2-40B4-BE49-F238E27FC236}">
                <a16:creationId xmlns:a16="http://schemas.microsoft.com/office/drawing/2014/main" id="{D30114D3-039C-2EEA-ECD5-AF59A068E254}"/>
              </a:ext>
            </a:extLst>
          </p:cNvPr>
          <p:cNvSpPr txBox="1"/>
          <p:nvPr/>
        </p:nvSpPr>
        <p:spPr>
          <a:xfrm>
            <a:off x="4743471" y="6723535"/>
            <a:ext cx="535279" cy="215444"/>
          </a:xfrm>
          <a:prstGeom prst="rect">
            <a:avLst/>
          </a:prstGeom>
          <a:noFill/>
        </p:spPr>
        <p:txBody>
          <a:bodyPr wrap="square" rtlCol="0">
            <a:spAutoFit/>
          </a:bodyPr>
          <a:lstStyle/>
          <a:p>
            <a:r>
              <a:rPr lang="en-US" sz="800" dirty="0"/>
              <a:t>50 µm</a:t>
            </a:r>
          </a:p>
        </p:txBody>
      </p:sp>
      <p:cxnSp>
        <p:nvCxnSpPr>
          <p:cNvPr id="195" name="Straight Connector 194">
            <a:extLst>
              <a:ext uri="{FF2B5EF4-FFF2-40B4-BE49-F238E27FC236}">
                <a16:creationId xmlns:a16="http://schemas.microsoft.com/office/drawing/2014/main" id="{FBB6AA4B-D30C-FFB1-96CD-D4ED5A1AA2B5}"/>
              </a:ext>
            </a:extLst>
          </p:cNvPr>
          <p:cNvCxnSpPr>
            <a:cxnSpLocks/>
          </p:cNvCxnSpPr>
          <p:nvPr/>
        </p:nvCxnSpPr>
        <p:spPr>
          <a:xfrm>
            <a:off x="4840106" y="8564220"/>
            <a:ext cx="268255"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96" name="TextBox 195">
            <a:extLst>
              <a:ext uri="{FF2B5EF4-FFF2-40B4-BE49-F238E27FC236}">
                <a16:creationId xmlns:a16="http://schemas.microsoft.com/office/drawing/2014/main" id="{B38A2CE7-F5BC-94C6-09E8-87F4C90A0D61}"/>
              </a:ext>
            </a:extLst>
          </p:cNvPr>
          <p:cNvSpPr txBox="1"/>
          <p:nvPr/>
        </p:nvSpPr>
        <p:spPr>
          <a:xfrm>
            <a:off x="4753631" y="8388272"/>
            <a:ext cx="535279" cy="215444"/>
          </a:xfrm>
          <a:prstGeom prst="rect">
            <a:avLst/>
          </a:prstGeom>
          <a:noFill/>
        </p:spPr>
        <p:txBody>
          <a:bodyPr wrap="square" rtlCol="0">
            <a:spAutoFit/>
          </a:bodyPr>
          <a:lstStyle/>
          <a:p>
            <a:r>
              <a:rPr lang="en-US" sz="800" dirty="0"/>
              <a:t>50 µm</a:t>
            </a:r>
          </a:p>
        </p:txBody>
      </p:sp>
      <p:cxnSp>
        <p:nvCxnSpPr>
          <p:cNvPr id="197" name="Straight Connector 196">
            <a:extLst>
              <a:ext uri="{FF2B5EF4-FFF2-40B4-BE49-F238E27FC236}">
                <a16:creationId xmlns:a16="http://schemas.microsoft.com/office/drawing/2014/main" id="{C8BC0B06-DF27-6E97-4C8F-087B42653D82}"/>
              </a:ext>
            </a:extLst>
          </p:cNvPr>
          <p:cNvCxnSpPr>
            <a:cxnSpLocks/>
          </p:cNvCxnSpPr>
          <p:nvPr/>
        </p:nvCxnSpPr>
        <p:spPr>
          <a:xfrm>
            <a:off x="6396193" y="8811299"/>
            <a:ext cx="268255"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98" name="TextBox 197">
            <a:extLst>
              <a:ext uri="{FF2B5EF4-FFF2-40B4-BE49-F238E27FC236}">
                <a16:creationId xmlns:a16="http://schemas.microsoft.com/office/drawing/2014/main" id="{8F1B8CD7-2DC5-CF23-D751-91D840AA75B2}"/>
              </a:ext>
            </a:extLst>
          </p:cNvPr>
          <p:cNvSpPr txBox="1"/>
          <p:nvPr/>
        </p:nvSpPr>
        <p:spPr>
          <a:xfrm>
            <a:off x="6309718" y="8635351"/>
            <a:ext cx="535279" cy="215444"/>
          </a:xfrm>
          <a:prstGeom prst="rect">
            <a:avLst/>
          </a:prstGeom>
          <a:noFill/>
        </p:spPr>
        <p:txBody>
          <a:bodyPr wrap="square" rtlCol="0">
            <a:spAutoFit/>
          </a:bodyPr>
          <a:lstStyle/>
          <a:p>
            <a:r>
              <a:rPr lang="en-US" sz="800" dirty="0"/>
              <a:t>50 µm</a:t>
            </a:r>
          </a:p>
        </p:txBody>
      </p:sp>
      <p:sp>
        <p:nvSpPr>
          <p:cNvPr id="199" name="TextBox 198">
            <a:extLst>
              <a:ext uri="{FF2B5EF4-FFF2-40B4-BE49-F238E27FC236}">
                <a16:creationId xmlns:a16="http://schemas.microsoft.com/office/drawing/2014/main" id="{DA14FE64-E2D5-D0E4-0D7D-CF5AB5D2EE10}"/>
              </a:ext>
            </a:extLst>
          </p:cNvPr>
          <p:cNvSpPr txBox="1"/>
          <p:nvPr/>
        </p:nvSpPr>
        <p:spPr>
          <a:xfrm>
            <a:off x="3919537" y="8441893"/>
            <a:ext cx="573629" cy="246221"/>
          </a:xfrm>
          <a:prstGeom prst="rect">
            <a:avLst/>
          </a:prstGeom>
          <a:noFill/>
        </p:spPr>
        <p:txBody>
          <a:bodyPr wrap="square" rtlCol="0">
            <a:spAutoFit/>
          </a:bodyPr>
          <a:lstStyle/>
          <a:p>
            <a:r>
              <a:rPr lang="en-US" sz="1000"/>
              <a:t>ADP</a:t>
            </a:r>
            <a:endParaRPr lang="en-US" sz="1000" dirty="0"/>
          </a:p>
        </p:txBody>
      </p:sp>
      <p:sp>
        <p:nvSpPr>
          <p:cNvPr id="200" name="TextBox 199">
            <a:extLst>
              <a:ext uri="{FF2B5EF4-FFF2-40B4-BE49-F238E27FC236}">
                <a16:creationId xmlns:a16="http://schemas.microsoft.com/office/drawing/2014/main" id="{852532A8-5363-0263-71EF-60A016CD522E}"/>
              </a:ext>
            </a:extLst>
          </p:cNvPr>
          <p:cNvSpPr txBox="1"/>
          <p:nvPr/>
        </p:nvSpPr>
        <p:spPr>
          <a:xfrm>
            <a:off x="5258478" y="5892383"/>
            <a:ext cx="573629" cy="246221"/>
          </a:xfrm>
          <a:prstGeom prst="rect">
            <a:avLst/>
          </a:prstGeom>
          <a:noFill/>
        </p:spPr>
        <p:txBody>
          <a:bodyPr wrap="square" rtlCol="0">
            <a:spAutoFit/>
          </a:bodyPr>
          <a:lstStyle/>
          <a:p>
            <a:r>
              <a:rPr lang="en-US" sz="1000" dirty="0"/>
              <a:t>RP3V</a:t>
            </a:r>
          </a:p>
        </p:txBody>
      </p:sp>
      <p:sp>
        <p:nvSpPr>
          <p:cNvPr id="201" name="TextBox 200">
            <a:extLst>
              <a:ext uri="{FF2B5EF4-FFF2-40B4-BE49-F238E27FC236}">
                <a16:creationId xmlns:a16="http://schemas.microsoft.com/office/drawing/2014/main" id="{A37A3487-1239-21E3-9E8B-9EB308EFA479}"/>
              </a:ext>
            </a:extLst>
          </p:cNvPr>
          <p:cNvSpPr txBox="1"/>
          <p:nvPr/>
        </p:nvSpPr>
        <p:spPr>
          <a:xfrm>
            <a:off x="5891223" y="5699343"/>
            <a:ext cx="573629" cy="246221"/>
          </a:xfrm>
          <a:prstGeom prst="rect">
            <a:avLst/>
          </a:prstGeom>
          <a:noFill/>
        </p:spPr>
        <p:txBody>
          <a:bodyPr wrap="square" rtlCol="0">
            <a:spAutoFit/>
          </a:bodyPr>
          <a:lstStyle/>
          <a:p>
            <a:r>
              <a:rPr lang="en-US" sz="1000" dirty="0"/>
              <a:t>3V</a:t>
            </a:r>
          </a:p>
        </p:txBody>
      </p:sp>
      <p:sp>
        <p:nvSpPr>
          <p:cNvPr id="204" name="TextBox 203">
            <a:extLst>
              <a:ext uri="{FF2B5EF4-FFF2-40B4-BE49-F238E27FC236}">
                <a16:creationId xmlns:a16="http://schemas.microsoft.com/office/drawing/2014/main" id="{D68B8289-29C1-7AF8-7AB9-2B14EEE10EB3}"/>
              </a:ext>
            </a:extLst>
          </p:cNvPr>
          <p:cNvSpPr txBox="1"/>
          <p:nvPr/>
        </p:nvSpPr>
        <p:spPr>
          <a:xfrm>
            <a:off x="5261419" y="5185683"/>
            <a:ext cx="447558" cy="369332"/>
          </a:xfrm>
          <a:prstGeom prst="rect">
            <a:avLst/>
          </a:prstGeom>
          <a:noFill/>
        </p:spPr>
        <p:txBody>
          <a:bodyPr wrap="none" rtlCol="0">
            <a:spAutoFit/>
          </a:bodyPr>
          <a:lstStyle/>
          <a:p>
            <a:r>
              <a:rPr lang="en-US" dirty="0"/>
              <a:t>B3</a:t>
            </a:r>
          </a:p>
        </p:txBody>
      </p:sp>
      <p:sp>
        <p:nvSpPr>
          <p:cNvPr id="205" name="TextBox 204">
            <a:extLst>
              <a:ext uri="{FF2B5EF4-FFF2-40B4-BE49-F238E27FC236}">
                <a16:creationId xmlns:a16="http://schemas.microsoft.com/office/drawing/2014/main" id="{7024CEBA-58EE-E653-C1DF-5723438047AA}"/>
              </a:ext>
            </a:extLst>
          </p:cNvPr>
          <p:cNvSpPr txBox="1"/>
          <p:nvPr/>
        </p:nvSpPr>
        <p:spPr>
          <a:xfrm>
            <a:off x="3471979" y="5514585"/>
            <a:ext cx="447558" cy="369332"/>
          </a:xfrm>
          <a:prstGeom prst="rect">
            <a:avLst/>
          </a:prstGeom>
          <a:noFill/>
        </p:spPr>
        <p:txBody>
          <a:bodyPr wrap="none" rtlCol="0">
            <a:spAutoFit/>
          </a:bodyPr>
          <a:lstStyle/>
          <a:p>
            <a:r>
              <a:rPr lang="en-US" dirty="0"/>
              <a:t>B1</a:t>
            </a:r>
          </a:p>
        </p:txBody>
      </p:sp>
      <p:sp>
        <p:nvSpPr>
          <p:cNvPr id="206" name="TextBox 205">
            <a:extLst>
              <a:ext uri="{FF2B5EF4-FFF2-40B4-BE49-F238E27FC236}">
                <a16:creationId xmlns:a16="http://schemas.microsoft.com/office/drawing/2014/main" id="{890CCF6C-5366-EDE5-0659-BFD419D19CE7}"/>
              </a:ext>
            </a:extLst>
          </p:cNvPr>
          <p:cNvSpPr txBox="1"/>
          <p:nvPr/>
        </p:nvSpPr>
        <p:spPr>
          <a:xfrm>
            <a:off x="3471979" y="7045830"/>
            <a:ext cx="447558" cy="369332"/>
          </a:xfrm>
          <a:prstGeom prst="rect">
            <a:avLst/>
          </a:prstGeom>
          <a:noFill/>
        </p:spPr>
        <p:txBody>
          <a:bodyPr wrap="none" rtlCol="0">
            <a:spAutoFit/>
          </a:bodyPr>
          <a:lstStyle/>
          <a:p>
            <a:r>
              <a:rPr lang="en-US" dirty="0"/>
              <a:t>B2</a:t>
            </a:r>
          </a:p>
        </p:txBody>
      </p:sp>
      <p:sp>
        <p:nvSpPr>
          <p:cNvPr id="207" name="TextBox 206">
            <a:extLst>
              <a:ext uri="{FF2B5EF4-FFF2-40B4-BE49-F238E27FC236}">
                <a16:creationId xmlns:a16="http://schemas.microsoft.com/office/drawing/2014/main" id="{C4A13397-B2D1-4ECF-D76F-F33D8DECCC23}"/>
              </a:ext>
            </a:extLst>
          </p:cNvPr>
          <p:cNvSpPr txBox="1"/>
          <p:nvPr/>
        </p:nvSpPr>
        <p:spPr>
          <a:xfrm>
            <a:off x="3478581" y="8325483"/>
            <a:ext cx="573629" cy="246221"/>
          </a:xfrm>
          <a:prstGeom prst="rect">
            <a:avLst/>
          </a:prstGeom>
          <a:noFill/>
        </p:spPr>
        <p:txBody>
          <a:bodyPr wrap="square" rtlCol="0">
            <a:spAutoFit/>
          </a:bodyPr>
          <a:lstStyle/>
          <a:p>
            <a:r>
              <a:rPr lang="en-US" sz="1000" dirty="0"/>
              <a:t>3V</a:t>
            </a:r>
          </a:p>
        </p:txBody>
      </p:sp>
      <p:sp>
        <p:nvSpPr>
          <p:cNvPr id="208" name="TextBox 207">
            <a:extLst>
              <a:ext uri="{FF2B5EF4-FFF2-40B4-BE49-F238E27FC236}">
                <a16:creationId xmlns:a16="http://schemas.microsoft.com/office/drawing/2014/main" id="{882F6407-6996-A0B4-3ADB-095928721E7C}"/>
              </a:ext>
            </a:extLst>
          </p:cNvPr>
          <p:cNvSpPr txBox="1"/>
          <p:nvPr/>
        </p:nvSpPr>
        <p:spPr>
          <a:xfrm>
            <a:off x="1627030" y="3102650"/>
            <a:ext cx="122188" cy="184666"/>
          </a:xfrm>
          <a:prstGeom prst="rect">
            <a:avLst/>
          </a:prstGeom>
          <a:noFill/>
        </p:spPr>
        <p:txBody>
          <a:bodyPr wrap="square" rtlCol="0">
            <a:spAutoFit/>
          </a:bodyPr>
          <a:lstStyle/>
          <a:p>
            <a:r>
              <a:rPr lang="en-US" sz="600" dirty="0"/>
              <a:t>5</a:t>
            </a:r>
          </a:p>
        </p:txBody>
      </p:sp>
      <p:sp>
        <p:nvSpPr>
          <p:cNvPr id="209" name="TextBox 208">
            <a:extLst>
              <a:ext uri="{FF2B5EF4-FFF2-40B4-BE49-F238E27FC236}">
                <a16:creationId xmlns:a16="http://schemas.microsoft.com/office/drawing/2014/main" id="{7BF71001-87D5-E385-C7C0-630E0BC7040E}"/>
              </a:ext>
            </a:extLst>
          </p:cNvPr>
          <p:cNvSpPr txBox="1"/>
          <p:nvPr/>
        </p:nvSpPr>
        <p:spPr>
          <a:xfrm>
            <a:off x="1766179" y="3325725"/>
            <a:ext cx="122188" cy="184666"/>
          </a:xfrm>
          <a:prstGeom prst="rect">
            <a:avLst/>
          </a:prstGeom>
          <a:noFill/>
        </p:spPr>
        <p:txBody>
          <a:bodyPr wrap="square" rtlCol="0">
            <a:spAutoFit/>
          </a:bodyPr>
          <a:lstStyle/>
          <a:p>
            <a:r>
              <a:rPr lang="en-US" sz="600" dirty="0"/>
              <a:t>6</a:t>
            </a:r>
          </a:p>
        </p:txBody>
      </p:sp>
      <p:sp>
        <p:nvSpPr>
          <p:cNvPr id="210" name="Rectangle 209">
            <a:extLst>
              <a:ext uri="{FF2B5EF4-FFF2-40B4-BE49-F238E27FC236}">
                <a16:creationId xmlns:a16="http://schemas.microsoft.com/office/drawing/2014/main" id="{E1D83BA1-8D6A-2762-BBF7-B85D03B0235E}"/>
              </a:ext>
            </a:extLst>
          </p:cNvPr>
          <p:cNvSpPr/>
          <p:nvPr/>
        </p:nvSpPr>
        <p:spPr>
          <a:xfrm>
            <a:off x="1997116" y="6958079"/>
            <a:ext cx="450568" cy="423796"/>
          </a:xfrm>
          <a:prstGeom prst="rect">
            <a:avLst/>
          </a:prstGeom>
          <a:no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1" name="Rectangle 210">
            <a:extLst>
              <a:ext uri="{FF2B5EF4-FFF2-40B4-BE49-F238E27FC236}">
                <a16:creationId xmlns:a16="http://schemas.microsoft.com/office/drawing/2014/main" id="{4501FE66-9222-9DD8-D2A6-19B8546CC8EF}"/>
              </a:ext>
            </a:extLst>
          </p:cNvPr>
          <p:cNvSpPr/>
          <p:nvPr/>
        </p:nvSpPr>
        <p:spPr>
          <a:xfrm>
            <a:off x="1763725" y="7656579"/>
            <a:ext cx="450568" cy="423796"/>
          </a:xfrm>
          <a:prstGeom prst="rect">
            <a:avLst/>
          </a:prstGeom>
          <a:no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3" name="Rectangle 212">
            <a:extLst>
              <a:ext uri="{FF2B5EF4-FFF2-40B4-BE49-F238E27FC236}">
                <a16:creationId xmlns:a16="http://schemas.microsoft.com/office/drawing/2014/main" id="{5DE3B916-C18A-0AF5-B4FA-1FA2B4E5E756}"/>
              </a:ext>
            </a:extLst>
          </p:cNvPr>
          <p:cNvSpPr/>
          <p:nvPr/>
        </p:nvSpPr>
        <p:spPr>
          <a:xfrm>
            <a:off x="1624326" y="8091554"/>
            <a:ext cx="258886" cy="601596"/>
          </a:xfrm>
          <a:prstGeom prst="rect">
            <a:avLst/>
          </a:prstGeom>
          <a:no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4" name="TextBox 213">
            <a:extLst>
              <a:ext uri="{FF2B5EF4-FFF2-40B4-BE49-F238E27FC236}">
                <a16:creationId xmlns:a16="http://schemas.microsoft.com/office/drawing/2014/main" id="{404568E5-2963-1DCF-15BA-41DFCF80F7DF}"/>
              </a:ext>
            </a:extLst>
          </p:cNvPr>
          <p:cNvSpPr txBox="1"/>
          <p:nvPr/>
        </p:nvSpPr>
        <p:spPr>
          <a:xfrm>
            <a:off x="2318679" y="7235819"/>
            <a:ext cx="122188" cy="184666"/>
          </a:xfrm>
          <a:prstGeom prst="rect">
            <a:avLst/>
          </a:prstGeom>
          <a:noFill/>
        </p:spPr>
        <p:txBody>
          <a:bodyPr wrap="square" rtlCol="0">
            <a:spAutoFit/>
          </a:bodyPr>
          <a:lstStyle/>
          <a:p>
            <a:r>
              <a:rPr lang="en-US" sz="600" dirty="0"/>
              <a:t>1</a:t>
            </a:r>
          </a:p>
        </p:txBody>
      </p:sp>
      <p:sp>
        <p:nvSpPr>
          <p:cNvPr id="215" name="TextBox 214">
            <a:extLst>
              <a:ext uri="{FF2B5EF4-FFF2-40B4-BE49-F238E27FC236}">
                <a16:creationId xmlns:a16="http://schemas.microsoft.com/office/drawing/2014/main" id="{6CFAC23F-4107-B599-0340-78B3B4D954A6}"/>
              </a:ext>
            </a:extLst>
          </p:cNvPr>
          <p:cNvSpPr txBox="1"/>
          <p:nvPr/>
        </p:nvSpPr>
        <p:spPr>
          <a:xfrm>
            <a:off x="1734479" y="7619994"/>
            <a:ext cx="122188" cy="184666"/>
          </a:xfrm>
          <a:prstGeom prst="rect">
            <a:avLst/>
          </a:prstGeom>
          <a:noFill/>
        </p:spPr>
        <p:txBody>
          <a:bodyPr wrap="square" rtlCol="0">
            <a:spAutoFit/>
          </a:bodyPr>
          <a:lstStyle/>
          <a:p>
            <a:r>
              <a:rPr lang="en-US" sz="600" dirty="0"/>
              <a:t>2</a:t>
            </a:r>
          </a:p>
        </p:txBody>
      </p:sp>
      <p:sp>
        <p:nvSpPr>
          <p:cNvPr id="216" name="TextBox 215">
            <a:extLst>
              <a:ext uri="{FF2B5EF4-FFF2-40B4-BE49-F238E27FC236}">
                <a16:creationId xmlns:a16="http://schemas.microsoft.com/office/drawing/2014/main" id="{D49E92D5-FF23-B11F-652C-A31480D64279}"/>
              </a:ext>
            </a:extLst>
          </p:cNvPr>
          <p:cNvSpPr txBox="1"/>
          <p:nvPr/>
        </p:nvSpPr>
        <p:spPr>
          <a:xfrm>
            <a:off x="1582619" y="8061171"/>
            <a:ext cx="122188" cy="184666"/>
          </a:xfrm>
          <a:prstGeom prst="rect">
            <a:avLst/>
          </a:prstGeom>
          <a:noFill/>
        </p:spPr>
        <p:txBody>
          <a:bodyPr wrap="square" rtlCol="0">
            <a:spAutoFit/>
          </a:bodyPr>
          <a:lstStyle/>
          <a:p>
            <a:r>
              <a:rPr lang="en-US" sz="600" dirty="0"/>
              <a:t>3</a:t>
            </a:r>
          </a:p>
        </p:txBody>
      </p:sp>
      <p:cxnSp>
        <p:nvCxnSpPr>
          <p:cNvPr id="217" name="Straight Arrow Connector 216">
            <a:extLst>
              <a:ext uri="{FF2B5EF4-FFF2-40B4-BE49-F238E27FC236}">
                <a16:creationId xmlns:a16="http://schemas.microsoft.com/office/drawing/2014/main" id="{6D22068E-5AD6-4C92-D861-DD2CB988B671}"/>
              </a:ext>
            </a:extLst>
          </p:cNvPr>
          <p:cNvCxnSpPr/>
          <p:nvPr/>
        </p:nvCxnSpPr>
        <p:spPr>
          <a:xfrm flipH="1">
            <a:off x="4362233" y="5771125"/>
            <a:ext cx="100413" cy="73525"/>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218" name="Straight Arrow Connector 217">
            <a:extLst>
              <a:ext uri="{FF2B5EF4-FFF2-40B4-BE49-F238E27FC236}">
                <a16:creationId xmlns:a16="http://schemas.microsoft.com/office/drawing/2014/main" id="{73DFB882-D545-B949-84C9-AD3CB33E0DC8}"/>
              </a:ext>
            </a:extLst>
          </p:cNvPr>
          <p:cNvCxnSpPr/>
          <p:nvPr/>
        </p:nvCxnSpPr>
        <p:spPr>
          <a:xfrm flipH="1">
            <a:off x="4346700" y="5984875"/>
            <a:ext cx="100413" cy="73525"/>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219" name="Straight Arrow Connector 218">
            <a:extLst>
              <a:ext uri="{FF2B5EF4-FFF2-40B4-BE49-F238E27FC236}">
                <a16:creationId xmlns:a16="http://schemas.microsoft.com/office/drawing/2014/main" id="{379B2EF8-14C0-0B20-35E6-668B60B50A33}"/>
              </a:ext>
            </a:extLst>
          </p:cNvPr>
          <p:cNvCxnSpPr>
            <a:cxnSpLocks/>
          </p:cNvCxnSpPr>
          <p:nvPr/>
        </p:nvCxnSpPr>
        <p:spPr>
          <a:xfrm flipH="1">
            <a:off x="4168788" y="6714912"/>
            <a:ext cx="129510" cy="26271"/>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220" name="Straight Arrow Connector 219">
            <a:extLst>
              <a:ext uri="{FF2B5EF4-FFF2-40B4-BE49-F238E27FC236}">
                <a16:creationId xmlns:a16="http://schemas.microsoft.com/office/drawing/2014/main" id="{4EAD51DC-FC9F-5E04-6394-997EC7BF2A2A}"/>
              </a:ext>
            </a:extLst>
          </p:cNvPr>
          <p:cNvCxnSpPr/>
          <p:nvPr/>
        </p:nvCxnSpPr>
        <p:spPr>
          <a:xfrm flipH="1">
            <a:off x="4150912" y="5875900"/>
            <a:ext cx="100413" cy="73525"/>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221" name="Straight Arrow Connector 220">
            <a:extLst>
              <a:ext uri="{FF2B5EF4-FFF2-40B4-BE49-F238E27FC236}">
                <a16:creationId xmlns:a16="http://schemas.microsoft.com/office/drawing/2014/main" id="{06606672-81D4-6231-0872-DF9C50D5CD83}"/>
              </a:ext>
            </a:extLst>
          </p:cNvPr>
          <p:cNvCxnSpPr/>
          <p:nvPr/>
        </p:nvCxnSpPr>
        <p:spPr>
          <a:xfrm flipH="1">
            <a:off x="3980837" y="6323575"/>
            <a:ext cx="100413" cy="73525"/>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228" name="Straight Arrow Connector 227">
            <a:extLst>
              <a:ext uri="{FF2B5EF4-FFF2-40B4-BE49-F238E27FC236}">
                <a16:creationId xmlns:a16="http://schemas.microsoft.com/office/drawing/2014/main" id="{80DCAB53-D921-D988-EA9C-829A588F6EB6}"/>
              </a:ext>
            </a:extLst>
          </p:cNvPr>
          <p:cNvCxnSpPr/>
          <p:nvPr/>
        </p:nvCxnSpPr>
        <p:spPr>
          <a:xfrm flipH="1">
            <a:off x="4894634" y="7565000"/>
            <a:ext cx="100413" cy="73525"/>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229" name="Straight Arrow Connector 228">
            <a:extLst>
              <a:ext uri="{FF2B5EF4-FFF2-40B4-BE49-F238E27FC236}">
                <a16:creationId xmlns:a16="http://schemas.microsoft.com/office/drawing/2014/main" id="{C7582EA4-5AAE-8ABA-EF85-6E0445DE1866}"/>
              </a:ext>
            </a:extLst>
          </p:cNvPr>
          <p:cNvCxnSpPr>
            <a:cxnSpLocks/>
          </p:cNvCxnSpPr>
          <p:nvPr/>
        </p:nvCxnSpPr>
        <p:spPr>
          <a:xfrm flipH="1" flipV="1">
            <a:off x="4844253" y="7782425"/>
            <a:ext cx="124463" cy="50300"/>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230" name="Straight Arrow Connector 229">
            <a:extLst>
              <a:ext uri="{FF2B5EF4-FFF2-40B4-BE49-F238E27FC236}">
                <a16:creationId xmlns:a16="http://schemas.microsoft.com/office/drawing/2014/main" id="{C245CC4C-FCE3-7120-35FD-E4932CDF24FE}"/>
              </a:ext>
            </a:extLst>
          </p:cNvPr>
          <p:cNvCxnSpPr>
            <a:cxnSpLocks/>
          </p:cNvCxnSpPr>
          <p:nvPr/>
        </p:nvCxnSpPr>
        <p:spPr>
          <a:xfrm flipH="1">
            <a:off x="4488471" y="8477037"/>
            <a:ext cx="129510" cy="26271"/>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231" name="Straight Arrow Connector 230">
            <a:extLst>
              <a:ext uri="{FF2B5EF4-FFF2-40B4-BE49-F238E27FC236}">
                <a16:creationId xmlns:a16="http://schemas.microsoft.com/office/drawing/2014/main" id="{EEC68688-F868-D27E-35CB-6E4C2BA7D63E}"/>
              </a:ext>
            </a:extLst>
          </p:cNvPr>
          <p:cNvCxnSpPr>
            <a:cxnSpLocks/>
          </p:cNvCxnSpPr>
          <p:nvPr/>
        </p:nvCxnSpPr>
        <p:spPr>
          <a:xfrm>
            <a:off x="4251325" y="8400525"/>
            <a:ext cx="99982" cy="0"/>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232" name="Straight Arrow Connector 231">
            <a:extLst>
              <a:ext uri="{FF2B5EF4-FFF2-40B4-BE49-F238E27FC236}">
                <a16:creationId xmlns:a16="http://schemas.microsoft.com/office/drawing/2014/main" id="{8CB87B4C-EC03-FBB6-119D-4F46957B03FA}"/>
              </a:ext>
            </a:extLst>
          </p:cNvPr>
          <p:cNvCxnSpPr/>
          <p:nvPr/>
        </p:nvCxnSpPr>
        <p:spPr>
          <a:xfrm flipH="1">
            <a:off x="4353063" y="7955525"/>
            <a:ext cx="100413" cy="73525"/>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cxnSp>
        <p:nvCxnSpPr>
          <p:cNvPr id="235" name="Straight Arrow Connector 234">
            <a:extLst>
              <a:ext uri="{FF2B5EF4-FFF2-40B4-BE49-F238E27FC236}">
                <a16:creationId xmlns:a16="http://schemas.microsoft.com/office/drawing/2014/main" id="{2B1671E0-5FBD-E781-3FA4-3812B70C104E}"/>
              </a:ext>
            </a:extLst>
          </p:cNvPr>
          <p:cNvCxnSpPr>
            <a:cxnSpLocks/>
          </p:cNvCxnSpPr>
          <p:nvPr/>
        </p:nvCxnSpPr>
        <p:spPr>
          <a:xfrm>
            <a:off x="6600732" y="6448425"/>
            <a:ext cx="0" cy="89558"/>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sp>
        <p:nvSpPr>
          <p:cNvPr id="237" name="Down Arrow 236">
            <a:extLst>
              <a:ext uri="{FF2B5EF4-FFF2-40B4-BE49-F238E27FC236}">
                <a16:creationId xmlns:a16="http://schemas.microsoft.com/office/drawing/2014/main" id="{744D09B5-A856-766F-60DE-B6B812EEF4D7}"/>
              </a:ext>
            </a:extLst>
          </p:cNvPr>
          <p:cNvSpPr/>
          <p:nvPr/>
        </p:nvSpPr>
        <p:spPr>
          <a:xfrm rot="5101845">
            <a:off x="6416675" y="5845176"/>
            <a:ext cx="87933" cy="120650"/>
          </a:xfrm>
          <a:prstGeom prst="downArrow">
            <a:avLst/>
          </a:prstGeom>
          <a:noFill/>
          <a:ln w="952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8" name="Down Arrow 237">
            <a:extLst>
              <a:ext uri="{FF2B5EF4-FFF2-40B4-BE49-F238E27FC236}">
                <a16:creationId xmlns:a16="http://schemas.microsoft.com/office/drawing/2014/main" id="{9D1ED997-E6ED-8702-CE6C-9865D78C9BC6}"/>
              </a:ext>
            </a:extLst>
          </p:cNvPr>
          <p:cNvSpPr/>
          <p:nvPr/>
        </p:nvSpPr>
        <p:spPr>
          <a:xfrm rot="5101845">
            <a:off x="6370281" y="6889750"/>
            <a:ext cx="87933" cy="120650"/>
          </a:xfrm>
          <a:prstGeom prst="downArrow">
            <a:avLst/>
          </a:prstGeom>
          <a:noFill/>
          <a:ln w="952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9" name="Freeform 238">
            <a:extLst>
              <a:ext uri="{FF2B5EF4-FFF2-40B4-BE49-F238E27FC236}">
                <a16:creationId xmlns:a16="http://schemas.microsoft.com/office/drawing/2014/main" id="{B3E4DF13-71B5-F893-43AC-EF1B13111866}"/>
              </a:ext>
            </a:extLst>
          </p:cNvPr>
          <p:cNvSpPr/>
          <p:nvPr/>
        </p:nvSpPr>
        <p:spPr>
          <a:xfrm rot="20516190">
            <a:off x="3791826" y="5738045"/>
            <a:ext cx="91179" cy="1357347"/>
          </a:xfrm>
          <a:custGeom>
            <a:avLst/>
            <a:gdLst>
              <a:gd name="connsiteX0" fmla="*/ 0 w 54691"/>
              <a:gd name="connsiteY0" fmla="*/ 0 h 1425575"/>
              <a:gd name="connsiteX1" fmla="*/ 22225 w 54691"/>
              <a:gd name="connsiteY1" fmla="*/ 695325 h 1425575"/>
              <a:gd name="connsiteX2" fmla="*/ 53975 w 54691"/>
              <a:gd name="connsiteY2" fmla="*/ 1282700 h 1425575"/>
              <a:gd name="connsiteX3" fmla="*/ 41275 w 54691"/>
              <a:gd name="connsiteY3" fmla="*/ 1425575 h 1425575"/>
            </a:gdLst>
            <a:ahLst/>
            <a:cxnLst>
              <a:cxn ang="0">
                <a:pos x="connsiteX0" y="connsiteY0"/>
              </a:cxn>
              <a:cxn ang="0">
                <a:pos x="connsiteX1" y="connsiteY1"/>
              </a:cxn>
              <a:cxn ang="0">
                <a:pos x="connsiteX2" y="connsiteY2"/>
              </a:cxn>
              <a:cxn ang="0">
                <a:pos x="connsiteX3" y="connsiteY3"/>
              </a:cxn>
            </a:cxnLst>
            <a:rect l="l" t="t" r="r" b="b"/>
            <a:pathLst>
              <a:path w="54691" h="1425575">
                <a:moveTo>
                  <a:pt x="0" y="0"/>
                </a:moveTo>
                <a:cubicBezTo>
                  <a:pt x="6614" y="240771"/>
                  <a:pt x="13229" y="481542"/>
                  <a:pt x="22225" y="695325"/>
                </a:cubicBezTo>
                <a:cubicBezTo>
                  <a:pt x="31221" y="909108"/>
                  <a:pt x="50800" y="1160992"/>
                  <a:pt x="53975" y="1282700"/>
                </a:cubicBezTo>
                <a:cubicBezTo>
                  <a:pt x="57150" y="1404408"/>
                  <a:pt x="49212" y="1414991"/>
                  <a:pt x="41275" y="1425575"/>
                </a:cubicBezTo>
              </a:path>
            </a:pathLst>
          </a:custGeom>
          <a:noFill/>
          <a:ln w="63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0" name="TextBox 239">
            <a:extLst>
              <a:ext uri="{FF2B5EF4-FFF2-40B4-BE49-F238E27FC236}">
                <a16:creationId xmlns:a16="http://schemas.microsoft.com/office/drawing/2014/main" id="{9D626F93-BA76-2C35-1646-B42F8816B6F0}"/>
              </a:ext>
            </a:extLst>
          </p:cNvPr>
          <p:cNvSpPr txBox="1"/>
          <p:nvPr/>
        </p:nvSpPr>
        <p:spPr>
          <a:xfrm>
            <a:off x="3632722" y="6553418"/>
            <a:ext cx="573629" cy="246221"/>
          </a:xfrm>
          <a:prstGeom prst="rect">
            <a:avLst/>
          </a:prstGeom>
          <a:noFill/>
        </p:spPr>
        <p:txBody>
          <a:bodyPr wrap="square" rtlCol="0">
            <a:spAutoFit/>
          </a:bodyPr>
          <a:lstStyle/>
          <a:p>
            <a:r>
              <a:rPr lang="en-US" sz="1000" dirty="0"/>
              <a:t>f</a:t>
            </a:r>
          </a:p>
        </p:txBody>
      </p:sp>
      <p:sp>
        <p:nvSpPr>
          <p:cNvPr id="241" name="Freeform 240">
            <a:extLst>
              <a:ext uri="{FF2B5EF4-FFF2-40B4-BE49-F238E27FC236}">
                <a16:creationId xmlns:a16="http://schemas.microsoft.com/office/drawing/2014/main" id="{B2201524-AE47-0B7B-38D2-F5411AB42E9D}"/>
              </a:ext>
            </a:extLst>
          </p:cNvPr>
          <p:cNvSpPr/>
          <p:nvPr/>
        </p:nvSpPr>
        <p:spPr>
          <a:xfrm>
            <a:off x="4887142" y="5848350"/>
            <a:ext cx="278583" cy="632505"/>
          </a:xfrm>
          <a:custGeom>
            <a:avLst/>
            <a:gdLst>
              <a:gd name="connsiteX0" fmla="*/ 262708 w 278583"/>
              <a:gd name="connsiteY0" fmla="*/ 0 h 632505"/>
              <a:gd name="connsiteX1" fmla="*/ 2358 w 278583"/>
              <a:gd name="connsiteY1" fmla="*/ 400050 h 632505"/>
              <a:gd name="connsiteX2" fmla="*/ 142058 w 278583"/>
              <a:gd name="connsiteY2" fmla="*/ 631825 h 632505"/>
              <a:gd name="connsiteX3" fmla="*/ 278583 w 278583"/>
              <a:gd name="connsiteY3" fmla="*/ 457200 h 632505"/>
            </a:gdLst>
            <a:ahLst/>
            <a:cxnLst>
              <a:cxn ang="0">
                <a:pos x="connsiteX0" y="connsiteY0"/>
              </a:cxn>
              <a:cxn ang="0">
                <a:pos x="connsiteX1" y="connsiteY1"/>
              </a:cxn>
              <a:cxn ang="0">
                <a:pos x="connsiteX2" y="connsiteY2"/>
              </a:cxn>
              <a:cxn ang="0">
                <a:pos x="connsiteX3" y="connsiteY3"/>
              </a:cxn>
            </a:cxnLst>
            <a:rect l="l" t="t" r="r" b="b"/>
            <a:pathLst>
              <a:path w="278583" h="632505">
                <a:moveTo>
                  <a:pt x="262708" y="0"/>
                </a:moveTo>
                <a:cubicBezTo>
                  <a:pt x="142587" y="147373"/>
                  <a:pt x="22466" y="294746"/>
                  <a:pt x="2358" y="400050"/>
                </a:cubicBezTo>
                <a:cubicBezTo>
                  <a:pt x="-17750" y="505354"/>
                  <a:pt x="96020" y="622300"/>
                  <a:pt x="142058" y="631825"/>
                </a:cubicBezTo>
                <a:cubicBezTo>
                  <a:pt x="188095" y="641350"/>
                  <a:pt x="233339" y="549275"/>
                  <a:pt x="278583" y="457200"/>
                </a:cubicBezTo>
              </a:path>
            </a:pathLst>
          </a:custGeom>
          <a:noFill/>
          <a:ln w="63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2" name="Straight Arrow Connector 241">
            <a:extLst>
              <a:ext uri="{FF2B5EF4-FFF2-40B4-BE49-F238E27FC236}">
                <a16:creationId xmlns:a16="http://schemas.microsoft.com/office/drawing/2014/main" id="{1DB2FEE4-8856-5843-45D9-95AE89949FB6}"/>
              </a:ext>
            </a:extLst>
          </p:cNvPr>
          <p:cNvCxnSpPr/>
          <p:nvPr/>
        </p:nvCxnSpPr>
        <p:spPr>
          <a:xfrm flipH="1">
            <a:off x="4098695" y="6431525"/>
            <a:ext cx="100413" cy="73525"/>
          </a:xfrm>
          <a:prstGeom prst="straightConnector1">
            <a:avLst/>
          </a:prstGeom>
          <a:ln w="12700">
            <a:solidFill>
              <a:srgbClr val="FF0000"/>
            </a:solidFill>
            <a:tailEnd type="stealth" w="sm" len="sm"/>
          </a:ln>
        </p:spPr>
        <p:style>
          <a:lnRef idx="2">
            <a:schemeClr val="accent1"/>
          </a:lnRef>
          <a:fillRef idx="0">
            <a:schemeClr val="accent1"/>
          </a:fillRef>
          <a:effectRef idx="1">
            <a:schemeClr val="accent1"/>
          </a:effectRef>
          <a:fontRef idx="minor">
            <a:schemeClr val="tx1"/>
          </a:fontRef>
        </p:style>
      </p:cxnSp>
      <p:sp>
        <p:nvSpPr>
          <p:cNvPr id="243" name="Freeform 242">
            <a:extLst>
              <a:ext uri="{FF2B5EF4-FFF2-40B4-BE49-F238E27FC236}">
                <a16:creationId xmlns:a16="http://schemas.microsoft.com/office/drawing/2014/main" id="{272BAA0A-F037-D1A8-5F72-B01F0E003C8C}"/>
              </a:ext>
            </a:extLst>
          </p:cNvPr>
          <p:cNvSpPr/>
          <p:nvPr/>
        </p:nvSpPr>
        <p:spPr>
          <a:xfrm rot="4045294">
            <a:off x="4286007" y="5491506"/>
            <a:ext cx="95731" cy="1231466"/>
          </a:xfrm>
          <a:custGeom>
            <a:avLst/>
            <a:gdLst>
              <a:gd name="connsiteX0" fmla="*/ 0 w 54691"/>
              <a:gd name="connsiteY0" fmla="*/ 0 h 1425575"/>
              <a:gd name="connsiteX1" fmla="*/ 22225 w 54691"/>
              <a:gd name="connsiteY1" fmla="*/ 695325 h 1425575"/>
              <a:gd name="connsiteX2" fmla="*/ 53975 w 54691"/>
              <a:gd name="connsiteY2" fmla="*/ 1282700 h 1425575"/>
              <a:gd name="connsiteX3" fmla="*/ 41275 w 54691"/>
              <a:gd name="connsiteY3" fmla="*/ 1425575 h 1425575"/>
            </a:gdLst>
            <a:ahLst/>
            <a:cxnLst>
              <a:cxn ang="0">
                <a:pos x="connsiteX0" y="connsiteY0"/>
              </a:cxn>
              <a:cxn ang="0">
                <a:pos x="connsiteX1" y="connsiteY1"/>
              </a:cxn>
              <a:cxn ang="0">
                <a:pos x="connsiteX2" y="connsiteY2"/>
              </a:cxn>
              <a:cxn ang="0">
                <a:pos x="connsiteX3" y="connsiteY3"/>
              </a:cxn>
            </a:cxnLst>
            <a:rect l="l" t="t" r="r" b="b"/>
            <a:pathLst>
              <a:path w="54691" h="1425575">
                <a:moveTo>
                  <a:pt x="0" y="0"/>
                </a:moveTo>
                <a:cubicBezTo>
                  <a:pt x="6614" y="240771"/>
                  <a:pt x="13229" y="481542"/>
                  <a:pt x="22225" y="695325"/>
                </a:cubicBezTo>
                <a:cubicBezTo>
                  <a:pt x="31221" y="909108"/>
                  <a:pt x="50800" y="1160992"/>
                  <a:pt x="53975" y="1282700"/>
                </a:cubicBezTo>
                <a:cubicBezTo>
                  <a:pt x="57150" y="1404408"/>
                  <a:pt x="49212" y="1414991"/>
                  <a:pt x="41275" y="1425575"/>
                </a:cubicBezTo>
              </a:path>
            </a:pathLst>
          </a:custGeom>
          <a:noFill/>
          <a:ln w="63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4" name="TextBox 243">
            <a:extLst>
              <a:ext uri="{FF2B5EF4-FFF2-40B4-BE49-F238E27FC236}">
                <a16:creationId xmlns:a16="http://schemas.microsoft.com/office/drawing/2014/main" id="{9298DB14-7596-9647-B59A-F3F79182A799}"/>
              </a:ext>
            </a:extLst>
          </p:cNvPr>
          <p:cNvSpPr txBox="1"/>
          <p:nvPr/>
        </p:nvSpPr>
        <p:spPr>
          <a:xfrm>
            <a:off x="4860752" y="5488792"/>
            <a:ext cx="573629" cy="246221"/>
          </a:xfrm>
          <a:prstGeom prst="rect">
            <a:avLst/>
          </a:prstGeom>
          <a:noFill/>
        </p:spPr>
        <p:txBody>
          <a:bodyPr wrap="square" rtlCol="0">
            <a:spAutoFit/>
          </a:bodyPr>
          <a:lstStyle/>
          <a:p>
            <a:r>
              <a:rPr lang="en-US" sz="1000" dirty="0"/>
              <a:t>LV</a:t>
            </a:r>
          </a:p>
        </p:txBody>
      </p:sp>
      <p:sp>
        <p:nvSpPr>
          <p:cNvPr id="245" name="Freeform 244">
            <a:extLst>
              <a:ext uri="{FF2B5EF4-FFF2-40B4-BE49-F238E27FC236}">
                <a16:creationId xmlns:a16="http://schemas.microsoft.com/office/drawing/2014/main" id="{7E614D86-508B-2F46-4420-F1D301606504}"/>
              </a:ext>
            </a:extLst>
          </p:cNvPr>
          <p:cNvSpPr/>
          <p:nvPr/>
        </p:nvSpPr>
        <p:spPr>
          <a:xfrm>
            <a:off x="4851400" y="5543550"/>
            <a:ext cx="279400" cy="292316"/>
          </a:xfrm>
          <a:custGeom>
            <a:avLst/>
            <a:gdLst>
              <a:gd name="connsiteX0" fmla="*/ 95250 w 279400"/>
              <a:gd name="connsiteY0" fmla="*/ 22225 h 292316"/>
              <a:gd name="connsiteX1" fmla="*/ 0 w 279400"/>
              <a:gd name="connsiteY1" fmla="*/ 273050 h 292316"/>
              <a:gd name="connsiteX2" fmla="*/ 95250 w 279400"/>
              <a:gd name="connsiteY2" fmla="*/ 244475 h 292316"/>
              <a:gd name="connsiteX3" fmla="*/ 279400 w 279400"/>
              <a:gd name="connsiteY3" fmla="*/ 0 h 292316"/>
            </a:gdLst>
            <a:ahLst/>
            <a:cxnLst>
              <a:cxn ang="0">
                <a:pos x="connsiteX0" y="connsiteY0"/>
              </a:cxn>
              <a:cxn ang="0">
                <a:pos x="connsiteX1" y="connsiteY1"/>
              </a:cxn>
              <a:cxn ang="0">
                <a:pos x="connsiteX2" y="connsiteY2"/>
              </a:cxn>
              <a:cxn ang="0">
                <a:pos x="connsiteX3" y="connsiteY3"/>
              </a:cxn>
            </a:cxnLst>
            <a:rect l="l" t="t" r="r" b="b"/>
            <a:pathLst>
              <a:path w="279400" h="292316">
                <a:moveTo>
                  <a:pt x="95250" y="22225"/>
                </a:moveTo>
                <a:cubicBezTo>
                  <a:pt x="47625" y="129116"/>
                  <a:pt x="0" y="236008"/>
                  <a:pt x="0" y="273050"/>
                </a:cubicBezTo>
                <a:cubicBezTo>
                  <a:pt x="0" y="310092"/>
                  <a:pt x="48683" y="289983"/>
                  <a:pt x="95250" y="244475"/>
                </a:cubicBezTo>
                <a:cubicBezTo>
                  <a:pt x="141817" y="198967"/>
                  <a:pt x="210608" y="99483"/>
                  <a:pt x="279400" y="0"/>
                </a:cubicBezTo>
              </a:path>
            </a:pathLst>
          </a:custGeom>
          <a:noFill/>
          <a:ln w="63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6" name="TextBox 245">
            <a:extLst>
              <a:ext uri="{FF2B5EF4-FFF2-40B4-BE49-F238E27FC236}">
                <a16:creationId xmlns:a16="http://schemas.microsoft.com/office/drawing/2014/main" id="{A73D038D-B4BA-299C-C7D2-329BD160FFEE}"/>
              </a:ext>
            </a:extLst>
          </p:cNvPr>
          <p:cNvSpPr txBox="1"/>
          <p:nvPr/>
        </p:nvSpPr>
        <p:spPr>
          <a:xfrm>
            <a:off x="4111546" y="5530660"/>
            <a:ext cx="573629" cy="246221"/>
          </a:xfrm>
          <a:prstGeom prst="rect">
            <a:avLst/>
          </a:prstGeom>
          <a:noFill/>
        </p:spPr>
        <p:txBody>
          <a:bodyPr wrap="square" rtlCol="0">
            <a:spAutoFit/>
          </a:bodyPr>
          <a:lstStyle/>
          <a:p>
            <a:r>
              <a:rPr lang="en-US" sz="1000" dirty="0"/>
              <a:t>LSV</a:t>
            </a:r>
          </a:p>
        </p:txBody>
      </p:sp>
      <p:sp>
        <p:nvSpPr>
          <p:cNvPr id="247" name="TextBox 246">
            <a:extLst>
              <a:ext uri="{FF2B5EF4-FFF2-40B4-BE49-F238E27FC236}">
                <a16:creationId xmlns:a16="http://schemas.microsoft.com/office/drawing/2014/main" id="{00CF4B70-6DF1-B953-BABC-65D001E42113}"/>
              </a:ext>
            </a:extLst>
          </p:cNvPr>
          <p:cNvSpPr txBox="1"/>
          <p:nvPr/>
        </p:nvSpPr>
        <p:spPr>
          <a:xfrm>
            <a:off x="4889914" y="6149785"/>
            <a:ext cx="573629" cy="246221"/>
          </a:xfrm>
          <a:prstGeom prst="rect">
            <a:avLst/>
          </a:prstGeom>
          <a:noFill/>
        </p:spPr>
        <p:txBody>
          <a:bodyPr wrap="square" rtlCol="0">
            <a:spAutoFit/>
          </a:bodyPr>
          <a:lstStyle/>
          <a:p>
            <a:r>
              <a:rPr lang="en-US" sz="1000" dirty="0" err="1"/>
              <a:t>st</a:t>
            </a:r>
            <a:endParaRPr lang="en-US" sz="1000" dirty="0"/>
          </a:p>
        </p:txBody>
      </p:sp>
      <p:sp>
        <p:nvSpPr>
          <p:cNvPr id="248" name="Freeform 247">
            <a:extLst>
              <a:ext uri="{FF2B5EF4-FFF2-40B4-BE49-F238E27FC236}">
                <a16:creationId xmlns:a16="http://schemas.microsoft.com/office/drawing/2014/main" id="{42537F87-83C8-BB0F-87CA-AC9196ADE7EC}"/>
              </a:ext>
            </a:extLst>
          </p:cNvPr>
          <p:cNvSpPr/>
          <p:nvPr/>
        </p:nvSpPr>
        <p:spPr>
          <a:xfrm rot="6086008">
            <a:off x="4275596" y="6436437"/>
            <a:ext cx="159347" cy="1638162"/>
          </a:xfrm>
          <a:custGeom>
            <a:avLst/>
            <a:gdLst>
              <a:gd name="connsiteX0" fmla="*/ 0 w 54691"/>
              <a:gd name="connsiteY0" fmla="*/ 0 h 1425575"/>
              <a:gd name="connsiteX1" fmla="*/ 22225 w 54691"/>
              <a:gd name="connsiteY1" fmla="*/ 695325 h 1425575"/>
              <a:gd name="connsiteX2" fmla="*/ 53975 w 54691"/>
              <a:gd name="connsiteY2" fmla="*/ 1282700 h 1425575"/>
              <a:gd name="connsiteX3" fmla="*/ 41275 w 54691"/>
              <a:gd name="connsiteY3" fmla="*/ 1425575 h 1425575"/>
            </a:gdLst>
            <a:ahLst/>
            <a:cxnLst>
              <a:cxn ang="0">
                <a:pos x="connsiteX0" y="connsiteY0"/>
              </a:cxn>
              <a:cxn ang="0">
                <a:pos x="connsiteX1" y="connsiteY1"/>
              </a:cxn>
              <a:cxn ang="0">
                <a:pos x="connsiteX2" y="connsiteY2"/>
              </a:cxn>
              <a:cxn ang="0">
                <a:pos x="connsiteX3" y="connsiteY3"/>
              </a:cxn>
            </a:cxnLst>
            <a:rect l="l" t="t" r="r" b="b"/>
            <a:pathLst>
              <a:path w="54691" h="1425575">
                <a:moveTo>
                  <a:pt x="0" y="0"/>
                </a:moveTo>
                <a:cubicBezTo>
                  <a:pt x="6614" y="240771"/>
                  <a:pt x="13229" y="481542"/>
                  <a:pt x="22225" y="695325"/>
                </a:cubicBezTo>
                <a:cubicBezTo>
                  <a:pt x="31221" y="909108"/>
                  <a:pt x="50800" y="1160992"/>
                  <a:pt x="53975" y="1282700"/>
                </a:cubicBezTo>
                <a:cubicBezTo>
                  <a:pt x="57150" y="1404408"/>
                  <a:pt x="49212" y="1414991"/>
                  <a:pt x="41275" y="1425575"/>
                </a:cubicBezTo>
              </a:path>
            </a:pathLst>
          </a:custGeom>
          <a:noFill/>
          <a:ln w="63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9" name="TextBox 248">
            <a:extLst>
              <a:ext uri="{FF2B5EF4-FFF2-40B4-BE49-F238E27FC236}">
                <a16:creationId xmlns:a16="http://schemas.microsoft.com/office/drawing/2014/main" id="{86B298D5-803C-D1DD-FF99-60581C1CA39F}"/>
              </a:ext>
            </a:extLst>
          </p:cNvPr>
          <p:cNvSpPr txBox="1"/>
          <p:nvPr/>
        </p:nvSpPr>
        <p:spPr>
          <a:xfrm>
            <a:off x="4567201" y="7045830"/>
            <a:ext cx="573629" cy="246221"/>
          </a:xfrm>
          <a:prstGeom prst="rect">
            <a:avLst/>
          </a:prstGeom>
          <a:noFill/>
        </p:spPr>
        <p:txBody>
          <a:bodyPr wrap="square" rtlCol="0">
            <a:spAutoFit/>
          </a:bodyPr>
          <a:lstStyle/>
          <a:p>
            <a:r>
              <a:rPr lang="en-US" sz="1000" dirty="0"/>
              <a:t>ac</a:t>
            </a:r>
          </a:p>
        </p:txBody>
      </p:sp>
      <p:sp>
        <p:nvSpPr>
          <p:cNvPr id="250" name="Freeform 249">
            <a:extLst>
              <a:ext uri="{FF2B5EF4-FFF2-40B4-BE49-F238E27FC236}">
                <a16:creationId xmlns:a16="http://schemas.microsoft.com/office/drawing/2014/main" id="{DF44C318-098F-4167-D54A-981CF500595D}"/>
              </a:ext>
            </a:extLst>
          </p:cNvPr>
          <p:cNvSpPr/>
          <p:nvPr/>
        </p:nvSpPr>
        <p:spPr>
          <a:xfrm>
            <a:off x="3549650" y="7907039"/>
            <a:ext cx="98425" cy="750902"/>
          </a:xfrm>
          <a:custGeom>
            <a:avLst/>
            <a:gdLst>
              <a:gd name="connsiteX0" fmla="*/ 0 w 209311"/>
              <a:gd name="connsiteY0" fmla="*/ 33636 h 750902"/>
              <a:gd name="connsiteX1" fmla="*/ 98425 w 209311"/>
              <a:gd name="connsiteY1" fmla="*/ 20936 h 750902"/>
              <a:gd name="connsiteX2" fmla="*/ 203200 w 209311"/>
              <a:gd name="connsiteY2" fmla="*/ 278111 h 750902"/>
              <a:gd name="connsiteX3" fmla="*/ 196850 w 209311"/>
              <a:gd name="connsiteY3" fmla="*/ 697211 h 750902"/>
              <a:gd name="connsiteX4" fmla="*/ 196850 w 209311"/>
              <a:gd name="connsiteY4" fmla="*/ 732136 h 750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311" h="750902">
                <a:moveTo>
                  <a:pt x="0" y="33636"/>
                </a:moveTo>
                <a:cubicBezTo>
                  <a:pt x="32279" y="6913"/>
                  <a:pt x="64558" y="-19810"/>
                  <a:pt x="98425" y="20936"/>
                </a:cubicBezTo>
                <a:cubicBezTo>
                  <a:pt x="132292" y="61682"/>
                  <a:pt x="186796" y="165399"/>
                  <a:pt x="203200" y="278111"/>
                </a:cubicBezTo>
                <a:cubicBezTo>
                  <a:pt x="219604" y="390824"/>
                  <a:pt x="197908" y="621540"/>
                  <a:pt x="196850" y="697211"/>
                </a:cubicBezTo>
                <a:cubicBezTo>
                  <a:pt x="195792" y="772882"/>
                  <a:pt x="196321" y="752509"/>
                  <a:pt x="196850" y="732136"/>
                </a:cubicBezTo>
              </a:path>
            </a:pathLst>
          </a:custGeom>
          <a:noFill/>
          <a:ln w="63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1" name="Freeform 250">
            <a:extLst>
              <a:ext uri="{FF2B5EF4-FFF2-40B4-BE49-F238E27FC236}">
                <a16:creationId xmlns:a16="http://schemas.microsoft.com/office/drawing/2014/main" id="{30272B24-FA37-6A0C-82BC-7CFF96EEAB45}"/>
              </a:ext>
            </a:extLst>
          </p:cNvPr>
          <p:cNvSpPr/>
          <p:nvPr/>
        </p:nvSpPr>
        <p:spPr>
          <a:xfrm>
            <a:off x="2359004" y="6899275"/>
            <a:ext cx="264214" cy="350650"/>
          </a:xfrm>
          <a:custGeom>
            <a:avLst/>
            <a:gdLst>
              <a:gd name="connsiteX0" fmla="*/ 22 w 303763"/>
              <a:gd name="connsiteY0" fmla="*/ 273226 h 414326"/>
              <a:gd name="connsiteX1" fmla="*/ 66697 w 303763"/>
              <a:gd name="connsiteY1" fmla="*/ 139876 h 414326"/>
              <a:gd name="connsiteX2" fmla="*/ 171472 w 303763"/>
              <a:gd name="connsiteY2" fmla="*/ 6526 h 414326"/>
              <a:gd name="connsiteX3" fmla="*/ 282597 w 303763"/>
              <a:gd name="connsiteY3" fmla="*/ 31926 h 414326"/>
              <a:gd name="connsiteX4" fmla="*/ 298472 w 303763"/>
              <a:gd name="connsiteY4" fmla="*/ 130351 h 414326"/>
              <a:gd name="connsiteX5" fmla="*/ 219097 w 303763"/>
              <a:gd name="connsiteY5" fmla="*/ 397051 h 414326"/>
              <a:gd name="connsiteX6" fmla="*/ 142897 w 303763"/>
              <a:gd name="connsiteY6" fmla="*/ 374826 h 414326"/>
              <a:gd name="connsiteX7" fmla="*/ 177822 w 303763"/>
              <a:gd name="connsiteY7" fmla="*/ 266876 h 414326"/>
              <a:gd name="connsiteX8" fmla="*/ 139722 w 303763"/>
              <a:gd name="connsiteY8" fmla="*/ 225601 h 414326"/>
              <a:gd name="connsiteX9" fmla="*/ 60347 w 303763"/>
              <a:gd name="connsiteY9" fmla="*/ 330376 h 414326"/>
              <a:gd name="connsiteX10" fmla="*/ 22 w 303763"/>
              <a:gd name="connsiteY10" fmla="*/ 273226 h 41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3763" h="414326">
                <a:moveTo>
                  <a:pt x="22" y="273226"/>
                </a:moveTo>
                <a:cubicBezTo>
                  <a:pt x="1080" y="241476"/>
                  <a:pt x="38122" y="184326"/>
                  <a:pt x="66697" y="139876"/>
                </a:cubicBezTo>
                <a:cubicBezTo>
                  <a:pt x="95272" y="95426"/>
                  <a:pt x="135489" y="24518"/>
                  <a:pt x="171472" y="6526"/>
                </a:cubicBezTo>
                <a:cubicBezTo>
                  <a:pt x="207455" y="-11466"/>
                  <a:pt x="261430" y="11288"/>
                  <a:pt x="282597" y="31926"/>
                </a:cubicBezTo>
                <a:cubicBezTo>
                  <a:pt x="303764" y="52563"/>
                  <a:pt x="309055" y="69497"/>
                  <a:pt x="298472" y="130351"/>
                </a:cubicBezTo>
                <a:cubicBezTo>
                  <a:pt x="287889" y="191205"/>
                  <a:pt x="245026" y="356305"/>
                  <a:pt x="219097" y="397051"/>
                </a:cubicBezTo>
                <a:cubicBezTo>
                  <a:pt x="193168" y="437797"/>
                  <a:pt x="149776" y="396522"/>
                  <a:pt x="142897" y="374826"/>
                </a:cubicBezTo>
                <a:cubicBezTo>
                  <a:pt x="136018" y="353130"/>
                  <a:pt x="178351" y="291747"/>
                  <a:pt x="177822" y="266876"/>
                </a:cubicBezTo>
                <a:cubicBezTo>
                  <a:pt x="177293" y="242005"/>
                  <a:pt x="159301" y="215018"/>
                  <a:pt x="139722" y="225601"/>
                </a:cubicBezTo>
                <a:cubicBezTo>
                  <a:pt x="120143" y="236184"/>
                  <a:pt x="85218" y="318734"/>
                  <a:pt x="60347" y="330376"/>
                </a:cubicBezTo>
                <a:cubicBezTo>
                  <a:pt x="35476" y="342018"/>
                  <a:pt x="-1036" y="304976"/>
                  <a:pt x="22" y="273226"/>
                </a:cubicBezTo>
                <a:close/>
              </a:path>
            </a:pathLst>
          </a:custGeom>
          <a:noFill/>
          <a:ln w="63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2" name="Freeform 251">
            <a:extLst>
              <a:ext uri="{FF2B5EF4-FFF2-40B4-BE49-F238E27FC236}">
                <a16:creationId xmlns:a16="http://schemas.microsoft.com/office/drawing/2014/main" id="{C4BA6E94-6BE4-60CD-C84E-3A762ECE2673}"/>
              </a:ext>
            </a:extLst>
          </p:cNvPr>
          <p:cNvSpPr/>
          <p:nvPr/>
        </p:nvSpPr>
        <p:spPr>
          <a:xfrm>
            <a:off x="1539126" y="6720182"/>
            <a:ext cx="583948" cy="631011"/>
          </a:xfrm>
          <a:custGeom>
            <a:avLst/>
            <a:gdLst>
              <a:gd name="connsiteX0" fmla="*/ 270624 w 583948"/>
              <a:gd name="connsiteY0" fmla="*/ 458493 h 631011"/>
              <a:gd name="connsiteX1" fmla="*/ 394449 w 583948"/>
              <a:gd name="connsiteY1" fmla="*/ 626768 h 631011"/>
              <a:gd name="connsiteX2" fmla="*/ 581774 w 583948"/>
              <a:gd name="connsiteY2" fmla="*/ 566443 h 631011"/>
              <a:gd name="connsiteX3" fmla="*/ 489699 w 583948"/>
              <a:gd name="connsiteY3" fmla="*/ 414043 h 631011"/>
              <a:gd name="connsiteX4" fmla="*/ 384924 w 583948"/>
              <a:gd name="connsiteY4" fmla="*/ 220368 h 631011"/>
              <a:gd name="connsiteX5" fmla="*/ 375399 w 583948"/>
              <a:gd name="connsiteY5" fmla="*/ 42568 h 631011"/>
              <a:gd name="connsiteX6" fmla="*/ 276974 w 583948"/>
              <a:gd name="connsiteY6" fmla="*/ 17168 h 631011"/>
              <a:gd name="connsiteX7" fmla="*/ 194424 w 583948"/>
              <a:gd name="connsiteY7" fmla="*/ 261643 h 631011"/>
              <a:gd name="connsiteX8" fmla="*/ 48374 w 583948"/>
              <a:gd name="connsiteY8" fmla="*/ 477543 h 631011"/>
              <a:gd name="connsiteX9" fmla="*/ 3924 w 583948"/>
              <a:gd name="connsiteY9" fmla="*/ 579143 h 631011"/>
              <a:gd name="connsiteX10" fmla="*/ 134099 w 583948"/>
              <a:gd name="connsiteY10" fmla="*/ 610893 h 631011"/>
              <a:gd name="connsiteX11" fmla="*/ 270624 w 583948"/>
              <a:gd name="connsiteY11" fmla="*/ 458493 h 631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3948" h="631011">
                <a:moveTo>
                  <a:pt x="270624" y="458493"/>
                </a:moveTo>
                <a:cubicBezTo>
                  <a:pt x="314016" y="461139"/>
                  <a:pt x="342591" y="608776"/>
                  <a:pt x="394449" y="626768"/>
                </a:cubicBezTo>
                <a:cubicBezTo>
                  <a:pt x="446307" y="644760"/>
                  <a:pt x="565899" y="601897"/>
                  <a:pt x="581774" y="566443"/>
                </a:cubicBezTo>
                <a:cubicBezTo>
                  <a:pt x="597649" y="530989"/>
                  <a:pt x="522507" y="471722"/>
                  <a:pt x="489699" y="414043"/>
                </a:cubicBezTo>
                <a:cubicBezTo>
                  <a:pt x="456891" y="356364"/>
                  <a:pt x="403974" y="282281"/>
                  <a:pt x="384924" y="220368"/>
                </a:cubicBezTo>
                <a:cubicBezTo>
                  <a:pt x="365874" y="158455"/>
                  <a:pt x="393391" y="76435"/>
                  <a:pt x="375399" y="42568"/>
                </a:cubicBezTo>
                <a:cubicBezTo>
                  <a:pt x="357407" y="8701"/>
                  <a:pt x="307137" y="-19345"/>
                  <a:pt x="276974" y="17168"/>
                </a:cubicBezTo>
                <a:cubicBezTo>
                  <a:pt x="246811" y="53681"/>
                  <a:pt x="232524" y="184914"/>
                  <a:pt x="194424" y="261643"/>
                </a:cubicBezTo>
                <a:cubicBezTo>
                  <a:pt x="156324" y="338372"/>
                  <a:pt x="80124" y="424626"/>
                  <a:pt x="48374" y="477543"/>
                </a:cubicBezTo>
                <a:cubicBezTo>
                  <a:pt x="16624" y="530460"/>
                  <a:pt x="-10364" y="556918"/>
                  <a:pt x="3924" y="579143"/>
                </a:cubicBezTo>
                <a:cubicBezTo>
                  <a:pt x="18212" y="601368"/>
                  <a:pt x="90178" y="626239"/>
                  <a:pt x="134099" y="610893"/>
                </a:cubicBezTo>
                <a:cubicBezTo>
                  <a:pt x="178020" y="595547"/>
                  <a:pt x="227232" y="455847"/>
                  <a:pt x="270624" y="458493"/>
                </a:cubicBezTo>
                <a:close/>
              </a:path>
            </a:pathLst>
          </a:custGeom>
          <a:noFill/>
          <a:ln w="63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3" name="Freeform 252">
            <a:extLst>
              <a:ext uri="{FF2B5EF4-FFF2-40B4-BE49-F238E27FC236}">
                <a16:creationId xmlns:a16="http://schemas.microsoft.com/office/drawing/2014/main" id="{56B87D8D-90CC-00F9-A90D-3182CAE06E93}"/>
              </a:ext>
            </a:extLst>
          </p:cNvPr>
          <p:cNvSpPr/>
          <p:nvPr/>
        </p:nvSpPr>
        <p:spPr>
          <a:xfrm>
            <a:off x="692150" y="7346421"/>
            <a:ext cx="1756357" cy="375427"/>
          </a:xfrm>
          <a:custGeom>
            <a:avLst/>
            <a:gdLst>
              <a:gd name="connsiteX0" fmla="*/ 0 w 1756357"/>
              <a:gd name="connsiteY0" fmla="*/ 203729 h 375427"/>
              <a:gd name="connsiteX1" fmla="*/ 301625 w 1756357"/>
              <a:gd name="connsiteY1" fmla="*/ 171979 h 375427"/>
              <a:gd name="connsiteX2" fmla="*/ 406400 w 1756357"/>
              <a:gd name="connsiteY2" fmla="*/ 152929 h 375427"/>
              <a:gd name="connsiteX3" fmla="*/ 603250 w 1756357"/>
              <a:gd name="connsiteY3" fmla="*/ 51329 h 375427"/>
              <a:gd name="connsiteX4" fmla="*/ 996950 w 1756357"/>
              <a:gd name="connsiteY4" fmla="*/ 529 h 375427"/>
              <a:gd name="connsiteX5" fmla="*/ 1336675 w 1756357"/>
              <a:gd name="connsiteY5" fmla="*/ 29104 h 375427"/>
              <a:gd name="connsiteX6" fmla="*/ 1660525 w 1756357"/>
              <a:gd name="connsiteY6" fmla="*/ 95779 h 375427"/>
              <a:gd name="connsiteX7" fmla="*/ 1755775 w 1756357"/>
              <a:gd name="connsiteY7" fmla="*/ 216429 h 375427"/>
              <a:gd name="connsiteX8" fmla="*/ 1628775 w 1756357"/>
              <a:gd name="connsiteY8" fmla="*/ 352954 h 375427"/>
              <a:gd name="connsiteX9" fmla="*/ 1298575 w 1756357"/>
              <a:gd name="connsiteY9" fmla="*/ 375179 h 375427"/>
              <a:gd name="connsiteX10" fmla="*/ 1079500 w 1756357"/>
              <a:gd name="connsiteY10" fmla="*/ 352954 h 375427"/>
              <a:gd name="connsiteX11" fmla="*/ 882650 w 1756357"/>
              <a:gd name="connsiteY11" fmla="*/ 333904 h 375427"/>
              <a:gd name="connsiteX12" fmla="*/ 546100 w 1756357"/>
              <a:gd name="connsiteY12" fmla="*/ 368829 h 375427"/>
              <a:gd name="connsiteX13" fmla="*/ 400050 w 1756357"/>
              <a:gd name="connsiteY13" fmla="*/ 302154 h 375427"/>
              <a:gd name="connsiteX14" fmla="*/ 234950 w 1756357"/>
              <a:gd name="connsiteY14" fmla="*/ 321204 h 375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6357" h="375427">
                <a:moveTo>
                  <a:pt x="0" y="203729"/>
                </a:moveTo>
                <a:lnTo>
                  <a:pt x="301625" y="171979"/>
                </a:lnTo>
                <a:cubicBezTo>
                  <a:pt x="369358" y="163512"/>
                  <a:pt x="356129" y="173037"/>
                  <a:pt x="406400" y="152929"/>
                </a:cubicBezTo>
                <a:cubicBezTo>
                  <a:pt x="456671" y="132821"/>
                  <a:pt x="504825" y="76729"/>
                  <a:pt x="603250" y="51329"/>
                </a:cubicBezTo>
                <a:cubicBezTo>
                  <a:pt x="701675" y="25929"/>
                  <a:pt x="874713" y="4233"/>
                  <a:pt x="996950" y="529"/>
                </a:cubicBezTo>
                <a:cubicBezTo>
                  <a:pt x="1119187" y="-3175"/>
                  <a:pt x="1226079" y="13229"/>
                  <a:pt x="1336675" y="29104"/>
                </a:cubicBezTo>
                <a:cubicBezTo>
                  <a:pt x="1447271" y="44979"/>
                  <a:pt x="1590675" y="64558"/>
                  <a:pt x="1660525" y="95779"/>
                </a:cubicBezTo>
                <a:cubicBezTo>
                  <a:pt x="1730375" y="127000"/>
                  <a:pt x="1761067" y="173567"/>
                  <a:pt x="1755775" y="216429"/>
                </a:cubicBezTo>
                <a:cubicBezTo>
                  <a:pt x="1750483" y="259291"/>
                  <a:pt x="1704975" y="326496"/>
                  <a:pt x="1628775" y="352954"/>
                </a:cubicBezTo>
                <a:cubicBezTo>
                  <a:pt x="1552575" y="379412"/>
                  <a:pt x="1390121" y="375179"/>
                  <a:pt x="1298575" y="375179"/>
                </a:cubicBezTo>
                <a:cubicBezTo>
                  <a:pt x="1207029" y="375179"/>
                  <a:pt x="1079500" y="352954"/>
                  <a:pt x="1079500" y="352954"/>
                </a:cubicBezTo>
                <a:cubicBezTo>
                  <a:pt x="1010179" y="346075"/>
                  <a:pt x="971550" y="331258"/>
                  <a:pt x="882650" y="333904"/>
                </a:cubicBezTo>
                <a:cubicBezTo>
                  <a:pt x="793750" y="336550"/>
                  <a:pt x="626533" y="374121"/>
                  <a:pt x="546100" y="368829"/>
                </a:cubicBezTo>
                <a:cubicBezTo>
                  <a:pt x="465667" y="363537"/>
                  <a:pt x="451908" y="310091"/>
                  <a:pt x="400050" y="302154"/>
                </a:cubicBezTo>
                <a:cubicBezTo>
                  <a:pt x="348192" y="294217"/>
                  <a:pt x="234950" y="321204"/>
                  <a:pt x="234950" y="321204"/>
                </a:cubicBezTo>
              </a:path>
            </a:pathLst>
          </a:custGeom>
          <a:noFill/>
          <a:ln w="63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4" name="TextBox 253">
            <a:extLst>
              <a:ext uri="{FF2B5EF4-FFF2-40B4-BE49-F238E27FC236}">
                <a16:creationId xmlns:a16="http://schemas.microsoft.com/office/drawing/2014/main" id="{F6F7AC1F-2360-CA7F-CDEF-83AEE5C9DC69}"/>
              </a:ext>
            </a:extLst>
          </p:cNvPr>
          <p:cNvSpPr txBox="1"/>
          <p:nvPr/>
        </p:nvSpPr>
        <p:spPr>
          <a:xfrm>
            <a:off x="1596397" y="7037647"/>
            <a:ext cx="573629" cy="246221"/>
          </a:xfrm>
          <a:prstGeom prst="rect">
            <a:avLst/>
          </a:prstGeom>
          <a:noFill/>
        </p:spPr>
        <p:txBody>
          <a:bodyPr wrap="square" rtlCol="0">
            <a:spAutoFit/>
          </a:bodyPr>
          <a:lstStyle/>
          <a:p>
            <a:r>
              <a:rPr lang="en-US" sz="1000" dirty="0"/>
              <a:t>f</a:t>
            </a:r>
          </a:p>
        </p:txBody>
      </p:sp>
      <p:sp>
        <p:nvSpPr>
          <p:cNvPr id="255" name="TextBox 254">
            <a:extLst>
              <a:ext uri="{FF2B5EF4-FFF2-40B4-BE49-F238E27FC236}">
                <a16:creationId xmlns:a16="http://schemas.microsoft.com/office/drawing/2014/main" id="{26BAB6DE-1E03-3473-23D5-EFE51311D117}"/>
              </a:ext>
            </a:extLst>
          </p:cNvPr>
          <p:cNvSpPr txBox="1"/>
          <p:nvPr/>
        </p:nvSpPr>
        <p:spPr>
          <a:xfrm>
            <a:off x="1817208" y="7037647"/>
            <a:ext cx="573629" cy="246221"/>
          </a:xfrm>
          <a:prstGeom prst="rect">
            <a:avLst/>
          </a:prstGeom>
          <a:noFill/>
        </p:spPr>
        <p:txBody>
          <a:bodyPr wrap="square" rtlCol="0">
            <a:spAutoFit/>
          </a:bodyPr>
          <a:lstStyle/>
          <a:p>
            <a:r>
              <a:rPr lang="en-US" sz="1000" dirty="0"/>
              <a:t>f</a:t>
            </a:r>
          </a:p>
        </p:txBody>
      </p:sp>
      <p:sp>
        <p:nvSpPr>
          <p:cNvPr id="256" name="TextBox 255">
            <a:extLst>
              <a:ext uri="{FF2B5EF4-FFF2-40B4-BE49-F238E27FC236}">
                <a16:creationId xmlns:a16="http://schemas.microsoft.com/office/drawing/2014/main" id="{4C5D79DA-223D-468F-8611-8DDAAC109E3C}"/>
              </a:ext>
            </a:extLst>
          </p:cNvPr>
          <p:cNvSpPr txBox="1"/>
          <p:nvPr/>
        </p:nvSpPr>
        <p:spPr>
          <a:xfrm>
            <a:off x="2405466" y="6881682"/>
            <a:ext cx="573629" cy="246221"/>
          </a:xfrm>
          <a:prstGeom prst="rect">
            <a:avLst/>
          </a:prstGeom>
          <a:noFill/>
        </p:spPr>
        <p:txBody>
          <a:bodyPr wrap="square" rtlCol="0">
            <a:spAutoFit/>
          </a:bodyPr>
          <a:lstStyle/>
          <a:p>
            <a:r>
              <a:rPr lang="en-US" sz="1000" dirty="0" err="1"/>
              <a:t>st</a:t>
            </a:r>
            <a:endParaRPr lang="en-US" sz="1000" dirty="0"/>
          </a:p>
        </p:txBody>
      </p:sp>
      <p:sp>
        <p:nvSpPr>
          <p:cNvPr id="257" name="TextBox 256">
            <a:extLst>
              <a:ext uri="{FF2B5EF4-FFF2-40B4-BE49-F238E27FC236}">
                <a16:creationId xmlns:a16="http://schemas.microsoft.com/office/drawing/2014/main" id="{5936DC56-DCD8-C146-672C-938B79B1B5EA}"/>
              </a:ext>
            </a:extLst>
          </p:cNvPr>
          <p:cNvSpPr txBox="1"/>
          <p:nvPr/>
        </p:nvSpPr>
        <p:spPr>
          <a:xfrm>
            <a:off x="2330494" y="6651966"/>
            <a:ext cx="573629" cy="246221"/>
          </a:xfrm>
          <a:prstGeom prst="rect">
            <a:avLst/>
          </a:prstGeom>
          <a:noFill/>
        </p:spPr>
        <p:txBody>
          <a:bodyPr wrap="square" rtlCol="0">
            <a:spAutoFit/>
          </a:bodyPr>
          <a:lstStyle/>
          <a:p>
            <a:r>
              <a:rPr lang="en-US" sz="1000" dirty="0"/>
              <a:t>LV</a:t>
            </a:r>
          </a:p>
        </p:txBody>
      </p:sp>
      <p:sp>
        <p:nvSpPr>
          <p:cNvPr id="258" name="Freeform 257">
            <a:extLst>
              <a:ext uri="{FF2B5EF4-FFF2-40B4-BE49-F238E27FC236}">
                <a16:creationId xmlns:a16="http://schemas.microsoft.com/office/drawing/2014/main" id="{EFE6EB91-9CCB-EDD8-5BB6-DCD2614F4581}"/>
              </a:ext>
            </a:extLst>
          </p:cNvPr>
          <p:cNvSpPr/>
          <p:nvPr/>
        </p:nvSpPr>
        <p:spPr>
          <a:xfrm rot="324600">
            <a:off x="2016125" y="6900858"/>
            <a:ext cx="314369" cy="293692"/>
          </a:xfrm>
          <a:custGeom>
            <a:avLst/>
            <a:gdLst>
              <a:gd name="connsiteX0" fmla="*/ 66675 w 355225"/>
              <a:gd name="connsiteY0" fmla="*/ 306392 h 306392"/>
              <a:gd name="connsiteX1" fmla="*/ 209550 w 355225"/>
              <a:gd name="connsiteY1" fmla="*/ 249242 h 306392"/>
              <a:gd name="connsiteX2" fmla="*/ 330200 w 355225"/>
              <a:gd name="connsiteY2" fmla="*/ 90492 h 306392"/>
              <a:gd name="connsiteX3" fmla="*/ 339725 w 355225"/>
              <a:gd name="connsiteY3" fmla="*/ 4767 h 306392"/>
              <a:gd name="connsiteX4" fmla="*/ 155575 w 355225"/>
              <a:gd name="connsiteY4" fmla="*/ 26992 h 306392"/>
              <a:gd name="connsiteX5" fmla="*/ 31750 w 355225"/>
              <a:gd name="connsiteY5" fmla="*/ 160342 h 306392"/>
              <a:gd name="connsiteX6" fmla="*/ 0 w 355225"/>
              <a:gd name="connsiteY6" fmla="*/ 220667 h 306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5225" h="306392">
                <a:moveTo>
                  <a:pt x="66675" y="306392"/>
                </a:moveTo>
                <a:cubicBezTo>
                  <a:pt x="116152" y="295808"/>
                  <a:pt x="165629" y="285225"/>
                  <a:pt x="209550" y="249242"/>
                </a:cubicBezTo>
                <a:cubicBezTo>
                  <a:pt x="253471" y="213259"/>
                  <a:pt x="308504" y="131238"/>
                  <a:pt x="330200" y="90492"/>
                </a:cubicBezTo>
                <a:cubicBezTo>
                  <a:pt x="351896" y="49746"/>
                  <a:pt x="368829" y="15350"/>
                  <a:pt x="339725" y="4767"/>
                </a:cubicBezTo>
                <a:cubicBezTo>
                  <a:pt x="310621" y="-5816"/>
                  <a:pt x="206904" y="1063"/>
                  <a:pt x="155575" y="26992"/>
                </a:cubicBezTo>
                <a:cubicBezTo>
                  <a:pt x="104246" y="52921"/>
                  <a:pt x="57679" y="128063"/>
                  <a:pt x="31750" y="160342"/>
                </a:cubicBezTo>
                <a:cubicBezTo>
                  <a:pt x="5821" y="192621"/>
                  <a:pt x="2910" y="206644"/>
                  <a:pt x="0" y="220667"/>
                </a:cubicBezTo>
              </a:path>
            </a:pathLst>
          </a:custGeom>
          <a:noFill/>
          <a:ln w="63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0" name="Freeform 259">
            <a:extLst>
              <a:ext uri="{FF2B5EF4-FFF2-40B4-BE49-F238E27FC236}">
                <a16:creationId xmlns:a16="http://schemas.microsoft.com/office/drawing/2014/main" id="{39BABE9D-4C41-E36A-D7AF-EAFE512C6F26}"/>
              </a:ext>
            </a:extLst>
          </p:cNvPr>
          <p:cNvSpPr/>
          <p:nvPr/>
        </p:nvSpPr>
        <p:spPr>
          <a:xfrm flipH="1">
            <a:off x="1140663" y="6810375"/>
            <a:ext cx="483662" cy="377825"/>
          </a:xfrm>
          <a:custGeom>
            <a:avLst/>
            <a:gdLst>
              <a:gd name="connsiteX0" fmla="*/ 66675 w 355225"/>
              <a:gd name="connsiteY0" fmla="*/ 306392 h 306392"/>
              <a:gd name="connsiteX1" fmla="*/ 209550 w 355225"/>
              <a:gd name="connsiteY1" fmla="*/ 249242 h 306392"/>
              <a:gd name="connsiteX2" fmla="*/ 330200 w 355225"/>
              <a:gd name="connsiteY2" fmla="*/ 90492 h 306392"/>
              <a:gd name="connsiteX3" fmla="*/ 339725 w 355225"/>
              <a:gd name="connsiteY3" fmla="*/ 4767 h 306392"/>
              <a:gd name="connsiteX4" fmla="*/ 155575 w 355225"/>
              <a:gd name="connsiteY4" fmla="*/ 26992 h 306392"/>
              <a:gd name="connsiteX5" fmla="*/ 31750 w 355225"/>
              <a:gd name="connsiteY5" fmla="*/ 160342 h 306392"/>
              <a:gd name="connsiteX6" fmla="*/ 0 w 355225"/>
              <a:gd name="connsiteY6" fmla="*/ 220667 h 306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5225" h="306392">
                <a:moveTo>
                  <a:pt x="66675" y="306392"/>
                </a:moveTo>
                <a:cubicBezTo>
                  <a:pt x="116152" y="295808"/>
                  <a:pt x="165629" y="285225"/>
                  <a:pt x="209550" y="249242"/>
                </a:cubicBezTo>
                <a:cubicBezTo>
                  <a:pt x="253471" y="213259"/>
                  <a:pt x="308504" y="131238"/>
                  <a:pt x="330200" y="90492"/>
                </a:cubicBezTo>
                <a:cubicBezTo>
                  <a:pt x="351896" y="49746"/>
                  <a:pt x="368829" y="15350"/>
                  <a:pt x="339725" y="4767"/>
                </a:cubicBezTo>
                <a:cubicBezTo>
                  <a:pt x="310621" y="-5816"/>
                  <a:pt x="206904" y="1063"/>
                  <a:pt x="155575" y="26992"/>
                </a:cubicBezTo>
                <a:cubicBezTo>
                  <a:pt x="104246" y="52921"/>
                  <a:pt x="57679" y="128063"/>
                  <a:pt x="31750" y="160342"/>
                </a:cubicBezTo>
                <a:cubicBezTo>
                  <a:pt x="5821" y="192621"/>
                  <a:pt x="2910" y="206644"/>
                  <a:pt x="0" y="220667"/>
                </a:cubicBezTo>
              </a:path>
            </a:pathLst>
          </a:custGeom>
          <a:noFill/>
          <a:ln w="63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1" name="TextBox 260">
            <a:extLst>
              <a:ext uri="{FF2B5EF4-FFF2-40B4-BE49-F238E27FC236}">
                <a16:creationId xmlns:a16="http://schemas.microsoft.com/office/drawing/2014/main" id="{0BBFC4FE-A2B8-CFC9-B183-24A5F6AA24E6}"/>
              </a:ext>
            </a:extLst>
          </p:cNvPr>
          <p:cNvSpPr txBox="1"/>
          <p:nvPr/>
        </p:nvSpPr>
        <p:spPr>
          <a:xfrm>
            <a:off x="2010645" y="6754941"/>
            <a:ext cx="573629" cy="246221"/>
          </a:xfrm>
          <a:prstGeom prst="rect">
            <a:avLst/>
          </a:prstGeom>
          <a:noFill/>
        </p:spPr>
        <p:txBody>
          <a:bodyPr wrap="square" rtlCol="0">
            <a:spAutoFit/>
          </a:bodyPr>
          <a:lstStyle/>
          <a:p>
            <a:r>
              <a:rPr lang="en-US" sz="1000" dirty="0"/>
              <a:t>LSV</a:t>
            </a:r>
          </a:p>
        </p:txBody>
      </p:sp>
      <p:sp>
        <p:nvSpPr>
          <p:cNvPr id="262" name="TextBox 261">
            <a:extLst>
              <a:ext uri="{FF2B5EF4-FFF2-40B4-BE49-F238E27FC236}">
                <a16:creationId xmlns:a16="http://schemas.microsoft.com/office/drawing/2014/main" id="{7A13E3AA-DB8A-49D2-161E-3556DC13BA46}"/>
              </a:ext>
            </a:extLst>
          </p:cNvPr>
          <p:cNvSpPr txBox="1"/>
          <p:nvPr/>
        </p:nvSpPr>
        <p:spPr>
          <a:xfrm>
            <a:off x="1110300" y="6795484"/>
            <a:ext cx="573629" cy="246221"/>
          </a:xfrm>
          <a:prstGeom prst="rect">
            <a:avLst/>
          </a:prstGeom>
          <a:noFill/>
        </p:spPr>
        <p:txBody>
          <a:bodyPr wrap="square" rtlCol="0">
            <a:spAutoFit/>
          </a:bodyPr>
          <a:lstStyle/>
          <a:p>
            <a:r>
              <a:rPr lang="en-US" sz="1000" dirty="0"/>
              <a:t>LSV</a:t>
            </a:r>
          </a:p>
        </p:txBody>
      </p:sp>
      <p:sp>
        <p:nvSpPr>
          <p:cNvPr id="263" name="TextBox 262">
            <a:extLst>
              <a:ext uri="{FF2B5EF4-FFF2-40B4-BE49-F238E27FC236}">
                <a16:creationId xmlns:a16="http://schemas.microsoft.com/office/drawing/2014/main" id="{B23BFAF2-852E-082E-C3A8-8C732EEBD318}"/>
              </a:ext>
            </a:extLst>
          </p:cNvPr>
          <p:cNvSpPr txBox="1"/>
          <p:nvPr/>
        </p:nvSpPr>
        <p:spPr>
          <a:xfrm>
            <a:off x="1673156" y="7386507"/>
            <a:ext cx="573629" cy="246221"/>
          </a:xfrm>
          <a:prstGeom prst="rect">
            <a:avLst/>
          </a:prstGeom>
          <a:noFill/>
        </p:spPr>
        <p:txBody>
          <a:bodyPr wrap="square" rtlCol="0">
            <a:spAutoFit/>
          </a:bodyPr>
          <a:lstStyle/>
          <a:p>
            <a:r>
              <a:rPr lang="en-US" sz="1000" dirty="0"/>
              <a:t>ac</a:t>
            </a:r>
          </a:p>
        </p:txBody>
      </p:sp>
      <p:sp>
        <p:nvSpPr>
          <p:cNvPr id="264" name="TextBox 263">
            <a:extLst>
              <a:ext uri="{FF2B5EF4-FFF2-40B4-BE49-F238E27FC236}">
                <a16:creationId xmlns:a16="http://schemas.microsoft.com/office/drawing/2014/main" id="{5C4BE0F4-8AC9-C092-9CC1-AE4A59D9A103}"/>
              </a:ext>
            </a:extLst>
          </p:cNvPr>
          <p:cNvSpPr txBox="1"/>
          <p:nvPr/>
        </p:nvSpPr>
        <p:spPr>
          <a:xfrm>
            <a:off x="2160869" y="7706946"/>
            <a:ext cx="573629" cy="246221"/>
          </a:xfrm>
          <a:prstGeom prst="rect">
            <a:avLst/>
          </a:prstGeom>
          <a:noFill/>
        </p:spPr>
        <p:txBody>
          <a:bodyPr wrap="square" rtlCol="0">
            <a:spAutoFit/>
          </a:bodyPr>
          <a:lstStyle/>
          <a:p>
            <a:r>
              <a:rPr lang="en-US" sz="1000" dirty="0"/>
              <a:t>ADP</a:t>
            </a:r>
          </a:p>
        </p:txBody>
      </p:sp>
      <p:sp>
        <p:nvSpPr>
          <p:cNvPr id="265" name="TextBox 264">
            <a:extLst>
              <a:ext uri="{FF2B5EF4-FFF2-40B4-BE49-F238E27FC236}">
                <a16:creationId xmlns:a16="http://schemas.microsoft.com/office/drawing/2014/main" id="{4C681C0F-3FB6-8089-AEFF-FD1C591B8F8B}"/>
              </a:ext>
            </a:extLst>
          </p:cNvPr>
          <p:cNvSpPr txBox="1"/>
          <p:nvPr/>
        </p:nvSpPr>
        <p:spPr>
          <a:xfrm>
            <a:off x="1823998" y="8245837"/>
            <a:ext cx="573629" cy="246221"/>
          </a:xfrm>
          <a:prstGeom prst="rect">
            <a:avLst/>
          </a:prstGeom>
          <a:noFill/>
        </p:spPr>
        <p:txBody>
          <a:bodyPr wrap="square" rtlCol="0">
            <a:spAutoFit/>
          </a:bodyPr>
          <a:lstStyle/>
          <a:p>
            <a:r>
              <a:rPr lang="en-US" sz="1000" dirty="0"/>
              <a:t>RP3v</a:t>
            </a:r>
          </a:p>
        </p:txBody>
      </p:sp>
      <p:sp>
        <p:nvSpPr>
          <p:cNvPr id="266" name="TextBox 265">
            <a:extLst>
              <a:ext uri="{FF2B5EF4-FFF2-40B4-BE49-F238E27FC236}">
                <a16:creationId xmlns:a16="http://schemas.microsoft.com/office/drawing/2014/main" id="{0A8EE00B-3B92-1DA8-095C-9DA214062876}"/>
              </a:ext>
            </a:extLst>
          </p:cNvPr>
          <p:cNvSpPr txBox="1"/>
          <p:nvPr/>
        </p:nvSpPr>
        <p:spPr>
          <a:xfrm>
            <a:off x="1347844" y="7919083"/>
            <a:ext cx="573629" cy="246221"/>
          </a:xfrm>
          <a:prstGeom prst="rect">
            <a:avLst/>
          </a:prstGeom>
          <a:noFill/>
        </p:spPr>
        <p:txBody>
          <a:bodyPr wrap="square" rtlCol="0">
            <a:spAutoFit/>
          </a:bodyPr>
          <a:lstStyle/>
          <a:p>
            <a:r>
              <a:rPr lang="en-US" sz="1000" dirty="0"/>
              <a:t>3V</a:t>
            </a:r>
          </a:p>
        </p:txBody>
      </p:sp>
      <p:cxnSp>
        <p:nvCxnSpPr>
          <p:cNvPr id="267" name="Straight Arrow Connector 266">
            <a:extLst>
              <a:ext uri="{FF2B5EF4-FFF2-40B4-BE49-F238E27FC236}">
                <a16:creationId xmlns:a16="http://schemas.microsoft.com/office/drawing/2014/main" id="{F06F8743-BE76-54C1-2032-AC156247FBC8}"/>
              </a:ext>
            </a:extLst>
          </p:cNvPr>
          <p:cNvCxnSpPr>
            <a:cxnSpLocks/>
          </p:cNvCxnSpPr>
          <p:nvPr/>
        </p:nvCxnSpPr>
        <p:spPr>
          <a:xfrm>
            <a:off x="1617250" y="8046337"/>
            <a:ext cx="133357" cy="0"/>
          </a:xfrm>
          <a:prstGeom prst="straightConnector1">
            <a:avLst/>
          </a:prstGeom>
          <a:ln w="6350">
            <a:solidFill>
              <a:schemeClr val="tx1"/>
            </a:solidFill>
            <a:tailEnd type="stealth" w="sm" len="sm"/>
          </a:ln>
        </p:spPr>
        <p:style>
          <a:lnRef idx="2">
            <a:schemeClr val="accent1"/>
          </a:lnRef>
          <a:fillRef idx="0">
            <a:schemeClr val="accent1"/>
          </a:fillRef>
          <a:effectRef idx="1">
            <a:schemeClr val="accent1"/>
          </a:effectRef>
          <a:fontRef idx="minor">
            <a:schemeClr val="tx1"/>
          </a:fontRef>
        </p:style>
      </p:cxnSp>
      <p:sp>
        <p:nvSpPr>
          <p:cNvPr id="268" name="TextBox 267">
            <a:extLst>
              <a:ext uri="{FF2B5EF4-FFF2-40B4-BE49-F238E27FC236}">
                <a16:creationId xmlns:a16="http://schemas.microsoft.com/office/drawing/2014/main" id="{4986C074-7031-8BA1-569F-724551234B77}"/>
              </a:ext>
            </a:extLst>
          </p:cNvPr>
          <p:cNvSpPr txBox="1"/>
          <p:nvPr/>
        </p:nvSpPr>
        <p:spPr>
          <a:xfrm>
            <a:off x="1301950" y="8765186"/>
            <a:ext cx="938077" cy="215444"/>
          </a:xfrm>
          <a:prstGeom prst="rect">
            <a:avLst/>
          </a:prstGeom>
          <a:noFill/>
        </p:spPr>
        <p:txBody>
          <a:bodyPr wrap="none" rtlCol="0">
            <a:spAutoFit/>
          </a:bodyPr>
          <a:lstStyle/>
          <a:p>
            <a:r>
              <a:rPr lang="en-US" sz="800" dirty="0"/>
              <a:t>Bregma 0.02 mm</a:t>
            </a:r>
          </a:p>
        </p:txBody>
      </p:sp>
      <p:sp>
        <p:nvSpPr>
          <p:cNvPr id="2" name="TextBox 1">
            <a:extLst>
              <a:ext uri="{FF2B5EF4-FFF2-40B4-BE49-F238E27FC236}">
                <a16:creationId xmlns:a16="http://schemas.microsoft.com/office/drawing/2014/main" id="{C997880D-EBA3-C910-3881-7ECA28F70582}"/>
              </a:ext>
            </a:extLst>
          </p:cNvPr>
          <p:cNvSpPr txBox="1"/>
          <p:nvPr/>
        </p:nvSpPr>
        <p:spPr>
          <a:xfrm>
            <a:off x="4397790" y="6481108"/>
            <a:ext cx="573629" cy="246221"/>
          </a:xfrm>
          <a:prstGeom prst="rect">
            <a:avLst/>
          </a:prstGeom>
          <a:noFill/>
        </p:spPr>
        <p:txBody>
          <a:bodyPr wrap="square" rtlCol="0">
            <a:spAutoFit/>
          </a:bodyPr>
          <a:lstStyle/>
          <a:p>
            <a:r>
              <a:rPr lang="en-US" sz="1000" dirty="0" err="1"/>
              <a:t>BSTam</a:t>
            </a:r>
            <a:endParaRPr lang="en-US" sz="1000" dirty="0"/>
          </a:p>
        </p:txBody>
      </p:sp>
      <p:cxnSp>
        <p:nvCxnSpPr>
          <p:cNvPr id="3" name="Straight Connector 2">
            <a:extLst>
              <a:ext uri="{FF2B5EF4-FFF2-40B4-BE49-F238E27FC236}">
                <a16:creationId xmlns:a16="http://schemas.microsoft.com/office/drawing/2014/main" id="{E50ABFCE-10B2-7D86-849C-FEA68C835F48}"/>
              </a:ext>
            </a:extLst>
          </p:cNvPr>
          <p:cNvCxnSpPr>
            <a:cxnSpLocks/>
          </p:cNvCxnSpPr>
          <p:nvPr/>
        </p:nvCxnSpPr>
        <p:spPr>
          <a:xfrm>
            <a:off x="4800744" y="4734905"/>
            <a:ext cx="268255"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 name="TextBox 3">
            <a:extLst>
              <a:ext uri="{FF2B5EF4-FFF2-40B4-BE49-F238E27FC236}">
                <a16:creationId xmlns:a16="http://schemas.microsoft.com/office/drawing/2014/main" id="{9EFC8F17-EB42-E1AD-F301-A7CA129EB54F}"/>
              </a:ext>
            </a:extLst>
          </p:cNvPr>
          <p:cNvSpPr txBox="1"/>
          <p:nvPr/>
        </p:nvSpPr>
        <p:spPr>
          <a:xfrm>
            <a:off x="4708338" y="4529421"/>
            <a:ext cx="535279" cy="215444"/>
          </a:xfrm>
          <a:prstGeom prst="rect">
            <a:avLst/>
          </a:prstGeom>
          <a:noFill/>
        </p:spPr>
        <p:txBody>
          <a:bodyPr wrap="square" rtlCol="0">
            <a:spAutoFit/>
          </a:bodyPr>
          <a:lstStyle/>
          <a:p>
            <a:r>
              <a:rPr lang="en-US" sz="800" dirty="0"/>
              <a:t>50 µm</a:t>
            </a:r>
          </a:p>
        </p:txBody>
      </p:sp>
    </p:spTree>
    <p:extLst>
      <p:ext uri="{BB962C8B-B14F-4D97-AF65-F5344CB8AC3E}">
        <p14:creationId xmlns:p14="http://schemas.microsoft.com/office/powerpoint/2010/main" val="331929265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11815</TotalTime>
  <Words>691</Words>
  <Application>Microsoft Office PowerPoint</Application>
  <PresentationFormat>Letter Paper (8.5x11 in)</PresentationFormat>
  <Paragraphs>260</Paragraphs>
  <Slides>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Aptos</vt:lpstr>
      <vt:lpstr>Aptos Display</vt:lpstr>
      <vt:lpstr>Arial</vt:lpstr>
      <vt:lpstr>Helvetica</vt:lpstr>
      <vt:lpstr>Times New Roman</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limei</dc:creator>
  <cp:lastModifiedBy>Mrs. HJ Lotter</cp:lastModifiedBy>
  <cp:revision>23</cp:revision>
  <dcterms:created xsi:type="dcterms:W3CDTF">2024-04-26T00:56:38Z</dcterms:created>
  <dcterms:modified xsi:type="dcterms:W3CDTF">2025-11-14T06:34:51Z</dcterms:modified>
</cp:coreProperties>
</file>