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5FD3"/>
    <a:srgbClr val="37C872"/>
    <a:srgbClr val="B3B3B3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05"/>
    <p:restoredTop sz="88930" autoAdjust="0"/>
  </p:normalViewPr>
  <p:slideViewPr>
    <p:cSldViewPr snapToGrid="0" snapToObjects="1">
      <p:cViewPr varScale="1">
        <p:scale>
          <a:sx n="169" d="100"/>
          <a:sy n="169" d="100"/>
        </p:scale>
        <p:origin x="20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tanjalinandakafle:Dropbox:PhD%20Manuscript:Protozoan%20grazing%20on%20E.%20coli%20papers:Data%20combined%20virulence%20and%20Graz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7.4310601196309695E-2"/>
                  <c:y val="-0.5623065372642369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200"/>
                  </a:pPr>
                  <a:endParaRPr lang="en-US"/>
                </a:p>
              </c:txPr>
            </c:trendlineLbl>
          </c:trendline>
          <c:xVal>
            <c:numRef>
              <c:f>Sheet1!$O$2:$O$369</c:f>
              <c:numCache>
                <c:formatCode>General</c:formatCode>
                <c:ptCount val="368"/>
                <c:pt idx="0">
                  <c:v>0</c:v>
                </c:pt>
                <c:pt idx="1">
                  <c:v>1.116666666666666</c:v>
                </c:pt>
                <c:pt idx="2">
                  <c:v>1.1499999999999999</c:v>
                </c:pt>
                <c:pt idx="3">
                  <c:v>1.3166666666666671</c:v>
                </c:pt>
                <c:pt idx="4">
                  <c:v>1.5</c:v>
                </c:pt>
                <c:pt idx="5">
                  <c:v>1.533333333333333</c:v>
                </c:pt>
                <c:pt idx="6">
                  <c:v>1.55</c:v>
                </c:pt>
                <c:pt idx="7">
                  <c:v>1.55</c:v>
                </c:pt>
                <c:pt idx="8">
                  <c:v>1.6</c:v>
                </c:pt>
                <c:pt idx="9">
                  <c:v>1.716666666666667</c:v>
                </c:pt>
                <c:pt idx="10">
                  <c:v>1.7666666666666671</c:v>
                </c:pt>
                <c:pt idx="11">
                  <c:v>1.8</c:v>
                </c:pt>
                <c:pt idx="12">
                  <c:v>1.85</c:v>
                </c:pt>
                <c:pt idx="13">
                  <c:v>1.95</c:v>
                </c:pt>
                <c:pt idx="14">
                  <c:v>1.95</c:v>
                </c:pt>
                <c:pt idx="15">
                  <c:v>1.966666666666667</c:v>
                </c:pt>
                <c:pt idx="16">
                  <c:v>2.0166666666666671</c:v>
                </c:pt>
                <c:pt idx="17">
                  <c:v>2.0166666666666671</c:v>
                </c:pt>
                <c:pt idx="18">
                  <c:v>2.0333333333333332</c:v>
                </c:pt>
                <c:pt idx="19">
                  <c:v>2.0499999999999998</c:v>
                </c:pt>
                <c:pt idx="20">
                  <c:v>2.0499999999999998</c:v>
                </c:pt>
                <c:pt idx="21">
                  <c:v>2.066666666666666</c:v>
                </c:pt>
                <c:pt idx="22">
                  <c:v>2.1</c:v>
                </c:pt>
                <c:pt idx="23">
                  <c:v>2.1166666666666671</c:v>
                </c:pt>
                <c:pt idx="24">
                  <c:v>2.1333333333333329</c:v>
                </c:pt>
                <c:pt idx="25">
                  <c:v>2.1333333333333329</c:v>
                </c:pt>
                <c:pt idx="26">
                  <c:v>2.1833333333333331</c:v>
                </c:pt>
                <c:pt idx="27">
                  <c:v>2.2000000000000002</c:v>
                </c:pt>
                <c:pt idx="28">
                  <c:v>2.2333333333333329</c:v>
                </c:pt>
                <c:pt idx="29">
                  <c:v>2.2333333333333329</c:v>
                </c:pt>
                <c:pt idx="30">
                  <c:v>2.2333333333333338</c:v>
                </c:pt>
                <c:pt idx="31">
                  <c:v>2.25</c:v>
                </c:pt>
                <c:pt idx="32">
                  <c:v>2.25</c:v>
                </c:pt>
                <c:pt idx="33">
                  <c:v>2.2666666666666662</c:v>
                </c:pt>
                <c:pt idx="34">
                  <c:v>2.2666666666666671</c:v>
                </c:pt>
                <c:pt idx="35">
                  <c:v>2.2666666666666671</c:v>
                </c:pt>
                <c:pt idx="36">
                  <c:v>2.2666666666666671</c:v>
                </c:pt>
                <c:pt idx="37">
                  <c:v>2.2999999999999998</c:v>
                </c:pt>
                <c:pt idx="38">
                  <c:v>2.2999999999999998</c:v>
                </c:pt>
                <c:pt idx="39">
                  <c:v>2.333333333333333</c:v>
                </c:pt>
                <c:pt idx="40">
                  <c:v>2.4</c:v>
                </c:pt>
                <c:pt idx="41">
                  <c:v>2.4</c:v>
                </c:pt>
                <c:pt idx="42">
                  <c:v>2.4</c:v>
                </c:pt>
                <c:pt idx="43">
                  <c:v>2.4166666666666661</c:v>
                </c:pt>
                <c:pt idx="44">
                  <c:v>2.4166666666666661</c:v>
                </c:pt>
                <c:pt idx="45">
                  <c:v>2.4166666666666661</c:v>
                </c:pt>
                <c:pt idx="46">
                  <c:v>2.433333333333334</c:v>
                </c:pt>
                <c:pt idx="47">
                  <c:v>2.4666666666666668</c:v>
                </c:pt>
                <c:pt idx="48">
                  <c:v>2.5166666666666671</c:v>
                </c:pt>
                <c:pt idx="49">
                  <c:v>2.5499999999999998</c:v>
                </c:pt>
                <c:pt idx="50">
                  <c:v>2.566666666666666</c:v>
                </c:pt>
                <c:pt idx="51">
                  <c:v>2.5666666666666669</c:v>
                </c:pt>
                <c:pt idx="52">
                  <c:v>2.583333333333333</c:v>
                </c:pt>
                <c:pt idx="53">
                  <c:v>2.583333333333333</c:v>
                </c:pt>
                <c:pt idx="54">
                  <c:v>2.6</c:v>
                </c:pt>
                <c:pt idx="55">
                  <c:v>2.65</c:v>
                </c:pt>
                <c:pt idx="56">
                  <c:v>2.6666666666666661</c:v>
                </c:pt>
                <c:pt idx="57">
                  <c:v>2.7166666666666659</c:v>
                </c:pt>
                <c:pt idx="58">
                  <c:v>2.7333333333333338</c:v>
                </c:pt>
                <c:pt idx="59">
                  <c:v>2.7333333333333338</c:v>
                </c:pt>
                <c:pt idx="60">
                  <c:v>2.75</c:v>
                </c:pt>
                <c:pt idx="61">
                  <c:v>2.75</c:v>
                </c:pt>
                <c:pt idx="62">
                  <c:v>2.7666666666666671</c:v>
                </c:pt>
                <c:pt idx="63">
                  <c:v>2.7833333333333332</c:v>
                </c:pt>
                <c:pt idx="64">
                  <c:v>2.8166666666666629</c:v>
                </c:pt>
                <c:pt idx="65">
                  <c:v>2.833333333333333</c:v>
                </c:pt>
                <c:pt idx="66">
                  <c:v>2.833333333333333</c:v>
                </c:pt>
                <c:pt idx="67">
                  <c:v>2.833333333333333</c:v>
                </c:pt>
                <c:pt idx="68">
                  <c:v>2.85</c:v>
                </c:pt>
                <c:pt idx="69">
                  <c:v>2.85</c:v>
                </c:pt>
                <c:pt idx="70">
                  <c:v>2.85</c:v>
                </c:pt>
                <c:pt idx="71">
                  <c:v>2.8666666666666671</c:v>
                </c:pt>
                <c:pt idx="72">
                  <c:v>2.9166666666666661</c:v>
                </c:pt>
                <c:pt idx="73">
                  <c:v>2.933333333333334</c:v>
                </c:pt>
                <c:pt idx="74">
                  <c:v>2.95</c:v>
                </c:pt>
                <c:pt idx="75">
                  <c:v>2.95</c:v>
                </c:pt>
                <c:pt idx="76">
                  <c:v>2.95</c:v>
                </c:pt>
                <c:pt idx="77">
                  <c:v>2.9500000000000011</c:v>
                </c:pt>
                <c:pt idx="78">
                  <c:v>2.9666666666666668</c:v>
                </c:pt>
                <c:pt idx="79">
                  <c:v>2.9833333333333329</c:v>
                </c:pt>
                <c:pt idx="80">
                  <c:v>2.9833333333333329</c:v>
                </c:pt>
                <c:pt idx="81">
                  <c:v>2.9833333333333329</c:v>
                </c:pt>
                <c:pt idx="82">
                  <c:v>2.9833333333333329</c:v>
                </c:pt>
                <c:pt idx="83">
                  <c:v>3</c:v>
                </c:pt>
                <c:pt idx="84">
                  <c:v>3</c:v>
                </c:pt>
                <c:pt idx="85">
                  <c:v>3.05</c:v>
                </c:pt>
                <c:pt idx="86">
                  <c:v>3.05</c:v>
                </c:pt>
                <c:pt idx="87">
                  <c:v>3.05</c:v>
                </c:pt>
                <c:pt idx="88">
                  <c:v>3.066666666666666</c:v>
                </c:pt>
                <c:pt idx="89">
                  <c:v>3.066666666666666</c:v>
                </c:pt>
                <c:pt idx="90">
                  <c:v>3.083333333333333</c:v>
                </c:pt>
                <c:pt idx="91">
                  <c:v>3.1</c:v>
                </c:pt>
                <c:pt idx="92">
                  <c:v>3.1</c:v>
                </c:pt>
                <c:pt idx="93">
                  <c:v>3.1</c:v>
                </c:pt>
                <c:pt idx="94">
                  <c:v>3.1333333333333329</c:v>
                </c:pt>
                <c:pt idx="95">
                  <c:v>3.15</c:v>
                </c:pt>
                <c:pt idx="96">
                  <c:v>3.15</c:v>
                </c:pt>
                <c:pt idx="97">
                  <c:v>3.15</c:v>
                </c:pt>
                <c:pt idx="98">
                  <c:v>3.1833333333333331</c:v>
                </c:pt>
                <c:pt idx="99">
                  <c:v>3.2</c:v>
                </c:pt>
                <c:pt idx="100">
                  <c:v>3.2166666666666668</c:v>
                </c:pt>
                <c:pt idx="101">
                  <c:v>3.2166666666666668</c:v>
                </c:pt>
                <c:pt idx="102">
                  <c:v>3.2333333333333329</c:v>
                </c:pt>
                <c:pt idx="103">
                  <c:v>3.2333333333333329</c:v>
                </c:pt>
                <c:pt idx="104">
                  <c:v>3.2333333333333329</c:v>
                </c:pt>
                <c:pt idx="105">
                  <c:v>3.25</c:v>
                </c:pt>
                <c:pt idx="106">
                  <c:v>3.25</c:v>
                </c:pt>
                <c:pt idx="107">
                  <c:v>3.25</c:v>
                </c:pt>
                <c:pt idx="108">
                  <c:v>3.25</c:v>
                </c:pt>
                <c:pt idx="109">
                  <c:v>3.2666666666666671</c:v>
                </c:pt>
                <c:pt idx="110">
                  <c:v>3.2666666666666671</c:v>
                </c:pt>
                <c:pt idx="111">
                  <c:v>3.2833333333333332</c:v>
                </c:pt>
                <c:pt idx="112">
                  <c:v>3.2833333333333332</c:v>
                </c:pt>
                <c:pt idx="113">
                  <c:v>3.2833333333333332</c:v>
                </c:pt>
                <c:pt idx="114">
                  <c:v>3.2999999999999989</c:v>
                </c:pt>
                <c:pt idx="115">
                  <c:v>3.3166666666666629</c:v>
                </c:pt>
                <c:pt idx="116">
                  <c:v>3.3166666666666629</c:v>
                </c:pt>
                <c:pt idx="117">
                  <c:v>3.3166666666666629</c:v>
                </c:pt>
                <c:pt idx="118">
                  <c:v>3.3166666666666629</c:v>
                </c:pt>
                <c:pt idx="119">
                  <c:v>3.3166666666666629</c:v>
                </c:pt>
                <c:pt idx="120">
                  <c:v>3.333333333333333</c:v>
                </c:pt>
                <c:pt idx="121">
                  <c:v>3.333333333333333</c:v>
                </c:pt>
                <c:pt idx="122">
                  <c:v>3.333333333333333</c:v>
                </c:pt>
                <c:pt idx="123">
                  <c:v>3.333333333333333</c:v>
                </c:pt>
                <c:pt idx="124">
                  <c:v>3.35</c:v>
                </c:pt>
                <c:pt idx="125">
                  <c:v>3.3666666666666671</c:v>
                </c:pt>
                <c:pt idx="126">
                  <c:v>3.3666666666666671</c:v>
                </c:pt>
                <c:pt idx="127">
                  <c:v>3.3833333333333329</c:v>
                </c:pt>
                <c:pt idx="128">
                  <c:v>3.3833333333333329</c:v>
                </c:pt>
                <c:pt idx="129">
                  <c:v>3.3833333333333329</c:v>
                </c:pt>
                <c:pt idx="130">
                  <c:v>3.3833333333333329</c:v>
                </c:pt>
                <c:pt idx="131">
                  <c:v>3.3833333333333329</c:v>
                </c:pt>
                <c:pt idx="132">
                  <c:v>3.4</c:v>
                </c:pt>
                <c:pt idx="133">
                  <c:v>3.4166666666666661</c:v>
                </c:pt>
                <c:pt idx="134">
                  <c:v>3.4166666666666661</c:v>
                </c:pt>
                <c:pt idx="135">
                  <c:v>3.4166666666666661</c:v>
                </c:pt>
                <c:pt idx="136">
                  <c:v>3.433333333333334</c:v>
                </c:pt>
                <c:pt idx="137">
                  <c:v>3.433333333333334</c:v>
                </c:pt>
                <c:pt idx="138">
                  <c:v>3.4666666666666659</c:v>
                </c:pt>
                <c:pt idx="139">
                  <c:v>3.4666666666666668</c:v>
                </c:pt>
                <c:pt idx="140">
                  <c:v>3.4666666666666668</c:v>
                </c:pt>
                <c:pt idx="141">
                  <c:v>3.4666666666666668</c:v>
                </c:pt>
                <c:pt idx="142">
                  <c:v>3.4833333333333329</c:v>
                </c:pt>
                <c:pt idx="143">
                  <c:v>3.4833333333333329</c:v>
                </c:pt>
                <c:pt idx="144">
                  <c:v>3.4833333333333329</c:v>
                </c:pt>
                <c:pt idx="145">
                  <c:v>3.5</c:v>
                </c:pt>
                <c:pt idx="146">
                  <c:v>3.55</c:v>
                </c:pt>
                <c:pt idx="147">
                  <c:v>3.55</c:v>
                </c:pt>
                <c:pt idx="148">
                  <c:v>3.566666666666666</c:v>
                </c:pt>
                <c:pt idx="149">
                  <c:v>3.583333333333333</c:v>
                </c:pt>
                <c:pt idx="150">
                  <c:v>3.6</c:v>
                </c:pt>
                <c:pt idx="151">
                  <c:v>3.6</c:v>
                </c:pt>
                <c:pt idx="152">
                  <c:v>3.6166666666666671</c:v>
                </c:pt>
                <c:pt idx="153">
                  <c:v>3.6166666666666671</c:v>
                </c:pt>
                <c:pt idx="154">
                  <c:v>3.6333333333333329</c:v>
                </c:pt>
                <c:pt idx="155">
                  <c:v>3.6333333333333329</c:v>
                </c:pt>
                <c:pt idx="156">
                  <c:v>3.65</c:v>
                </c:pt>
                <c:pt idx="157">
                  <c:v>3.6666666666666661</c:v>
                </c:pt>
                <c:pt idx="158">
                  <c:v>3.6666666666666661</c:v>
                </c:pt>
                <c:pt idx="159">
                  <c:v>3.6833333333333331</c:v>
                </c:pt>
                <c:pt idx="160">
                  <c:v>3.6833333333333331</c:v>
                </c:pt>
                <c:pt idx="161">
                  <c:v>3.7</c:v>
                </c:pt>
                <c:pt idx="162">
                  <c:v>3.7166666666666668</c:v>
                </c:pt>
                <c:pt idx="163">
                  <c:v>3.7166666666666668</c:v>
                </c:pt>
                <c:pt idx="164">
                  <c:v>3.7333333333333329</c:v>
                </c:pt>
                <c:pt idx="165">
                  <c:v>3.75</c:v>
                </c:pt>
                <c:pt idx="166">
                  <c:v>3.7666666666666671</c:v>
                </c:pt>
                <c:pt idx="167">
                  <c:v>3.7833333333333332</c:v>
                </c:pt>
                <c:pt idx="168">
                  <c:v>3.7833333333333332</c:v>
                </c:pt>
                <c:pt idx="169">
                  <c:v>3.7999999999999989</c:v>
                </c:pt>
                <c:pt idx="170">
                  <c:v>3.8166666666666629</c:v>
                </c:pt>
                <c:pt idx="171">
                  <c:v>3.833333333333333</c:v>
                </c:pt>
                <c:pt idx="172">
                  <c:v>3.85</c:v>
                </c:pt>
                <c:pt idx="173">
                  <c:v>3.8666666666666671</c:v>
                </c:pt>
                <c:pt idx="174">
                  <c:v>3.8666666666666671</c:v>
                </c:pt>
                <c:pt idx="175">
                  <c:v>3.8833333333333342</c:v>
                </c:pt>
                <c:pt idx="176">
                  <c:v>3.9</c:v>
                </c:pt>
                <c:pt idx="177">
                  <c:v>3.9166666666666661</c:v>
                </c:pt>
                <c:pt idx="178">
                  <c:v>3.9166666666666661</c:v>
                </c:pt>
                <c:pt idx="179">
                  <c:v>3.933333333333334</c:v>
                </c:pt>
                <c:pt idx="180">
                  <c:v>3.9500000000000011</c:v>
                </c:pt>
                <c:pt idx="181">
                  <c:v>3.9666666666666659</c:v>
                </c:pt>
                <c:pt idx="182">
                  <c:v>3.9666666666666659</c:v>
                </c:pt>
                <c:pt idx="183">
                  <c:v>4</c:v>
                </c:pt>
                <c:pt idx="184">
                  <c:v>4.0000000000000009</c:v>
                </c:pt>
                <c:pt idx="185">
                  <c:v>4.0166666666666657</c:v>
                </c:pt>
                <c:pt idx="186">
                  <c:v>4.0166666666666657</c:v>
                </c:pt>
                <c:pt idx="187">
                  <c:v>4.0166666666666657</c:v>
                </c:pt>
                <c:pt idx="188">
                  <c:v>4.0333333333333359</c:v>
                </c:pt>
                <c:pt idx="189">
                  <c:v>4.05</c:v>
                </c:pt>
                <c:pt idx="190">
                  <c:v>4.05</c:v>
                </c:pt>
                <c:pt idx="191">
                  <c:v>4.05</c:v>
                </c:pt>
                <c:pt idx="192">
                  <c:v>4.0999999999999996</c:v>
                </c:pt>
                <c:pt idx="193">
                  <c:v>4.1000000000000014</c:v>
                </c:pt>
                <c:pt idx="194">
                  <c:v>4.1000000000000014</c:v>
                </c:pt>
                <c:pt idx="195">
                  <c:v>4.1000000000000014</c:v>
                </c:pt>
                <c:pt idx="196">
                  <c:v>4.1166666666666663</c:v>
                </c:pt>
                <c:pt idx="197">
                  <c:v>4.1166666666666671</c:v>
                </c:pt>
                <c:pt idx="198">
                  <c:v>4.1166666666666671</c:v>
                </c:pt>
                <c:pt idx="199">
                  <c:v>4.1333333333333329</c:v>
                </c:pt>
                <c:pt idx="200">
                  <c:v>4.1333333333333329</c:v>
                </c:pt>
                <c:pt idx="201">
                  <c:v>4.1499999999999986</c:v>
                </c:pt>
                <c:pt idx="202">
                  <c:v>4.166666666666667</c:v>
                </c:pt>
                <c:pt idx="203">
                  <c:v>4.1833333333333327</c:v>
                </c:pt>
                <c:pt idx="204">
                  <c:v>4.1833333333333327</c:v>
                </c:pt>
                <c:pt idx="205">
                  <c:v>4.1833333333333327</c:v>
                </c:pt>
                <c:pt idx="206">
                  <c:v>4.1833333333333327</c:v>
                </c:pt>
                <c:pt idx="207">
                  <c:v>4.216666666666665</c:v>
                </c:pt>
                <c:pt idx="208">
                  <c:v>4.216666666666665</c:v>
                </c:pt>
                <c:pt idx="209">
                  <c:v>4.2166666666666659</c:v>
                </c:pt>
                <c:pt idx="210">
                  <c:v>4.2333333333333369</c:v>
                </c:pt>
                <c:pt idx="211">
                  <c:v>4.2333333333333369</c:v>
                </c:pt>
                <c:pt idx="212">
                  <c:v>4.2833333333333359</c:v>
                </c:pt>
                <c:pt idx="213">
                  <c:v>4.3</c:v>
                </c:pt>
                <c:pt idx="214">
                  <c:v>4.3</c:v>
                </c:pt>
                <c:pt idx="215">
                  <c:v>4.3166666666666664</c:v>
                </c:pt>
                <c:pt idx="216">
                  <c:v>4.3333333333333321</c:v>
                </c:pt>
                <c:pt idx="217">
                  <c:v>4.3333333333333321</c:v>
                </c:pt>
                <c:pt idx="218">
                  <c:v>4.3666666666666663</c:v>
                </c:pt>
                <c:pt idx="219">
                  <c:v>4.3666666666666663</c:v>
                </c:pt>
                <c:pt idx="220">
                  <c:v>4.3666666666666671</c:v>
                </c:pt>
                <c:pt idx="221">
                  <c:v>4.383333333333332</c:v>
                </c:pt>
                <c:pt idx="222">
                  <c:v>4.383333333333332</c:v>
                </c:pt>
                <c:pt idx="223">
                  <c:v>4.3833333333333329</c:v>
                </c:pt>
                <c:pt idx="224">
                  <c:v>4.3833333333333329</c:v>
                </c:pt>
                <c:pt idx="225">
                  <c:v>4.4000000000000004</c:v>
                </c:pt>
                <c:pt idx="226">
                  <c:v>4.4000000000000004</c:v>
                </c:pt>
                <c:pt idx="227">
                  <c:v>4.4000000000000004</c:v>
                </c:pt>
                <c:pt idx="228">
                  <c:v>4.4000000000000004</c:v>
                </c:pt>
                <c:pt idx="229">
                  <c:v>4.4166666666666661</c:v>
                </c:pt>
                <c:pt idx="230">
                  <c:v>4.4166666666666661</c:v>
                </c:pt>
                <c:pt idx="231">
                  <c:v>4.4333333333333371</c:v>
                </c:pt>
                <c:pt idx="232">
                  <c:v>4.45</c:v>
                </c:pt>
                <c:pt idx="233">
                  <c:v>4.45</c:v>
                </c:pt>
                <c:pt idx="234">
                  <c:v>4.45</c:v>
                </c:pt>
                <c:pt idx="235">
                  <c:v>4.4833333333333369</c:v>
                </c:pt>
                <c:pt idx="236">
                  <c:v>4.5000000000000009</c:v>
                </c:pt>
                <c:pt idx="237">
                  <c:v>4.5000000000000009</c:v>
                </c:pt>
                <c:pt idx="238">
                  <c:v>4.5166666666666657</c:v>
                </c:pt>
                <c:pt idx="239">
                  <c:v>4.533333333333335</c:v>
                </c:pt>
                <c:pt idx="240">
                  <c:v>4.5333333333333368</c:v>
                </c:pt>
                <c:pt idx="241">
                  <c:v>4.55</c:v>
                </c:pt>
                <c:pt idx="242">
                  <c:v>4.55</c:v>
                </c:pt>
                <c:pt idx="243">
                  <c:v>4.583333333333333</c:v>
                </c:pt>
                <c:pt idx="244">
                  <c:v>4.583333333333333</c:v>
                </c:pt>
                <c:pt idx="245">
                  <c:v>4.583333333333333</c:v>
                </c:pt>
                <c:pt idx="246">
                  <c:v>4.5999999999999996</c:v>
                </c:pt>
                <c:pt idx="247">
                  <c:v>4.6166666666666663</c:v>
                </c:pt>
                <c:pt idx="248">
                  <c:v>4.666666666666667</c:v>
                </c:pt>
                <c:pt idx="249">
                  <c:v>4.6833333333333327</c:v>
                </c:pt>
                <c:pt idx="250">
                  <c:v>4.6833333333333327</c:v>
                </c:pt>
                <c:pt idx="251">
                  <c:v>4.6999999999999966</c:v>
                </c:pt>
                <c:pt idx="252">
                  <c:v>4.7</c:v>
                </c:pt>
                <c:pt idx="253">
                  <c:v>4.7</c:v>
                </c:pt>
                <c:pt idx="254">
                  <c:v>4.716666666666665</c:v>
                </c:pt>
                <c:pt idx="255">
                  <c:v>4.716666666666665</c:v>
                </c:pt>
                <c:pt idx="256">
                  <c:v>4.7166666666666659</c:v>
                </c:pt>
                <c:pt idx="257">
                  <c:v>4.7333333333333361</c:v>
                </c:pt>
                <c:pt idx="258">
                  <c:v>4.75</c:v>
                </c:pt>
                <c:pt idx="259">
                  <c:v>4.75</c:v>
                </c:pt>
                <c:pt idx="260">
                  <c:v>4.7500000000000009</c:v>
                </c:pt>
                <c:pt idx="261">
                  <c:v>4.7666666666666657</c:v>
                </c:pt>
                <c:pt idx="262">
                  <c:v>4.7666666666666657</c:v>
                </c:pt>
                <c:pt idx="263">
                  <c:v>4.7833333333333368</c:v>
                </c:pt>
                <c:pt idx="264">
                  <c:v>4.8</c:v>
                </c:pt>
                <c:pt idx="265">
                  <c:v>4.8</c:v>
                </c:pt>
                <c:pt idx="266">
                  <c:v>4.8</c:v>
                </c:pt>
                <c:pt idx="267">
                  <c:v>4.8333333333333321</c:v>
                </c:pt>
                <c:pt idx="268">
                  <c:v>4.8333333333333321</c:v>
                </c:pt>
                <c:pt idx="269">
                  <c:v>4.8666666666666663</c:v>
                </c:pt>
                <c:pt idx="270">
                  <c:v>4.883333333333332</c:v>
                </c:pt>
                <c:pt idx="271">
                  <c:v>4.8833333333333329</c:v>
                </c:pt>
                <c:pt idx="272">
                  <c:v>4.9000000000000004</c:v>
                </c:pt>
                <c:pt idx="273">
                  <c:v>4.9166666666666661</c:v>
                </c:pt>
                <c:pt idx="274">
                  <c:v>4.9333333333333371</c:v>
                </c:pt>
                <c:pt idx="275">
                  <c:v>4.966666666666665</c:v>
                </c:pt>
                <c:pt idx="276">
                  <c:v>5</c:v>
                </c:pt>
                <c:pt idx="277">
                  <c:v>5</c:v>
                </c:pt>
                <c:pt idx="278">
                  <c:v>5.0166666666666657</c:v>
                </c:pt>
                <c:pt idx="279">
                  <c:v>5.0166666666666657</c:v>
                </c:pt>
                <c:pt idx="280">
                  <c:v>5.0333333333333368</c:v>
                </c:pt>
                <c:pt idx="281">
                  <c:v>5.0333333333333368</c:v>
                </c:pt>
                <c:pt idx="282">
                  <c:v>5.0666666666666664</c:v>
                </c:pt>
                <c:pt idx="283">
                  <c:v>5.083333333333333</c:v>
                </c:pt>
                <c:pt idx="284">
                  <c:v>5.1000000000000014</c:v>
                </c:pt>
                <c:pt idx="285">
                  <c:v>5.1000000000000014</c:v>
                </c:pt>
                <c:pt idx="286">
                  <c:v>5.1166666666666663</c:v>
                </c:pt>
                <c:pt idx="287">
                  <c:v>5.133333333333332</c:v>
                </c:pt>
                <c:pt idx="288">
                  <c:v>5.133333333333332</c:v>
                </c:pt>
                <c:pt idx="289">
                  <c:v>5.1333333333333329</c:v>
                </c:pt>
                <c:pt idx="290">
                  <c:v>5.1499999999999986</c:v>
                </c:pt>
                <c:pt idx="291">
                  <c:v>5.1499999999999986</c:v>
                </c:pt>
                <c:pt idx="292">
                  <c:v>5.1666666666666661</c:v>
                </c:pt>
                <c:pt idx="293">
                  <c:v>5.166666666666667</c:v>
                </c:pt>
                <c:pt idx="294">
                  <c:v>5.1833333333333318</c:v>
                </c:pt>
                <c:pt idx="295">
                  <c:v>5.1833333333333327</c:v>
                </c:pt>
                <c:pt idx="296">
                  <c:v>5.216666666666665</c:v>
                </c:pt>
                <c:pt idx="297">
                  <c:v>5.2666666666666657</c:v>
                </c:pt>
                <c:pt idx="298">
                  <c:v>5.2666666666666657</c:v>
                </c:pt>
                <c:pt idx="299">
                  <c:v>5.2666666666666657</c:v>
                </c:pt>
                <c:pt idx="300">
                  <c:v>5.2833333333333359</c:v>
                </c:pt>
                <c:pt idx="301">
                  <c:v>5.2833333333333359</c:v>
                </c:pt>
                <c:pt idx="302">
                  <c:v>5.2833333333333359</c:v>
                </c:pt>
                <c:pt idx="303">
                  <c:v>5.2833333333333359</c:v>
                </c:pt>
                <c:pt idx="304">
                  <c:v>5.3</c:v>
                </c:pt>
                <c:pt idx="305">
                  <c:v>5.3333333333333321</c:v>
                </c:pt>
                <c:pt idx="306">
                  <c:v>5.3333333333333321</c:v>
                </c:pt>
                <c:pt idx="307">
                  <c:v>5.3499999999999988</c:v>
                </c:pt>
                <c:pt idx="308">
                  <c:v>5.35</c:v>
                </c:pt>
                <c:pt idx="309">
                  <c:v>5.35</c:v>
                </c:pt>
                <c:pt idx="310">
                  <c:v>5.35</c:v>
                </c:pt>
                <c:pt idx="311">
                  <c:v>5.35</c:v>
                </c:pt>
                <c:pt idx="312">
                  <c:v>5.35</c:v>
                </c:pt>
                <c:pt idx="313">
                  <c:v>5.3666666666666671</c:v>
                </c:pt>
                <c:pt idx="314">
                  <c:v>5.3666666666666671</c:v>
                </c:pt>
                <c:pt idx="315">
                  <c:v>5.383333333333332</c:v>
                </c:pt>
                <c:pt idx="316">
                  <c:v>5.383333333333332</c:v>
                </c:pt>
                <c:pt idx="317">
                  <c:v>5.383333333333332</c:v>
                </c:pt>
                <c:pt idx="318">
                  <c:v>5.4166666666666661</c:v>
                </c:pt>
                <c:pt idx="319">
                  <c:v>5.4333333333333371</c:v>
                </c:pt>
                <c:pt idx="320">
                  <c:v>5.4333333333333371</c:v>
                </c:pt>
                <c:pt idx="321">
                  <c:v>5.45</c:v>
                </c:pt>
                <c:pt idx="322">
                  <c:v>5.466666666666665</c:v>
                </c:pt>
                <c:pt idx="323">
                  <c:v>5.4833333333333378</c:v>
                </c:pt>
                <c:pt idx="324">
                  <c:v>5.5166666666666657</c:v>
                </c:pt>
                <c:pt idx="325">
                  <c:v>5.5333333333333368</c:v>
                </c:pt>
                <c:pt idx="326">
                  <c:v>5.5333333333333368</c:v>
                </c:pt>
                <c:pt idx="327">
                  <c:v>5.5333333333333368</c:v>
                </c:pt>
                <c:pt idx="328">
                  <c:v>5.55</c:v>
                </c:pt>
                <c:pt idx="329">
                  <c:v>5.5999999999999988</c:v>
                </c:pt>
                <c:pt idx="330">
                  <c:v>5.6166666666666671</c:v>
                </c:pt>
                <c:pt idx="331">
                  <c:v>5.6166666666666671</c:v>
                </c:pt>
                <c:pt idx="332">
                  <c:v>5.666666666666667</c:v>
                </c:pt>
                <c:pt idx="333">
                  <c:v>5.666666666666667</c:v>
                </c:pt>
                <c:pt idx="334">
                  <c:v>5.666666666666667</c:v>
                </c:pt>
                <c:pt idx="335">
                  <c:v>5.666666666666667</c:v>
                </c:pt>
                <c:pt idx="336">
                  <c:v>5.6833333333333318</c:v>
                </c:pt>
                <c:pt idx="337">
                  <c:v>5.6833333333333327</c:v>
                </c:pt>
                <c:pt idx="338">
                  <c:v>5.7</c:v>
                </c:pt>
                <c:pt idx="339">
                  <c:v>5.7</c:v>
                </c:pt>
                <c:pt idx="340">
                  <c:v>5.7</c:v>
                </c:pt>
                <c:pt idx="341">
                  <c:v>5.716666666666665</c:v>
                </c:pt>
                <c:pt idx="342">
                  <c:v>5.7333333333333361</c:v>
                </c:pt>
                <c:pt idx="343">
                  <c:v>5.75</c:v>
                </c:pt>
                <c:pt idx="344">
                  <c:v>5.8</c:v>
                </c:pt>
                <c:pt idx="345">
                  <c:v>5.8166666666666664</c:v>
                </c:pt>
                <c:pt idx="346">
                  <c:v>5.8166666666666673</c:v>
                </c:pt>
                <c:pt idx="347">
                  <c:v>5.8333333333333321</c:v>
                </c:pt>
                <c:pt idx="348">
                  <c:v>5.8333333333333321</c:v>
                </c:pt>
                <c:pt idx="349">
                  <c:v>5.8333333333333321</c:v>
                </c:pt>
                <c:pt idx="350">
                  <c:v>5.883333333333332</c:v>
                </c:pt>
                <c:pt idx="351">
                  <c:v>6</c:v>
                </c:pt>
                <c:pt idx="352">
                  <c:v>6</c:v>
                </c:pt>
                <c:pt idx="353">
                  <c:v>6.0999999999999988</c:v>
                </c:pt>
                <c:pt idx="354">
                  <c:v>6.166666666666667</c:v>
                </c:pt>
                <c:pt idx="355">
                  <c:v>6.1833333333333318</c:v>
                </c:pt>
                <c:pt idx="356">
                  <c:v>6.2666666666666657</c:v>
                </c:pt>
                <c:pt idx="357">
                  <c:v>6.3</c:v>
                </c:pt>
                <c:pt idx="358">
                  <c:v>6.3</c:v>
                </c:pt>
                <c:pt idx="359">
                  <c:v>6.45</c:v>
                </c:pt>
                <c:pt idx="360">
                  <c:v>6.583333333333333</c:v>
                </c:pt>
                <c:pt idx="361">
                  <c:v>6.6833333333333327</c:v>
                </c:pt>
                <c:pt idx="362">
                  <c:v>6.7666666666666648</c:v>
                </c:pt>
                <c:pt idx="363">
                  <c:v>6.7666666666666657</c:v>
                </c:pt>
                <c:pt idx="364">
                  <c:v>6.9333333333333371</c:v>
                </c:pt>
                <c:pt idx="365">
                  <c:v>7.0333333333333368</c:v>
                </c:pt>
                <c:pt idx="366">
                  <c:v>7.0666666666666664</c:v>
                </c:pt>
                <c:pt idx="367">
                  <c:v>7.2333333333333378</c:v>
                </c:pt>
              </c:numCache>
            </c:numRef>
          </c:xVal>
          <c:yVal>
            <c:numRef>
              <c:f>Sheet1!$P$2:$P$369</c:f>
              <c:numCache>
                <c:formatCode>General</c:formatCode>
                <c:ptCount val="368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2</c:v>
                </c:pt>
                <c:pt idx="14">
                  <c:v>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3</c:v>
                </c:pt>
                <c:pt idx="23">
                  <c:v>1</c:v>
                </c:pt>
                <c:pt idx="24">
                  <c:v>3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3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2</c:v>
                </c:pt>
                <c:pt idx="35">
                  <c:v>0</c:v>
                </c:pt>
                <c:pt idx="36">
                  <c:v>2</c:v>
                </c:pt>
                <c:pt idx="37">
                  <c:v>2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2</c:v>
                </c:pt>
                <c:pt idx="43">
                  <c:v>1</c:v>
                </c:pt>
                <c:pt idx="44">
                  <c:v>1</c:v>
                </c:pt>
                <c:pt idx="45">
                  <c:v>2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2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1</c:v>
                </c:pt>
                <c:pt idx="54">
                  <c:v>2</c:v>
                </c:pt>
                <c:pt idx="55">
                  <c:v>1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3</c:v>
                </c:pt>
                <c:pt idx="60">
                  <c:v>2</c:v>
                </c:pt>
                <c:pt idx="61">
                  <c:v>0</c:v>
                </c:pt>
                <c:pt idx="62">
                  <c:v>0</c:v>
                </c:pt>
                <c:pt idx="63">
                  <c:v>2</c:v>
                </c:pt>
                <c:pt idx="64">
                  <c:v>0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3</c:v>
                </c:pt>
                <c:pt idx="75">
                  <c:v>1</c:v>
                </c:pt>
                <c:pt idx="76">
                  <c:v>0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0</c:v>
                </c:pt>
                <c:pt idx="81">
                  <c:v>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</c:v>
                </c:pt>
                <c:pt idx="87">
                  <c:v>2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</c:v>
                </c:pt>
                <c:pt idx="94">
                  <c:v>0</c:v>
                </c:pt>
                <c:pt idx="95">
                  <c:v>3</c:v>
                </c:pt>
                <c:pt idx="96">
                  <c:v>2</c:v>
                </c:pt>
                <c:pt idx="97">
                  <c:v>0</c:v>
                </c:pt>
                <c:pt idx="98">
                  <c:v>2</c:v>
                </c:pt>
                <c:pt idx="99">
                  <c:v>0</c:v>
                </c:pt>
                <c:pt idx="100">
                  <c:v>1</c:v>
                </c:pt>
                <c:pt idx="101">
                  <c:v>0</c:v>
                </c:pt>
                <c:pt idx="102">
                  <c:v>0</c:v>
                </c:pt>
                <c:pt idx="103">
                  <c:v>1</c:v>
                </c:pt>
                <c:pt idx="104">
                  <c:v>0</c:v>
                </c:pt>
                <c:pt idx="105">
                  <c:v>1</c:v>
                </c:pt>
                <c:pt idx="106">
                  <c:v>0</c:v>
                </c:pt>
                <c:pt idx="107">
                  <c:v>2</c:v>
                </c:pt>
                <c:pt idx="108">
                  <c:v>0</c:v>
                </c:pt>
                <c:pt idx="109">
                  <c:v>2</c:v>
                </c:pt>
                <c:pt idx="110">
                  <c:v>2</c:v>
                </c:pt>
                <c:pt idx="111">
                  <c:v>3</c:v>
                </c:pt>
                <c:pt idx="112">
                  <c:v>0</c:v>
                </c:pt>
                <c:pt idx="113">
                  <c:v>2</c:v>
                </c:pt>
                <c:pt idx="114">
                  <c:v>0</c:v>
                </c:pt>
                <c:pt idx="115">
                  <c:v>3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1</c:v>
                </c:pt>
                <c:pt idx="121">
                  <c:v>0</c:v>
                </c:pt>
                <c:pt idx="122">
                  <c:v>3</c:v>
                </c:pt>
                <c:pt idx="123">
                  <c:v>1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3</c:v>
                </c:pt>
                <c:pt idx="130">
                  <c:v>1</c:v>
                </c:pt>
                <c:pt idx="131">
                  <c:v>2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2</c:v>
                </c:pt>
                <c:pt idx="137">
                  <c:v>1</c:v>
                </c:pt>
                <c:pt idx="138">
                  <c:v>0</c:v>
                </c:pt>
                <c:pt idx="139">
                  <c:v>2</c:v>
                </c:pt>
                <c:pt idx="140">
                  <c:v>0</c:v>
                </c:pt>
                <c:pt idx="141">
                  <c:v>2</c:v>
                </c:pt>
                <c:pt idx="142">
                  <c:v>1</c:v>
                </c:pt>
                <c:pt idx="143">
                  <c:v>0</c:v>
                </c:pt>
                <c:pt idx="144">
                  <c:v>1</c:v>
                </c:pt>
                <c:pt idx="145">
                  <c:v>2</c:v>
                </c:pt>
                <c:pt idx="146">
                  <c:v>1</c:v>
                </c:pt>
                <c:pt idx="147">
                  <c:v>2</c:v>
                </c:pt>
                <c:pt idx="148">
                  <c:v>3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0</c:v>
                </c:pt>
                <c:pt idx="153">
                  <c:v>0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0</c:v>
                </c:pt>
                <c:pt idx="158">
                  <c:v>2</c:v>
                </c:pt>
                <c:pt idx="159">
                  <c:v>1</c:v>
                </c:pt>
                <c:pt idx="160">
                  <c:v>0</c:v>
                </c:pt>
                <c:pt idx="161">
                  <c:v>2</c:v>
                </c:pt>
                <c:pt idx="162">
                  <c:v>1</c:v>
                </c:pt>
                <c:pt idx="163">
                  <c:v>1</c:v>
                </c:pt>
                <c:pt idx="164">
                  <c:v>0</c:v>
                </c:pt>
                <c:pt idx="165">
                  <c:v>2</c:v>
                </c:pt>
                <c:pt idx="166">
                  <c:v>2</c:v>
                </c:pt>
                <c:pt idx="167">
                  <c:v>0</c:v>
                </c:pt>
                <c:pt idx="168">
                  <c:v>1</c:v>
                </c:pt>
                <c:pt idx="169">
                  <c:v>0</c:v>
                </c:pt>
                <c:pt idx="170">
                  <c:v>1</c:v>
                </c:pt>
                <c:pt idx="171">
                  <c:v>0</c:v>
                </c:pt>
                <c:pt idx="172">
                  <c:v>3</c:v>
                </c:pt>
                <c:pt idx="173">
                  <c:v>0</c:v>
                </c:pt>
                <c:pt idx="174">
                  <c:v>1</c:v>
                </c:pt>
                <c:pt idx="175">
                  <c:v>2</c:v>
                </c:pt>
                <c:pt idx="176">
                  <c:v>1</c:v>
                </c:pt>
                <c:pt idx="177">
                  <c:v>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1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2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0</c:v>
                </c:pt>
                <c:pt idx="199">
                  <c:v>2</c:v>
                </c:pt>
                <c:pt idx="200">
                  <c:v>0</c:v>
                </c:pt>
                <c:pt idx="201">
                  <c:v>0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1</c:v>
                </c:pt>
                <c:pt idx="206">
                  <c:v>0</c:v>
                </c:pt>
                <c:pt idx="207">
                  <c:v>0</c:v>
                </c:pt>
                <c:pt idx="208">
                  <c:v>1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</c:v>
                </c:pt>
                <c:pt idx="213">
                  <c:v>0</c:v>
                </c:pt>
                <c:pt idx="214">
                  <c:v>1</c:v>
                </c:pt>
                <c:pt idx="215">
                  <c:v>2</c:v>
                </c:pt>
                <c:pt idx="216">
                  <c:v>2</c:v>
                </c:pt>
                <c:pt idx="217">
                  <c:v>1</c:v>
                </c:pt>
                <c:pt idx="218">
                  <c:v>0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0</c:v>
                </c:pt>
                <c:pt idx="223">
                  <c:v>1</c:v>
                </c:pt>
                <c:pt idx="224">
                  <c:v>0</c:v>
                </c:pt>
                <c:pt idx="225">
                  <c:v>1</c:v>
                </c:pt>
                <c:pt idx="226">
                  <c:v>2</c:v>
                </c:pt>
                <c:pt idx="227">
                  <c:v>0</c:v>
                </c:pt>
                <c:pt idx="228">
                  <c:v>2</c:v>
                </c:pt>
                <c:pt idx="229">
                  <c:v>0</c:v>
                </c:pt>
                <c:pt idx="230">
                  <c:v>0</c:v>
                </c:pt>
                <c:pt idx="231">
                  <c:v>1</c:v>
                </c:pt>
                <c:pt idx="232">
                  <c:v>2</c:v>
                </c:pt>
                <c:pt idx="233">
                  <c:v>0</c:v>
                </c:pt>
                <c:pt idx="234">
                  <c:v>0</c:v>
                </c:pt>
                <c:pt idx="235">
                  <c:v>1</c:v>
                </c:pt>
                <c:pt idx="236">
                  <c:v>2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0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2</c:v>
                </c:pt>
                <c:pt idx="245">
                  <c:v>0</c:v>
                </c:pt>
                <c:pt idx="246">
                  <c:v>1</c:v>
                </c:pt>
                <c:pt idx="247">
                  <c:v>1</c:v>
                </c:pt>
                <c:pt idx="248">
                  <c:v>2</c:v>
                </c:pt>
                <c:pt idx="249">
                  <c:v>0</c:v>
                </c:pt>
                <c:pt idx="250">
                  <c:v>1</c:v>
                </c:pt>
                <c:pt idx="251">
                  <c:v>2</c:v>
                </c:pt>
                <c:pt idx="252">
                  <c:v>0</c:v>
                </c:pt>
                <c:pt idx="253">
                  <c:v>2</c:v>
                </c:pt>
                <c:pt idx="254">
                  <c:v>1</c:v>
                </c:pt>
                <c:pt idx="255">
                  <c:v>1</c:v>
                </c:pt>
                <c:pt idx="256">
                  <c:v>2</c:v>
                </c:pt>
                <c:pt idx="257">
                  <c:v>1</c:v>
                </c:pt>
                <c:pt idx="258">
                  <c:v>1</c:v>
                </c:pt>
                <c:pt idx="259">
                  <c:v>0</c:v>
                </c:pt>
                <c:pt idx="260">
                  <c:v>0</c:v>
                </c:pt>
                <c:pt idx="261">
                  <c:v>1</c:v>
                </c:pt>
                <c:pt idx="262">
                  <c:v>0</c:v>
                </c:pt>
                <c:pt idx="263">
                  <c:v>0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0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0</c:v>
                </c:pt>
                <c:pt idx="272">
                  <c:v>2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3</c:v>
                </c:pt>
                <c:pt idx="278">
                  <c:v>1</c:v>
                </c:pt>
                <c:pt idx="279">
                  <c:v>2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0</c:v>
                </c:pt>
                <c:pt idx="284">
                  <c:v>1</c:v>
                </c:pt>
                <c:pt idx="285">
                  <c:v>0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0</c:v>
                </c:pt>
                <c:pt idx="291">
                  <c:v>0</c:v>
                </c:pt>
                <c:pt idx="292">
                  <c:v>2</c:v>
                </c:pt>
                <c:pt idx="293">
                  <c:v>0</c:v>
                </c:pt>
                <c:pt idx="294">
                  <c:v>0</c:v>
                </c:pt>
                <c:pt idx="295">
                  <c:v>2</c:v>
                </c:pt>
                <c:pt idx="296">
                  <c:v>1</c:v>
                </c:pt>
                <c:pt idx="297">
                  <c:v>2</c:v>
                </c:pt>
                <c:pt idx="298">
                  <c:v>2</c:v>
                </c:pt>
                <c:pt idx="299">
                  <c:v>1</c:v>
                </c:pt>
                <c:pt idx="300">
                  <c:v>0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2</c:v>
                </c:pt>
                <c:pt idx="307">
                  <c:v>1</c:v>
                </c:pt>
                <c:pt idx="308">
                  <c:v>1</c:v>
                </c:pt>
                <c:pt idx="309">
                  <c:v>0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0</c:v>
                </c:pt>
                <c:pt idx="314">
                  <c:v>1</c:v>
                </c:pt>
                <c:pt idx="315">
                  <c:v>1</c:v>
                </c:pt>
                <c:pt idx="316">
                  <c:v>0</c:v>
                </c:pt>
                <c:pt idx="317">
                  <c:v>1</c:v>
                </c:pt>
                <c:pt idx="318">
                  <c:v>0</c:v>
                </c:pt>
                <c:pt idx="319">
                  <c:v>2</c:v>
                </c:pt>
                <c:pt idx="320">
                  <c:v>1</c:v>
                </c:pt>
                <c:pt idx="321">
                  <c:v>0</c:v>
                </c:pt>
                <c:pt idx="322">
                  <c:v>1</c:v>
                </c:pt>
                <c:pt idx="323">
                  <c:v>1</c:v>
                </c:pt>
                <c:pt idx="324">
                  <c:v>3</c:v>
                </c:pt>
                <c:pt idx="325">
                  <c:v>1</c:v>
                </c:pt>
                <c:pt idx="326">
                  <c:v>0</c:v>
                </c:pt>
                <c:pt idx="327">
                  <c:v>1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1</c:v>
                </c:pt>
                <c:pt idx="334">
                  <c:v>0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0</c:v>
                </c:pt>
                <c:pt idx="339">
                  <c:v>2</c:v>
                </c:pt>
                <c:pt idx="340">
                  <c:v>2</c:v>
                </c:pt>
                <c:pt idx="341">
                  <c:v>1</c:v>
                </c:pt>
                <c:pt idx="342">
                  <c:v>0</c:v>
                </c:pt>
                <c:pt idx="343">
                  <c:v>0</c:v>
                </c:pt>
                <c:pt idx="344">
                  <c:v>2</c:v>
                </c:pt>
                <c:pt idx="345">
                  <c:v>1</c:v>
                </c:pt>
                <c:pt idx="346">
                  <c:v>1</c:v>
                </c:pt>
                <c:pt idx="347">
                  <c:v>0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2</c:v>
                </c:pt>
                <c:pt idx="358">
                  <c:v>1</c:v>
                </c:pt>
                <c:pt idx="359">
                  <c:v>0</c:v>
                </c:pt>
                <c:pt idx="360">
                  <c:v>1</c:v>
                </c:pt>
                <c:pt idx="361">
                  <c:v>0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2</c:v>
                </c:pt>
                <c:pt idx="367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46-C544-94BE-49F8B41B08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964280"/>
        <c:axId val="2120276696"/>
      </c:scatterChart>
      <c:valAx>
        <c:axId val="2141964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Grazing distance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20276696"/>
        <c:crosses val="autoZero"/>
        <c:crossBetween val="midCat"/>
      </c:valAx>
      <c:valAx>
        <c:axId val="21202766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Total pathogenic genes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41964280"/>
        <c:crosses val="autoZero"/>
        <c:crossBetween val="midCat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7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2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3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8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8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0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1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8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77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C2700-C493-864A-8774-404E11635ED8}" type="datetimeFigureOut">
              <a:rPr lang="en-US" smtClean="0"/>
              <a:t>5/19/23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61B86-F5B9-874F-8F8B-7FC61E24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8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896450"/>
              </p:ext>
            </p:extLst>
          </p:nvPr>
        </p:nvGraphicFramePr>
        <p:xfrm>
          <a:off x="1612900" y="1381125"/>
          <a:ext cx="5918200" cy="409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13819" y="5454958"/>
            <a:ext cx="7961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S1. Correlation between grazing distance of 363 environmental </a:t>
            </a:r>
            <a:r>
              <a:rPr lang="en-US" i="1" dirty="0"/>
              <a:t>E. coli </a:t>
            </a:r>
            <a:r>
              <a:rPr lang="en-US" dirty="0"/>
              <a:t>isolates by </a:t>
            </a:r>
            <a:r>
              <a:rPr lang="en-US" i="1" dirty="0"/>
              <a:t>D. </a:t>
            </a:r>
            <a:r>
              <a:rPr lang="en-US" i="1" dirty="0" err="1"/>
              <a:t>discoideum</a:t>
            </a:r>
            <a:r>
              <a:rPr lang="en-US" dirty="0"/>
              <a:t>, and presence of six pathogenic genes </a:t>
            </a:r>
            <a:r>
              <a:rPr lang="en-US" i="1" dirty="0"/>
              <a:t>stx1, stx2, </a:t>
            </a:r>
            <a:r>
              <a:rPr lang="en-US" i="1" dirty="0" err="1"/>
              <a:t>eaeA</a:t>
            </a:r>
            <a:r>
              <a:rPr lang="en-US" i="1" dirty="0"/>
              <a:t>, </a:t>
            </a:r>
            <a:r>
              <a:rPr lang="en-US" i="1" dirty="0" err="1"/>
              <a:t>hlyA</a:t>
            </a:r>
            <a:r>
              <a:rPr lang="en-US" dirty="0"/>
              <a:t>, ST and LT.</a:t>
            </a:r>
          </a:p>
        </p:txBody>
      </p:sp>
    </p:spTree>
    <p:extLst>
      <p:ext uri="{BB962C8B-B14F-4D97-AF65-F5344CB8AC3E}">
        <p14:creationId xmlns:p14="http://schemas.microsoft.com/office/powerpoint/2010/main" val="559152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42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SDSU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Gitanjali Nandakafle</dc:creator>
  <cp:lastModifiedBy>Brozel, Volker</cp:lastModifiedBy>
  <cp:revision>37</cp:revision>
  <cp:lastPrinted>2023-04-25T19:26:31Z</cp:lastPrinted>
  <dcterms:created xsi:type="dcterms:W3CDTF">2017-12-06T16:15:44Z</dcterms:created>
  <dcterms:modified xsi:type="dcterms:W3CDTF">2023-05-19T15:38:27Z</dcterms:modified>
</cp:coreProperties>
</file>