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993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275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532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163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917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1564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904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8244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0294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5674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365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A43B-1AE9-4B2C-9F53-7D0AD4FAD63B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16E6F-00DA-4A7B-B612-3A1DD6C0C4B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2203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D4E80E6-B333-47DA-A3C2-DA7C975C8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815" y="1307805"/>
            <a:ext cx="8772066" cy="425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57518D-3553-4E57-AFA9-B5EEFEFD7911}"/>
              </a:ext>
            </a:extLst>
          </p:cNvPr>
          <p:cNvSpPr txBox="1"/>
          <p:nvPr/>
        </p:nvSpPr>
        <p:spPr>
          <a:xfrm>
            <a:off x="5835178" y="2294895"/>
            <a:ext cx="16498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Catechin pure standard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38F329-0F57-4DF7-AFE0-F1088803EBE6}"/>
              </a:ext>
            </a:extLst>
          </p:cNvPr>
          <p:cNvSpPr txBox="1"/>
          <p:nvPr/>
        </p:nvSpPr>
        <p:spPr>
          <a:xfrm>
            <a:off x="5348468" y="3931159"/>
            <a:ext cx="289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D1B336-122F-4353-8FF7-97A43CA56993}"/>
              </a:ext>
            </a:extLst>
          </p:cNvPr>
          <p:cNvSpPr txBox="1"/>
          <p:nvPr/>
        </p:nvSpPr>
        <p:spPr>
          <a:xfrm>
            <a:off x="2057400" y="5867401"/>
            <a:ext cx="70455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6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Negative mode BPI chromatogram of catechin pure standard overlaid with that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 </a:t>
            </a:r>
          </a:p>
        </p:txBody>
      </p:sp>
    </p:spTree>
    <p:extLst>
      <p:ext uri="{BB962C8B-B14F-4D97-AF65-F5344CB8AC3E}">
        <p14:creationId xmlns:p14="http://schemas.microsoft.com/office/powerpoint/2010/main" val="264650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4</cp:revision>
  <cp:lastPrinted>2017-04-27T08:09:52Z</cp:lastPrinted>
  <dcterms:created xsi:type="dcterms:W3CDTF">2017-04-22T13:13:06Z</dcterms:created>
  <dcterms:modified xsi:type="dcterms:W3CDTF">2017-09-21T09:24:38Z</dcterms:modified>
</cp:coreProperties>
</file>