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83076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935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72351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63049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09020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58110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46051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73608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06946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71258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2241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7FECC-5709-4F23-B6D8-444ACE44E905}" type="datetimeFigureOut">
              <a:rPr lang="en-ZA" smtClean="0"/>
              <a:t>2017-09-21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FD1D0-18AA-4621-8CC8-8D548BEAD961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64514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close up of a map&#10;&#10;Description generated with high confidence">
            <a:extLst>
              <a:ext uri="{FF2B5EF4-FFF2-40B4-BE49-F238E27FC236}">
                <a16:creationId xmlns:a16="http://schemas.microsoft.com/office/drawing/2014/main" id="{A4E93720-978C-4C97-AAED-92CB26CB5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05" y="1259083"/>
            <a:ext cx="8763849" cy="425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141D2D-936A-4D42-9D2F-A02C8802E6F3}"/>
              </a:ext>
            </a:extLst>
          </p:cNvPr>
          <p:cNvSpPr txBox="1"/>
          <p:nvPr/>
        </p:nvSpPr>
        <p:spPr>
          <a:xfrm>
            <a:off x="4610032" y="1919468"/>
            <a:ext cx="10486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Solvent Blank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341596-4487-4E88-8981-4E4D2C6161BF}"/>
              </a:ext>
            </a:extLst>
          </p:cNvPr>
          <p:cNvSpPr txBox="1"/>
          <p:nvPr/>
        </p:nvSpPr>
        <p:spPr>
          <a:xfrm>
            <a:off x="4698358" y="4254661"/>
            <a:ext cx="1920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Marula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stem ethanol extract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FD734F-A241-453A-A261-EAD11C60F650}"/>
              </a:ext>
            </a:extLst>
          </p:cNvPr>
          <p:cNvSpPr txBox="1"/>
          <p:nvPr/>
        </p:nvSpPr>
        <p:spPr>
          <a:xfrm>
            <a:off x="1240286" y="5711422"/>
            <a:ext cx="42370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Additional file 2</a:t>
            </a:r>
          </a:p>
          <a:p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Negative mode BPI chromatogram of </a:t>
            </a:r>
            <a:r>
              <a:rPr lang="en-ZA" sz="1100" dirty="0" err="1">
                <a:latin typeface="Arial" panose="020B0604020202020204" pitchFamily="34" charset="0"/>
                <a:cs typeface="Arial" panose="020B0604020202020204" pitchFamily="34" charset="0"/>
              </a:rPr>
              <a:t>Marula</a:t>
            </a:r>
            <a:r>
              <a:rPr lang="en-ZA" sz="1100" dirty="0">
                <a:latin typeface="Arial" panose="020B0604020202020204" pitchFamily="34" charset="0"/>
                <a:cs typeface="Arial" panose="020B0604020202020204" pitchFamily="34" charset="0"/>
              </a:rPr>
              <a:t> stem ethanol extract</a:t>
            </a:r>
          </a:p>
        </p:txBody>
      </p:sp>
    </p:spTree>
    <p:extLst>
      <p:ext uri="{BB962C8B-B14F-4D97-AF65-F5344CB8AC3E}">
        <p14:creationId xmlns:p14="http://schemas.microsoft.com/office/powerpoint/2010/main" val="2337442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Tino</dc:creator>
  <cp:lastModifiedBy>Tino</cp:lastModifiedBy>
  <cp:revision>3</cp:revision>
  <dcterms:created xsi:type="dcterms:W3CDTF">2017-04-27T07:49:50Z</dcterms:created>
  <dcterms:modified xsi:type="dcterms:W3CDTF">2017-09-21T09:23:55Z</dcterms:modified>
</cp:coreProperties>
</file>