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9" r:id="rId3"/>
    <p:sldId id="271" r:id="rId4"/>
    <p:sldId id="272" r:id="rId5"/>
    <p:sldId id="281" r:id="rId6"/>
    <p:sldId id="275" r:id="rId7"/>
    <p:sldId id="276" r:id="rId8"/>
    <p:sldId id="278" r:id="rId9"/>
    <p:sldId id="279" r:id="rId10"/>
    <p:sldId id="284" r:id="rId11"/>
    <p:sldId id="286" r:id="rId12"/>
    <p:sldId id="285" r:id="rId13"/>
    <p:sldId id="287" r:id="rId14"/>
    <p:sldId id="283" r:id="rId15"/>
    <p:sldId id="266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9">
          <p15:clr>
            <a:srgbClr val="A4A3A4"/>
          </p15:clr>
        </p15:guide>
        <p15:guide id="2" orient="horz" pos="359">
          <p15:clr>
            <a:srgbClr val="A4A3A4"/>
          </p15:clr>
        </p15:guide>
        <p15:guide id="3" orient="horz">
          <p15:clr>
            <a:srgbClr val="A4A3A4"/>
          </p15:clr>
        </p15:guide>
        <p15:guide id="4" orient="horz" pos="4319">
          <p15:clr>
            <a:srgbClr val="A4A3A4"/>
          </p15:clr>
        </p15:guide>
        <p15:guide id="5">
          <p15:clr>
            <a:srgbClr val="A4A3A4"/>
          </p15:clr>
        </p15:guide>
        <p15:guide id="6" pos="5759">
          <p15:clr>
            <a:srgbClr val="A4A3A4"/>
          </p15:clr>
        </p15:guide>
        <p15:guide id="7" pos="5519">
          <p15:clr>
            <a:srgbClr val="A4A3A4"/>
          </p15:clr>
        </p15:guide>
        <p15:guide id="8" pos="462">
          <p15:clr>
            <a:srgbClr val="A4A3A4"/>
          </p15:clr>
        </p15:guide>
        <p15:guide id="9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5BAA"/>
    <a:srgbClr val="595959"/>
    <a:srgbClr val="6D9D31"/>
    <a:srgbClr val="CB1C33"/>
    <a:srgbClr val="969696"/>
    <a:srgbClr val="D71C33"/>
    <a:srgbClr val="C48B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 snapToGrid="0" snapToObjects="1" showGuides="1">
      <p:cViewPr varScale="1">
        <p:scale>
          <a:sx n="84" d="100"/>
          <a:sy n="84" d="100"/>
        </p:scale>
        <p:origin x="869" y="77"/>
      </p:cViewPr>
      <p:guideLst>
        <p:guide orient="horz" pos="4119"/>
        <p:guide orient="horz" pos="359"/>
        <p:guide orient="horz"/>
        <p:guide orient="horz" pos="4319"/>
        <p:guide/>
        <p:guide pos="5759"/>
        <p:guide pos="5519"/>
        <p:guide pos="462"/>
        <p:guide pos="2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2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25C5A-87AA-415B-BCF4-5BAFA39A5D0E}" type="datetimeFigureOut">
              <a:rPr lang="en-ZA" smtClean="0"/>
              <a:t>2017/05/04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84B0B-4AAF-41EE-A0F5-57CC8664AD9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41921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84B0B-4AAF-41EE-A0F5-57CC8664AD92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63117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84B0B-4AAF-41EE-A0F5-57CC8664AD92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55850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84B0B-4AAF-41EE-A0F5-57CC8664AD92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34875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6583271" y="2559095"/>
            <a:ext cx="2571842" cy="4298907"/>
          </a:xfrm>
          <a:custGeom>
            <a:avLst/>
            <a:gdLst>
              <a:gd name="connsiteX0" fmla="*/ 0 w 2559142"/>
              <a:gd name="connsiteY0" fmla="*/ 0 h 4305257"/>
              <a:gd name="connsiteX1" fmla="*/ 2559142 w 2559142"/>
              <a:gd name="connsiteY1" fmla="*/ 0 h 4305257"/>
              <a:gd name="connsiteX2" fmla="*/ 2559142 w 2559142"/>
              <a:gd name="connsiteY2" fmla="*/ 4305257 h 4305257"/>
              <a:gd name="connsiteX3" fmla="*/ 0 w 2559142"/>
              <a:gd name="connsiteY3" fmla="*/ 4305257 h 4305257"/>
              <a:gd name="connsiteX4" fmla="*/ 0 w 2559142"/>
              <a:gd name="connsiteY4" fmla="*/ 0 h 4305257"/>
              <a:gd name="connsiteX0" fmla="*/ 0 w 2559142"/>
              <a:gd name="connsiteY0" fmla="*/ 9525 h 4305257"/>
              <a:gd name="connsiteX1" fmla="*/ 2559142 w 2559142"/>
              <a:gd name="connsiteY1" fmla="*/ 0 h 4305257"/>
              <a:gd name="connsiteX2" fmla="*/ 2559142 w 2559142"/>
              <a:gd name="connsiteY2" fmla="*/ 4305257 h 4305257"/>
              <a:gd name="connsiteX3" fmla="*/ 0 w 2559142"/>
              <a:gd name="connsiteY3" fmla="*/ 4305257 h 4305257"/>
              <a:gd name="connsiteX4" fmla="*/ 0 w 2559142"/>
              <a:gd name="connsiteY4" fmla="*/ 9525 h 4305257"/>
              <a:gd name="connsiteX0" fmla="*/ 0 w 2571842"/>
              <a:gd name="connsiteY0" fmla="*/ 3175 h 4298907"/>
              <a:gd name="connsiteX1" fmla="*/ 2571842 w 2571842"/>
              <a:gd name="connsiteY1" fmla="*/ 0 h 4298907"/>
              <a:gd name="connsiteX2" fmla="*/ 2559142 w 2571842"/>
              <a:gd name="connsiteY2" fmla="*/ 4298907 h 4298907"/>
              <a:gd name="connsiteX3" fmla="*/ 0 w 2571842"/>
              <a:gd name="connsiteY3" fmla="*/ 4298907 h 4298907"/>
              <a:gd name="connsiteX4" fmla="*/ 0 w 2571842"/>
              <a:gd name="connsiteY4" fmla="*/ 3175 h 4298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842" h="4298907">
                <a:moveTo>
                  <a:pt x="0" y="3175"/>
                </a:moveTo>
                <a:lnTo>
                  <a:pt x="2571842" y="0"/>
                </a:lnTo>
                <a:cubicBezTo>
                  <a:pt x="2567609" y="1432969"/>
                  <a:pt x="2563375" y="2865938"/>
                  <a:pt x="2559142" y="4298907"/>
                </a:cubicBezTo>
                <a:lnTo>
                  <a:pt x="0" y="4298907"/>
                </a:lnTo>
                <a:lnTo>
                  <a:pt x="0" y="3175"/>
                </a:lnTo>
                <a:close/>
              </a:path>
            </a:pathLst>
          </a:custGeom>
          <a:noFill/>
        </p:spPr>
        <p:txBody>
          <a:bodyPr/>
          <a:lstStyle>
            <a:lvl1pPr marL="0" indent="0">
              <a:buNone/>
              <a:defRPr sz="138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ZA" dirty="0" smtClean="0"/>
              <a:t>Click on icon to add picture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0" y="1271822"/>
            <a:ext cx="6583270" cy="5594639"/>
          </a:xfrm>
          <a:prstGeom prst="rect">
            <a:avLst/>
          </a:prstGeom>
          <a:solidFill>
            <a:srgbClr val="005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Rectangle 11"/>
          <p:cNvSpPr/>
          <p:nvPr userDrawn="1"/>
        </p:nvSpPr>
        <p:spPr>
          <a:xfrm>
            <a:off x="5312502" y="-1"/>
            <a:ext cx="3831497" cy="2566001"/>
          </a:xfrm>
          <a:prstGeom prst="rect">
            <a:avLst/>
          </a:prstGeom>
          <a:solidFill>
            <a:srgbClr val="005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09" y="6350094"/>
            <a:ext cx="2141491" cy="241319"/>
          </a:xfrm>
          <a:prstGeom prst="rect">
            <a:avLst/>
          </a:prstGeom>
        </p:spPr>
      </p:pic>
      <p:grpSp>
        <p:nvGrpSpPr>
          <p:cNvPr id="16" name="Group 15"/>
          <p:cNvGrpSpPr/>
          <p:nvPr userDrawn="1"/>
        </p:nvGrpSpPr>
        <p:grpSpPr>
          <a:xfrm>
            <a:off x="5147470" y="1113939"/>
            <a:ext cx="1601874" cy="1614180"/>
            <a:chOff x="5039288" y="1151897"/>
            <a:chExt cx="1647581" cy="1643875"/>
          </a:xfrm>
        </p:grpSpPr>
        <p:sp>
          <p:nvSpPr>
            <p:cNvPr id="18" name="Rectangle 17"/>
            <p:cNvSpPr>
              <a:spLocks noChangeAspect="1"/>
            </p:cNvSpPr>
            <p:nvPr userDrawn="1"/>
          </p:nvSpPr>
          <p:spPr>
            <a:xfrm>
              <a:off x="5209029" y="1151897"/>
              <a:ext cx="1477840" cy="1478775"/>
            </a:xfrm>
            <a:prstGeom prst="rect">
              <a:avLst/>
            </a:prstGeom>
            <a:solidFill>
              <a:srgbClr val="D71C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u="sng"/>
            </a:p>
          </p:txBody>
        </p:sp>
        <p:sp>
          <p:nvSpPr>
            <p:cNvPr id="19" name="Rectangle 18"/>
            <p:cNvSpPr>
              <a:spLocks noChangeAspect="1"/>
            </p:cNvSpPr>
            <p:nvPr userDrawn="1"/>
          </p:nvSpPr>
          <p:spPr>
            <a:xfrm>
              <a:off x="5039288" y="1311275"/>
              <a:ext cx="1477840" cy="1484497"/>
            </a:xfrm>
            <a:prstGeom prst="rect">
              <a:avLst/>
            </a:prstGeom>
            <a:solidFill>
              <a:srgbClr val="C48B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u="sng"/>
            </a:p>
          </p:txBody>
        </p:sp>
        <p:pic>
          <p:nvPicPr>
            <p:cNvPr id="20" name="Picture 1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6647" y="1313172"/>
              <a:ext cx="1313174" cy="1313174"/>
            </a:xfrm>
            <a:prstGeom prst="rect">
              <a:avLst/>
            </a:prstGeom>
          </p:spPr>
        </p:pic>
      </p:grpSp>
      <p:sp>
        <p:nvSpPr>
          <p:cNvPr id="2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518372" y="3082754"/>
            <a:ext cx="5942718" cy="677108"/>
          </a:xfrm>
          <a:prstGeom prst="rect">
            <a:avLst/>
          </a:prstGeom>
        </p:spPr>
        <p:txBody>
          <a:bodyPr wrap="square" lIns="0" tIns="0" bIns="0">
            <a:spAutoFit/>
          </a:bodyPr>
          <a:lstStyle>
            <a:lvl1pPr marL="0" indent="0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ZA" dirty="0" smtClean="0"/>
              <a:t>Heading</a:t>
            </a:r>
            <a:endParaRPr lang="en-ZA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538179" y="5331459"/>
            <a:ext cx="5802330" cy="261610"/>
          </a:xfrm>
          <a:prstGeom prst="rect">
            <a:avLst/>
          </a:prstGeom>
        </p:spPr>
        <p:txBody>
          <a:bodyPr wrap="square" lIns="0" tIns="0" bIns="0">
            <a:spAutoFit/>
          </a:bodyPr>
          <a:lstStyle>
            <a:lvl1pPr marL="0" indent="0">
              <a:spcBef>
                <a:spcPts val="0"/>
              </a:spcBef>
              <a:buNone/>
              <a:defRPr sz="1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8838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rgbClr val="00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374650" y="6094693"/>
            <a:ext cx="8390732" cy="419665"/>
            <a:chOff x="374650" y="4436773"/>
            <a:chExt cx="8390732" cy="419665"/>
          </a:xfrm>
        </p:grpSpPr>
        <p:cxnSp>
          <p:nvCxnSpPr>
            <p:cNvPr id="5" name="Straight Connector 4"/>
            <p:cNvCxnSpPr/>
            <p:nvPr userDrawn="1"/>
          </p:nvCxnSpPr>
          <p:spPr>
            <a:xfrm flipV="1">
              <a:off x="374650" y="4617399"/>
              <a:ext cx="6931406" cy="1154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6556" y="4436773"/>
              <a:ext cx="1268826" cy="4196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274370" y="6366227"/>
            <a:ext cx="7031685" cy="247312"/>
          </a:xfrm>
          <a:prstGeom prst="rect">
            <a:avLst/>
          </a:prstGeom>
        </p:spPr>
        <p:txBody>
          <a:bodyPr wrap="square" tIns="468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0" marR="0" indent="0" algn="l" defTabSz="914377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NAME of Presentation   Date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74650" y="2803499"/>
            <a:ext cx="83931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44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Thank You</a:t>
            </a:r>
            <a:endParaRPr lang="en-ZA" sz="44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979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6600825" y="1"/>
            <a:ext cx="2545251" cy="2561754"/>
          </a:xfrm>
          <a:prstGeom prst="rect">
            <a:avLst/>
          </a:prstGeom>
          <a:solidFill>
            <a:srgbClr val="005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Rectangle 6"/>
          <p:cNvSpPr/>
          <p:nvPr userDrawn="1"/>
        </p:nvSpPr>
        <p:spPr>
          <a:xfrm>
            <a:off x="4075113" y="1272088"/>
            <a:ext cx="3797320" cy="5585912"/>
          </a:xfrm>
          <a:prstGeom prst="rect">
            <a:avLst/>
          </a:prstGeom>
          <a:solidFill>
            <a:srgbClr val="005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991" y="6350094"/>
            <a:ext cx="2141491" cy="241319"/>
          </a:xfrm>
          <a:prstGeom prst="rect">
            <a:avLst/>
          </a:prstGeom>
        </p:spPr>
      </p:pic>
      <p:sp>
        <p:nvSpPr>
          <p:cNvPr id="42" name="Picture Placeholder 37"/>
          <p:cNvSpPr>
            <a:spLocks noGrp="1"/>
          </p:cNvSpPr>
          <p:nvPr>
            <p:ph type="pic" sz="quarter" idx="19" hasCustomPrompt="1"/>
          </p:nvPr>
        </p:nvSpPr>
        <p:spPr>
          <a:xfrm>
            <a:off x="-4762" y="1"/>
            <a:ext cx="6611144" cy="6873544"/>
          </a:xfrm>
          <a:custGeom>
            <a:avLst/>
            <a:gdLst>
              <a:gd name="connsiteX0" fmla="*/ 0 w 6354763"/>
              <a:gd name="connsiteY0" fmla="*/ 0 h 5143500"/>
              <a:gd name="connsiteX1" fmla="*/ 6354763 w 6354763"/>
              <a:gd name="connsiteY1" fmla="*/ 0 h 5143500"/>
              <a:gd name="connsiteX2" fmla="*/ 6354763 w 6354763"/>
              <a:gd name="connsiteY2" fmla="*/ 5143500 h 5143500"/>
              <a:gd name="connsiteX3" fmla="*/ 0 w 6354763"/>
              <a:gd name="connsiteY3" fmla="*/ 5143500 h 5143500"/>
              <a:gd name="connsiteX4" fmla="*/ 0 w 6354763"/>
              <a:gd name="connsiteY4" fmla="*/ 0 h 5143500"/>
              <a:gd name="connsiteX0" fmla="*/ 0 w 6354763"/>
              <a:gd name="connsiteY0" fmla="*/ 0 h 5144756"/>
              <a:gd name="connsiteX1" fmla="*/ 6354763 w 6354763"/>
              <a:gd name="connsiteY1" fmla="*/ 0 h 5144756"/>
              <a:gd name="connsiteX2" fmla="*/ 6354763 w 6354763"/>
              <a:gd name="connsiteY2" fmla="*/ 5143500 h 5144756"/>
              <a:gd name="connsiteX3" fmla="*/ 3828422 w 6354763"/>
              <a:gd name="connsiteY3" fmla="*/ 5144756 h 5144756"/>
              <a:gd name="connsiteX4" fmla="*/ 0 w 6354763"/>
              <a:gd name="connsiteY4" fmla="*/ 5143500 h 5144756"/>
              <a:gd name="connsiteX5" fmla="*/ 0 w 6354763"/>
              <a:gd name="connsiteY5" fmla="*/ 0 h 5144756"/>
              <a:gd name="connsiteX0" fmla="*/ 0 w 6354763"/>
              <a:gd name="connsiteY0" fmla="*/ 0 h 5144756"/>
              <a:gd name="connsiteX1" fmla="*/ 6354763 w 6354763"/>
              <a:gd name="connsiteY1" fmla="*/ 0 h 5144756"/>
              <a:gd name="connsiteX2" fmla="*/ 6350558 w 6354763"/>
              <a:gd name="connsiteY2" fmla="*/ 1286189 h 5144756"/>
              <a:gd name="connsiteX3" fmla="*/ 6354763 w 6354763"/>
              <a:gd name="connsiteY3" fmla="*/ 5143500 h 5144756"/>
              <a:gd name="connsiteX4" fmla="*/ 3828422 w 6354763"/>
              <a:gd name="connsiteY4" fmla="*/ 5144756 h 5144756"/>
              <a:gd name="connsiteX5" fmla="*/ 0 w 6354763"/>
              <a:gd name="connsiteY5" fmla="*/ 5143500 h 5144756"/>
              <a:gd name="connsiteX6" fmla="*/ 0 w 6354763"/>
              <a:gd name="connsiteY6" fmla="*/ 0 h 5144756"/>
              <a:gd name="connsiteX0" fmla="*/ 0 w 6354763"/>
              <a:gd name="connsiteY0" fmla="*/ 0 h 5144756"/>
              <a:gd name="connsiteX1" fmla="*/ 6354763 w 6354763"/>
              <a:gd name="connsiteY1" fmla="*/ 0 h 5144756"/>
              <a:gd name="connsiteX2" fmla="*/ 6350558 w 6354763"/>
              <a:gd name="connsiteY2" fmla="*/ 1286189 h 5144756"/>
              <a:gd name="connsiteX3" fmla="*/ 3902965 w 6354763"/>
              <a:gd name="connsiteY3" fmla="*/ 1717012 h 5144756"/>
              <a:gd name="connsiteX4" fmla="*/ 3828422 w 6354763"/>
              <a:gd name="connsiteY4" fmla="*/ 5144756 h 5144756"/>
              <a:gd name="connsiteX5" fmla="*/ 0 w 6354763"/>
              <a:gd name="connsiteY5" fmla="*/ 5143500 h 5144756"/>
              <a:gd name="connsiteX6" fmla="*/ 0 w 6354763"/>
              <a:gd name="connsiteY6" fmla="*/ 0 h 5144756"/>
              <a:gd name="connsiteX0" fmla="*/ 0 w 6354763"/>
              <a:gd name="connsiteY0" fmla="*/ 0 h 5144756"/>
              <a:gd name="connsiteX1" fmla="*/ 6354763 w 6354763"/>
              <a:gd name="connsiteY1" fmla="*/ 0 h 5144756"/>
              <a:gd name="connsiteX2" fmla="*/ 6350558 w 6354763"/>
              <a:gd name="connsiteY2" fmla="*/ 1286189 h 5144756"/>
              <a:gd name="connsiteX3" fmla="*/ 3902965 w 6354763"/>
              <a:gd name="connsiteY3" fmla="*/ 1717012 h 5144756"/>
              <a:gd name="connsiteX4" fmla="*/ 3828422 w 6354763"/>
              <a:gd name="connsiteY4" fmla="*/ 5144756 h 5144756"/>
              <a:gd name="connsiteX5" fmla="*/ 0 w 6354763"/>
              <a:gd name="connsiteY5" fmla="*/ 5143500 h 5144756"/>
              <a:gd name="connsiteX6" fmla="*/ 0 w 6354763"/>
              <a:gd name="connsiteY6" fmla="*/ 0 h 5144756"/>
              <a:gd name="connsiteX0" fmla="*/ 0 w 6354763"/>
              <a:gd name="connsiteY0" fmla="*/ 0 h 5144756"/>
              <a:gd name="connsiteX1" fmla="*/ 6354763 w 6354763"/>
              <a:gd name="connsiteY1" fmla="*/ 0 h 5144756"/>
              <a:gd name="connsiteX2" fmla="*/ 6350558 w 6354763"/>
              <a:gd name="connsiteY2" fmla="*/ 1286189 h 5144756"/>
              <a:gd name="connsiteX3" fmla="*/ 3641708 w 6354763"/>
              <a:gd name="connsiteY3" fmla="*/ 1917979 h 5144756"/>
              <a:gd name="connsiteX4" fmla="*/ 3828422 w 6354763"/>
              <a:gd name="connsiteY4" fmla="*/ 5144756 h 5144756"/>
              <a:gd name="connsiteX5" fmla="*/ 0 w 6354763"/>
              <a:gd name="connsiteY5" fmla="*/ 5143500 h 5144756"/>
              <a:gd name="connsiteX6" fmla="*/ 0 w 6354763"/>
              <a:gd name="connsiteY6" fmla="*/ 0 h 5144756"/>
              <a:gd name="connsiteX0" fmla="*/ 0 w 6354763"/>
              <a:gd name="connsiteY0" fmla="*/ 0 h 5144756"/>
              <a:gd name="connsiteX1" fmla="*/ 6354763 w 6354763"/>
              <a:gd name="connsiteY1" fmla="*/ 0 h 5144756"/>
              <a:gd name="connsiteX2" fmla="*/ 6350558 w 6354763"/>
              <a:gd name="connsiteY2" fmla="*/ 1286189 h 5144756"/>
              <a:gd name="connsiteX3" fmla="*/ 3832208 w 6354763"/>
              <a:gd name="connsiteY3" fmla="*/ 1317904 h 5144756"/>
              <a:gd name="connsiteX4" fmla="*/ 3828422 w 6354763"/>
              <a:gd name="connsiteY4" fmla="*/ 5144756 h 5144756"/>
              <a:gd name="connsiteX5" fmla="*/ 0 w 6354763"/>
              <a:gd name="connsiteY5" fmla="*/ 5143500 h 5144756"/>
              <a:gd name="connsiteX6" fmla="*/ 0 w 6354763"/>
              <a:gd name="connsiteY6" fmla="*/ 0 h 5144756"/>
              <a:gd name="connsiteX0" fmla="*/ 0 w 6364951"/>
              <a:gd name="connsiteY0" fmla="*/ 0 h 5144756"/>
              <a:gd name="connsiteX1" fmla="*/ 6354763 w 6364951"/>
              <a:gd name="connsiteY1" fmla="*/ 0 h 5144756"/>
              <a:gd name="connsiteX2" fmla="*/ 6364845 w 6364951"/>
              <a:gd name="connsiteY2" fmla="*/ 1310001 h 5144756"/>
              <a:gd name="connsiteX3" fmla="*/ 3832208 w 6364951"/>
              <a:gd name="connsiteY3" fmla="*/ 1317904 h 5144756"/>
              <a:gd name="connsiteX4" fmla="*/ 3828422 w 6364951"/>
              <a:gd name="connsiteY4" fmla="*/ 5144756 h 5144756"/>
              <a:gd name="connsiteX5" fmla="*/ 0 w 6364951"/>
              <a:gd name="connsiteY5" fmla="*/ 5143500 h 5144756"/>
              <a:gd name="connsiteX6" fmla="*/ 0 w 6364951"/>
              <a:gd name="connsiteY6" fmla="*/ 0 h 5144756"/>
              <a:gd name="connsiteX0" fmla="*/ 0 w 6354763"/>
              <a:gd name="connsiteY0" fmla="*/ 0 h 5144756"/>
              <a:gd name="connsiteX1" fmla="*/ 6354763 w 6354763"/>
              <a:gd name="connsiteY1" fmla="*/ 0 h 5144756"/>
              <a:gd name="connsiteX2" fmla="*/ 6341032 w 6354763"/>
              <a:gd name="connsiteY2" fmla="*/ 1314763 h 5144756"/>
              <a:gd name="connsiteX3" fmla="*/ 3832208 w 6354763"/>
              <a:gd name="connsiteY3" fmla="*/ 1317904 h 5144756"/>
              <a:gd name="connsiteX4" fmla="*/ 3828422 w 6354763"/>
              <a:gd name="connsiteY4" fmla="*/ 5144756 h 5144756"/>
              <a:gd name="connsiteX5" fmla="*/ 0 w 6354763"/>
              <a:gd name="connsiteY5" fmla="*/ 5143500 h 5144756"/>
              <a:gd name="connsiteX6" fmla="*/ 0 w 6354763"/>
              <a:gd name="connsiteY6" fmla="*/ 0 h 5144756"/>
              <a:gd name="connsiteX0" fmla="*/ 0 w 6341048"/>
              <a:gd name="connsiteY0" fmla="*/ 0 h 5144756"/>
              <a:gd name="connsiteX1" fmla="*/ 6254750 w 6341048"/>
              <a:gd name="connsiteY1" fmla="*/ 66676 h 5144756"/>
              <a:gd name="connsiteX2" fmla="*/ 6341032 w 6341048"/>
              <a:gd name="connsiteY2" fmla="*/ 1314763 h 5144756"/>
              <a:gd name="connsiteX3" fmla="*/ 3832208 w 6341048"/>
              <a:gd name="connsiteY3" fmla="*/ 1317904 h 5144756"/>
              <a:gd name="connsiteX4" fmla="*/ 3828422 w 6341048"/>
              <a:gd name="connsiteY4" fmla="*/ 5144756 h 5144756"/>
              <a:gd name="connsiteX5" fmla="*/ 0 w 6341048"/>
              <a:gd name="connsiteY5" fmla="*/ 5143500 h 5144756"/>
              <a:gd name="connsiteX6" fmla="*/ 0 w 6341048"/>
              <a:gd name="connsiteY6" fmla="*/ 0 h 5144756"/>
              <a:gd name="connsiteX0" fmla="*/ 0 w 6341052"/>
              <a:gd name="connsiteY0" fmla="*/ 0 h 5144756"/>
              <a:gd name="connsiteX1" fmla="*/ 6273800 w 6341052"/>
              <a:gd name="connsiteY1" fmla="*/ 85726 h 5144756"/>
              <a:gd name="connsiteX2" fmla="*/ 6341032 w 6341052"/>
              <a:gd name="connsiteY2" fmla="*/ 1314763 h 5144756"/>
              <a:gd name="connsiteX3" fmla="*/ 3832208 w 6341052"/>
              <a:gd name="connsiteY3" fmla="*/ 1317904 h 5144756"/>
              <a:gd name="connsiteX4" fmla="*/ 3828422 w 6341052"/>
              <a:gd name="connsiteY4" fmla="*/ 5144756 h 5144756"/>
              <a:gd name="connsiteX5" fmla="*/ 0 w 6341052"/>
              <a:gd name="connsiteY5" fmla="*/ 5143500 h 5144756"/>
              <a:gd name="connsiteX6" fmla="*/ 0 w 6341052"/>
              <a:gd name="connsiteY6" fmla="*/ 0 h 5144756"/>
              <a:gd name="connsiteX0" fmla="*/ 0 w 6341195"/>
              <a:gd name="connsiteY0" fmla="*/ 4762 h 5149518"/>
              <a:gd name="connsiteX1" fmla="*/ 6335713 w 6341195"/>
              <a:gd name="connsiteY1" fmla="*/ 0 h 5149518"/>
              <a:gd name="connsiteX2" fmla="*/ 6341032 w 6341195"/>
              <a:gd name="connsiteY2" fmla="*/ 1319525 h 5149518"/>
              <a:gd name="connsiteX3" fmla="*/ 3832208 w 6341195"/>
              <a:gd name="connsiteY3" fmla="*/ 1322666 h 5149518"/>
              <a:gd name="connsiteX4" fmla="*/ 3828422 w 6341195"/>
              <a:gd name="connsiteY4" fmla="*/ 5149518 h 5149518"/>
              <a:gd name="connsiteX5" fmla="*/ 0 w 6341195"/>
              <a:gd name="connsiteY5" fmla="*/ 5148262 h 5149518"/>
              <a:gd name="connsiteX6" fmla="*/ 0 w 6341195"/>
              <a:gd name="connsiteY6" fmla="*/ 4762 h 5149518"/>
              <a:gd name="connsiteX0" fmla="*/ 0 w 6350001"/>
              <a:gd name="connsiteY0" fmla="*/ 0 h 5144756"/>
              <a:gd name="connsiteX1" fmla="*/ 6350001 w 6350001"/>
              <a:gd name="connsiteY1" fmla="*/ 1 h 5144756"/>
              <a:gd name="connsiteX2" fmla="*/ 6341032 w 6350001"/>
              <a:gd name="connsiteY2" fmla="*/ 1314763 h 5144756"/>
              <a:gd name="connsiteX3" fmla="*/ 3832208 w 6350001"/>
              <a:gd name="connsiteY3" fmla="*/ 1317904 h 5144756"/>
              <a:gd name="connsiteX4" fmla="*/ 3828422 w 6350001"/>
              <a:gd name="connsiteY4" fmla="*/ 5144756 h 5144756"/>
              <a:gd name="connsiteX5" fmla="*/ 0 w 6350001"/>
              <a:gd name="connsiteY5" fmla="*/ 5143500 h 5144756"/>
              <a:gd name="connsiteX6" fmla="*/ 0 w 6350001"/>
              <a:gd name="connsiteY6" fmla="*/ 0 h 5144756"/>
              <a:gd name="connsiteX0" fmla="*/ 0 w 6357045"/>
              <a:gd name="connsiteY0" fmla="*/ 0 h 5144756"/>
              <a:gd name="connsiteX1" fmla="*/ 6350001 w 6357045"/>
              <a:gd name="connsiteY1" fmla="*/ 1 h 5144756"/>
              <a:gd name="connsiteX2" fmla="*/ 6356907 w 6357045"/>
              <a:gd name="connsiteY2" fmla="*/ 1317938 h 5144756"/>
              <a:gd name="connsiteX3" fmla="*/ 3832208 w 6357045"/>
              <a:gd name="connsiteY3" fmla="*/ 1317904 h 5144756"/>
              <a:gd name="connsiteX4" fmla="*/ 3828422 w 6357045"/>
              <a:gd name="connsiteY4" fmla="*/ 5144756 h 5144756"/>
              <a:gd name="connsiteX5" fmla="*/ 0 w 6357045"/>
              <a:gd name="connsiteY5" fmla="*/ 5143500 h 5144756"/>
              <a:gd name="connsiteX6" fmla="*/ 0 w 6357045"/>
              <a:gd name="connsiteY6" fmla="*/ 0 h 5144756"/>
              <a:gd name="connsiteX0" fmla="*/ 0 w 6362701"/>
              <a:gd name="connsiteY0" fmla="*/ 3174 h 5147930"/>
              <a:gd name="connsiteX1" fmla="*/ 6362701 w 6362701"/>
              <a:gd name="connsiteY1" fmla="*/ 0 h 5147930"/>
              <a:gd name="connsiteX2" fmla="*/ 6356907 w 6362701"/>
              <a:gd name="connsiteY2" fmla="*/ 1321112 h 5147930"/>
              <a:gd name="connsiteX3" fmla="*/ 3832208 w 6362701"/>
              <a:gd name="connsiteY3" fmla="*/ 1321078 h 5147930"/>
              <a:gd name="connsiteX4" fmla="*/ 3828422 w 6362701"/>
              <a:gd name="connsiteY4" fmla="*/ 5147930 h 5147930"/>
              <a:gd name="connsiteX5" fmla="*/ 0 w 6362701"/>
              <a:gd name="connsiteY5" fmla="*/ 5146674 h 5147930"/>
              <a:gd name="connsiteX6" fmla="*/ 0 w 6362701"/>
              <a:gd name="connsiteY6" fmla="*/ 3174 h 5147930"/>
              <a:gd name="connsiteX0" fmla="*/ 0 w 6357256"/>
              <a:gd name="connsiteY0" fmla="*/ 15874 h 5160630"/>
              <a:gd name="connsiteX1" fmla="*/ 6356351 w 6357256"/>
              <a:gd name="connsiteY1" fmla="*/ 0 h 5160630"/>
              <a:gd name="connsiteX2" fmla="*/ 6356907 w 6357256"/>
              <a:gd name="connsiteY2" fmla="*/ 1333812 h 5160630"/>
              <a:gd name="connsiteX3" fmla="*/ 3832208 w 6357256"/>
              <a:gd name="connsiteY3" fmla="*/ 1333778 h 5160630"/>
              <a:gd name="connsiteX4" fmla="*/ 3828422 w 6357256"/>
              <a:gd name="connsiteY4" fmla="*/ 5160630 h 5160630"/>
              <a:gd name="connsiteX5" fmla="*/ 0 w 6357256"/>
              <a:gd name="connsiteY5" fmla="*/ 5159374 h 5160630"/>
              <a:gd name="connsiteX6" fmla="*/ 0 w 6357256"/>
              <a:gd name="connsiteY6" fmla="*/ 15874 h 5160630"/>
              <a:gd name="connsiteX0" fmla="*/ 0 w 6599238"/>
              <a:gd name="connsiteY0" fmla="*/ 6349 h 5151105"/>
              <a:gd name="connsiteX1" fmla="*/ 6599238 w 6599238"/>
              <a:gd name="connsiteY1" fmla="*/ 0 h 5151105"/>
              <a:gd name="connsiteX2" fmla="*/ 6356907 w 6599238"/>
              <a:gd name="connsiteY2" fmla="*/ 1324287 h 5151105"/>
              <a:gd name="connsiteX3" fmla="*/ 3832208 w 6599238"/>
              <a:gd name="connsiteY3" fmla="*/ 1324253 h 5151105"/>
              <a:gd name="connsiteX4" fmla="*/ 3828422 w 6599238"/>
              <a:gd name="connsiteY4" fmla="*/ 5151105 h 5151105"/>
              <a:gd name="connsiteX5" fmla="*/ 0 w 6599238"/>
              <a:gd name="connsiteY5" fmla="*/ 5149849 h 5151105"/>
              <a:gd name="connsiteX6" fmla="*/ 0 w 6599238"/>
              <a:gd name="connsiteY6" fmla="*/ 6349 h 5151105"/>
              <a:gd name="connsiteX0" fmla="*/ 0 w 6602398"/>
              <a:gd name="connsiteY0" fmla="*/ 6349 h 5151105"/>
              <a:gd name="connsiteX1" fmla="*/ 6599238 w 6602398"/>
              <a:gd name="connsiteY1" fmla="*/ 0 h 5151105"/>
              <a:gd name="connsiteX2" fmla="*/ 6602176 w 6602398"/>
              <a:gd name="connsiteY2" fmla="*/ 1276662 h 5151105"/>
              <a:gd name="connsiteX3" fmla="*/ 3832208 w 6602398"/>
              <a:gd name="connsiteY3" fmla="*/ 1324253 h 5151105"/>
              <a:gd name="connsiteX4" fmla="*/ 3828422 w 6602398"/>
              <a:gd name="connsiteY4" fmla="*/ 5151105 h 5151105"/>
              <a:gd name="connsiteX5" fmla="*/ 0 w 6602398"/>
              <a:gd name="connsiteY5" fmla="*/ 5149849 h 5151105"/>
              <a:gd name="connsiteX6" fmla="*/ 0 w 6602398"/>
              <a:gd name="connsiteY6" fmla="*/ 6349 h 5151105"/>
              <a:gd name="connsiteX0" fmla="*/ 0 w 6606382"/>
              <a:gd name="connsiteY0" fmla="*/ 0 h 5144756"/>
              <a:gd name="connsiteX1" fmla="*/ 6606382 w 6606382"/>
              <a:gd name="connsiteY1" fmla="*/ 794 h 5144756"/>
              <a:gd name="connsiteX2" fmla="*/ 6602176 w 6606382"/>
              <a:gd name="connsiteY2" fmla="*/ 1270313 h 5144756"/>
              <a:gd name="connsiteX3" fmla="*/ 3832208 w 6606382"/>
              <a:gd name="connsiteY3" fmla="*/ 1317904 h 5144756"/>
              <a:gd name="connsiteX4" fmla="*/ 3828422 w 6606382"/>
              <a:gd name="connsiteY4" fmla="*/ 5144756 h 5144756"/>
              <a:gd name="connsiteX5" fmla="*/ 0 w 6606382"/>
              <a:gd name="connsiteY5" fmla="*/ 5143500 h 5144756"/>
              <a:gd name="connsiteX6" fmla="*/ 0 w 6606382"/>
              <a:gd name="connsiteY6" fmla="*/ 0 h 5144756"/>
              <a:gd name="connsiteX0" fmla="*/ 0 w 6606382"/>
              <a:gd name="connsiteY0" fmla="*/ 0 h 5144756"/>
              <a:gd name="connsiteX1" fmla="*/ 6606382 w 6606382"/>
              <a:gd name="connsiteY1" fmla="*/ 794 h 5144756"/>
              <a:gd name="connsiteX2" fmla="*/ 6602176 w 6606382"/>
              <a:gd name="connsiteY2" fmla="*/ 1270313 h 5144756"/>
              <a:gd name="connsiteX3" fmla="*/ 4079858 w 6606382"/>
              <a:gd name="connsiteY3" fmla="*/ 1275042 h 5144756"/>
              <a:gd name="connsiteX4" fmla="*/ 3828422 w 6606382"/>
              <a:gd name="connsiteY4" fmla="*/ 5144756 h 5144756"/>
              <a:gd name="connsiteX5" fmla="*/ 0 w 6606382"/>
              <a:gd name="connsiteY5" fmla="*/ 5143500 h 5144756"/>
              <a:gd name="connsiteX6" fmla="*/ 0 w 6606382"/>
              <a:gd name="connsiteY6" fmla="*/ 0 h 5144756"/>
              <a:gd name="connsiteX0" fmla="*/ 0 w 6606382"/>
              <a:gd name="connsiteY0" fmla="*/ 0 h 6109162"/>
              <a:gd name="connsiteX1" fmla="*/ 6606382 w 6606382"/>
              <a:gd name="connsiteY1" fmla="*/ 794 h 6109162"/>
              <a:gd name="connsiteX2" fmla="*/ 6602176 w 6606382"/>
              <a:gd name="connsiteY2" fmla="*/ 1270313 h 6109162"/>
              <a:gd name="connsiteX3" fmla="*/ 4079858 w 6606382"/>
              <a:gd name="connsiteY3" fmla="*/ 1275042 h 6109162"/>
              <a:gd name="connsiteX4" fmla="*/ 4083216 w 6606382"/>
              <a:gd name="connsiteY4" fmla="*/ 6109162 h 6109162"/>
              <a:gd name="connsiteX5" fmla="*/ 0 w 6606382"/>
              <a:gd name="connsiteY5" fmla="*/ 5143500 h 6109162"/>
              <a:gd name="connsiteX6" fmla="*/ 0 w 6606382"/>
              <a:gd name="connsiteY6" fmla="*/ 0 h 6109162"/>
              <a:gd name="connsiteX0" fmla="*/ 0 w 6606382"/>
              <a:gd name="connsiteY0" fmla="*/ 0 h 6859256"/>
              <a:gd name="connsiteX1" fmla="*/ 6606382 w 6606382"/>
              <a:gd name="connsiteY1" fmla="*/ 794 h 6859256"/>
              <a:gd name="connsiteX2" fmla="*/ 6602176 w 6606382"/>
              <a:gd name="connsiteY2" fmla="*/ 1270313 h 6859256"/>
              <a:gd name="connsiteX3" fmla="*/ 4079858 w 6606382"/>
              <a:gd name="connsiteY3" fmla="*/ 1275042 h 6859256"/>
              <a:gd name="connsiteX4" fmla="*/ 4073691 w 6606382"/>
              <a:gd name="connsiteY4" fmla="*/ 6859256 h 6859256"/>
              <a:gd name="connsiteX5" fmla="*/ 0 w 6606382"/>
              <a:gd name="connsiteY5" fmla="*/ 5143500 h 6859256"/>
              <a:gd name="connsiteX6" fmla="*/ 0 w 6606382"/>
              <a:gd name="connsiteY6" fmla="*/ 0 h 6859256"/>
              <a:gd name="connsiteX0" fmla="*/ 0 w 6606382"/>
              <a:gd name="connsiteY0" fmla="*/ 0 h 6883069"/>
              <a:gd name="connsiteX1" fmla="*/ 6606382 w 6606382"/>
              <a:gd name="connsiteY1" fmla="*/ 794 h 6883069"/>
              <a:gd name="connsiteX2" fmla="*/ 6602176 w 6606382"/>
              <a:gd name="connsiteY2" fmla="*/ 1270313 h 6883069"/>
              <a:gd name="connsiteX3" fmla="*/ 4079858 w 6606382"/>
              <a:gd name="connsiteY3" fmla="*/ 1275042 h 6883069"/>
              <a:gd name="connsiteX4" fmla="*/ 4076072 w 6606382"/>
              <a:gd name="connsiteY4" fmla="*/ 6883069 h 6883069"/>
              <a:gd name="connsiteX5" fmla="*/ 0 w 6606382"/>
              <a:gd name="connsiteY5" fmla="*/ 5143500 h 6883069"/>
              <a:gd name="connsiteX6" fmla="*/ 0 w 6606382"/>
              <a:gd name="connsiteY6" fmla="*/ 0 h 6883069"/>
              <a:gd name="connsiteX0" fmla="*/ 0 w 6606382"/>
              <a:gd name="connsiteY0" fmla="*/ 0 h 6873544"/>
              <a:gd name="connsiteX1" fmla="*/ 6606382 w 6606382"/>
              <a:gd name="connsiteY1" fmla="*/ 794 h 6873544"/>
              <a:gd name="connsiteX2" fmla="*/ 6602176 w 6606382"/>
              <a:gd name="connsiteY2" fmla="*/ 1270313 h 6873544"/>
              <a:gd name="connsiteX3" fmla="*/ 4079858 w 6606382"/>
              <a:gd name="connsiteY3" fmla="*/ 1275042 h 6873544"/>
              <a:gd name="connsiteX4" fmla="*/ 4076072 w 6606382"/>
              <a:gd name="connsiteY4" fmla="*/ 6873544 h 6873544"/>
              <a:gd name="connsiteX5" fmla="*/ 0 w 6606382"/>
              <a:gd name="connsiteY5" fmla="*/ 5143500 h 6873544"/>
              <a:gd name="connsiteX6" fmla="*/ 0 w 6606382"/>
              <a:gd name="connsiteY6" fmla="*/ 0 h 6873544"/>
              <a:gd name="connsiteX0" fmla="*/ 4762 w 6611144"/>
              <a:gd name="connsiteY0" fmla="*/ 0 h 6873544"/>
              <a:gd name="connsiteX1" fmla="*/ 6611144 w 6611144"/>
              <a:gd name="connsiteY1" fmla="*/ 794 h 6873544"/>
              <a:gd name="connsiteX2" fmla="*/ 6606938 w 6611144"/>
              <a:gd name="connsiteY2" fmla="*/ 1270313 h 6873544"/>
              <a:gd name="connsiteX3" fmla="*/ 4084620 w 6611144"/>
              <a:gd name="connsiteY3" fmla="*/ 1275042 h 6873544"/>
              <a:gd name="connsiteX4" fmla="*/ 4080834 w 6611144"/>
              <a:gd name="connsiteY4" fmla="*/ 6873544 h 6873544"/>
              <a:gd name="connsiteX5" fmla="*/ 0 w 6611144"/>
              <a:gd name="connsiteY5" fmla="*/ 6858000 h 6873544"/>
              <a:gd name="connsiteX6" fmla="*/ 4762 w 6611144"/>
              <a:gd name="connsiteY6" fmla="*/ 0 h 6873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1144" h="6873544">
                <a:moveTo>
                  <a:pt x="4762" y="0"/>
                </a:moveTo>
                <a:lnTo>
                  <a:pt x="6611144" y="794"/>
                </a:lnTo>
                <a:cubicBezTo>
                  <a:pt x="6609742" y="429524"/>
                  <a:pt x="6608340" y="841583"/>
                  <a:pt x="6606938" y="1270313"/>
                </a:cubicBezTo>
                <a:lnTo>
                  <a:pt x="4084620" y="1275042"/>
                </a:lnTo>
                <a:cubicBezTo>
                  <a:pt x="4085739" y="2886415"/>
                  <a:pt x="4079715" y="5262171"/>
                  <a:pt x="4080834" y="6873544"/>
                </a:cubicBezTo>
                <a:lnTo>
                  <a:pt x="0" y="6858000"/>
                </a:lnTo>
                <a:cubicBezTo>
                  <a:pt x="1587" y="4572000"/>
                  <a:pt x="3175" y="2286000"/>
                  <a:pt x="4762" y="0"/>
                </a:cubicBezTo>
                <a:close/>
              </a:path>
            </a:pathLst>
          </a:custGeom>
          <a:noFill/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8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ZA" dirty="0" smtClean="0"/>
              <a:t>Click on icon to add picture</a:t>
            </a:r>
          </a:p>
          <a:p>
            <a:endParaRPr lang="en-ZA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6435591" y="1113939"/>
            <a:ext cx="1601874" cy="1608810"/>
            <a:chOff x="6435591" y="1113939"/>
            <a:chExt cx="1601874" cy="1608810"/>
          </a:xfrm>
        </p:grpSpPr>
        <p:sp>
          <p:nvSpPr>
            <p:cNvPr id="33" name="Rectangle 32"/>
            <p:cNvSpPr>
              <a:spLocks noChangeAspect="1"/>
            </p:cNvSpPr>
            <p:nvPr userDrawn="1"/>
          </p:nvSpPr>
          <p:spPr>
            <a:xfrm>
              <a:off x="6600623" y="1113939"/>
              <a:ext cx="1436842" cy="1447815"/>
            </a:xfrm>
            <a:prstGeom prst="rect">
              <a:avLst/>
            </a:prstGeom>
            <a:solidFill>
              <a:srgbClr val="D71C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u="sng"/>
            </a:p>
          </p:txBody>
        </p:sp>
        <p:sp>
          <p:nvSpPr>
            <p:cNvPr id="34" name="Rectangle 33"/>
            <p:cNvSpPr>
              <a:spLocks noChangeAspect="1"/>
            </p:cNvSpPr>
            <p:nvPr userDrawn="1"/>
          </p:nvSpPr>
          <p:spPr>
            <a:xfrm>
              <a:off x="6435591" y="1270439"/>
              <a:ext cx="1436842" cy="1452310"/>
            </a:xfrm>
            <a:prstGeom prst="rect">
              <a:avLst/>
            </a:prstGeom>
            <a:solidFill>
              <a:srgbClr val="C48B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u="sng"/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8307" y="1272301"/>
              <a:ext cx="1276744" cy="1289453"/>
            </a:xfrm>
            <a:prstGeom prst="rect">
              <a:avLst/>
            </a:prstGeom>
          </p:spPr>
        </p:pic>
      </p:grpSp>
      <p:sp>
        <p:nvSpPr>
          <p:cNvPr id="36" name="Rectangle 35"/>
          <p:cNvSpPr/>
          <p:nvPr userDrawn="1"/>
        </p:nvSpPr>
        <p:spPr>
          <a:xfrm>
            <a:off x="7872433" y="2562225"/>
            <a:ext cx="1273642" cy="4295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437" y="2789546"/>
            <a:ext cx="3482147" cy="553998"/>
          </a:xfrm>
          <a:prstGeom prst="rect">
            <a:avLst/>
          </a:prstGeom>
        </p:spPr>
        <p:txBody>
          <a:bodyPr wrap="square" lIns="0" tIns="0" bIns="0">
            <a:spAutoFit/>
          </a:bodyPr>
          <a:lstStyle>
            <a:lvl1pPr marL="0" indent="0">
              <a:spcBef>
                <a:spcPts val="0"/>
              </a:spcBef>
              <a:buNone/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ZA" dirty="0" smtClean="0"/>
              <a:t>Heading</a:t>
            </a:r>
            <a:endParaRPr lang="en-ZA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345007" y="5327098"/>
            <a:ext cx="3457577" cy="261610"/>
          </a:xfrm>
          <a:prstGeom prst="rect">
            <a:avLst/>
          </a:prstGeom>
        </p:spPr>
        <p:txBody>
          <a:bodyPr wrap="square" lIns="0" tIns="0" bIns="0">
            <a:spAutoFit/>
          </a:bodyPr>
          <a:lstStyle>
            <a:lvl1pPr marL="0" indent="0">
              <a:spcBef>
                <a:spcPts val="0"/>
              </a:spcBef>
              <a:buNone/>
              <a:defRPr sz="1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91170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3" y="1272089"/>
            <a:ext cx="7872430" cy="2552200"/>
          </a:xfrm>
          <a:prstGeom prst="rect">
            <a:avLst/>
          </a:prstGeom>
          <a:solidFill>
            <a:srgbClr val="005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28961" y="2728121"/>
            <a:ext cx="5601501" cy="261610"/>
          </a:xfrm>
          <a:prstGeom prst="rect">
            <a:avLst/>
          </a:prstGeom>
        </p:spPr>
        <p:txBody>
          <a:bodyPr wrap="square" lIns="0" tIns="0" bIns="0">
            <a:spAutoFit/>
          </a:bodyPr>
          <a:lstStyle>
            <a:lvl1pPr marL="0" indent="0">
              <a:spcBef>
                <a:spcPts val="0"/>
              </a:spcBef>
              <a:buNone/>
              <a:defRPr sz="1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ZA" dirty="0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25" y="3448057"/>
            <a:ext cx="2141491" cy="241319"/>
          </a:xfrm>
          <a:prstGeom prst="rect">
            <a:avLst/>
          </a:prstGeom>
        </p:spPr>
      </p:pic>
      <p:sp>
        <p:nvSpPr>
          <p:cNvPr id="30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-10667" y="2546348"/>
            <a:ext cx="9168952" cy="4320472"/>
          </a:xfrm>
          <a:custGeom>
            <a:avLst/>
            <a:gdLst>
              <a:gd name="connsiteX0" fmla="*/ 0 w 5329237"/>
              <a:gd name="connsiteY0" fmla="*/ 0 h 5143500"/>
              <a:gd name="connsiteX1" fmla="*/ 5329237 w 5329237"/>
              <a:gd name="connsiteY1" fmla="*/ 0 h 5143500"/>
              <a:gd name="connsiteX2" fmla="*/ 5329237 w 5329237"/>
              <a:gd name="connsiteY2" fmla="*/ 5143500 h 5143500"/>
              <a:gd name="connsiteX3" fmla="*/ 0 w 5329237"/>
              <a:gd name="connsiteY3" fmla="*/ 5143500 h 5143500"/>
              <a:gd name="connsiteX4" fmla="*/ 0 w 5329237"/>
              <a:gd name="connsiteY4" fmla="*/ 0 h 5143500"/>
              <a:gd name="connsiteX0" fmla="*/ 0 w 5329237"/>
              <a:gd name="connsiteY0" fmla="*/ 10048 h 5153548"/>
              <a:gd name="connsiteX1" fmla="*/ 1872604 w 5329237"/>
              <a:gd name="connsiteY1" fmla="*/ 0 h 5153548"/>
              <a:gd name="connsiteX2" fmla="*/ 5329237 w 5329237"/>
              <a:gd name="connsiteY2" fmla="*/ 10048 h 5153548"/>
              <a:gd name="connsiteX3" fmla="*/ 5329237 w 5329237"/>
              <a:gd name="connsiteY3" fmla="*/ 5153548 h 5153548"/>
              <a:gd name="connsiteX4" fmla="*/ 0 w 5329237"/>
              <a:gd name="connsiteY4" fmla="*/ 5153548 h 5153548"/>
              <a:gd name="connsiteX5" fmla="*/ 0 w 5329237"/>
              <a:gd name="connsiteY5" fmla="*/ 10048 h 5153548"/>
              <a:gd name="connsiteX0" fmla="*/ 0 w 5329237"/>
              <a:gd name="connsiteY0" fmla="*/ 0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0 w 5329237"/>
              <a:gd name="connsiteY5" fmla="*/ 0 h 5143500"/>
              <a:gd name="connsiteX0" fmla="*/ 0 w 5329237"/>
              <a:gd name="connsiteY0" fmla="*/ 0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0 w 5329237"/>
              <a:gd name="connsiteY6" fmla="*/ 0 h 5143500"/>
              <a:gd name="connsiteX0" fmla="*/ 2582426 w 5329237"/>
              <a:gd name="connsiteY0" fmla="*/ 1637881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2582426 w 5329237"/>
              <a:gd name="connsiteY6" fmla="*/ 1637881 h 5143500"/>
              <a:gd name="connsiteX0" fmla="*/ 2582426 w 5329237"/>
              <a:gd name="connsiteY0" fmla="*/ 1637881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2582426 w 5329237"/>
              <a:gd name="connsiteY6" fmla="*/ 1637881 h 5143500"/>
              <a:gd name="connsiteX0" fmla="*/ 2572378 w 5329237"/>
              <a:gd name="connsiteY0" fmla="*/ 1939331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2572378 w 5329237"/>
              <a:gd name="connsiteY6" fmla="*/ 1939331 h 5143500"/>
              <a:gd name="connsiteX0" fmla="*/ 2572378 w 5329237"/>
              <a:gd name="connsiteY0" fmla="*/ 1939331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2572378 w 5329237"/>
              <a:gd name="connsiteY6" fmla="*/ 1939331 h 5143500"/>
              <a:gd name="connsiteX0" fmla="*/ 2572378 w 5329237"/>
              <a:gd name="connsiteY0" fmla="*/ 1944093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2572378 w 5329237"/>
              <a:gd name="connsiteY6" fmla="*/ 1944093 h 5143500"/>
              <a:gd name="connsiteX0" fmla="*/ 2558091 w 5329237"/>
              <a:gd name="connsiteY0" fmla="*/ 1920280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2558091 w 5329237"/>
              <a:gd name="connsiteY6" fmla="*/ 1920280 h 5143500"/>
              <a:gd name="connsiteX0" fmla="*/ 2558091 w 5329237"/>
              <a:gd name="connsiteY0" fmla="*/ 1920280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2558091 w 5329237"/>
              <a:gd name="connsiteY6" fmla="*/ 1920280 h 5143500"/>
              <a:gd name="connsiteX0" fmla="*/ 2558091 w 5329237"/>
              <a:gd name="connsiteY0" fmla="*/ 1920280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2558091 w 5329237"/>
              <a:gd name="connsiteY6" fmla="*/ 1920280 h 5143500"/>
              <a:gd name="connsiteX0" fmla="*/ 2558091 w 5329237"/>
              <a:gd name="connsiteY0" fmla="*/ 1920280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1281112 w 5329237"/>
              <a:gd name="connsiteY6" fmla="*/ 1914525 h 5143500"/>
              <a:gd name="connsiteX7" fmla="*/ 2558091 w 5329237"/>
              <a:gd name="connsiteY7" fmla="*/ 1920280 h 5143500"/>
              <a:gd name="connsiteX0" fmla="*/ 2558091 w 5329237"/>
              <a:gd name="connsiteY0" fmla="*/ 1920280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1281112 w 5329237"/>
              <a:gd name="connsiteY6" fmla="*/ 1914525 h 5143500"/>
              <a:gd name="connsiteX7" fmla="*/ 1900237 w 5329237"/>
              <a:gd name="connsiteY7" fmla="*/ 1909763 h 5143500"/>
              <a:gd name="connsiteX8" fmla="*/ 2558091 w 5329237"/>
              <a:gd name="connsiteY8" fmla="*/ 1920280 h 5143500"/>
              <a:gd name="connsiteX0" fmla="*/ 2558091 w 5329237"/>
              <a:gd name="connsiteY0" fmla="*/ 1920280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1900237 w 5329237"/>
              <a:gd name="connsiteY6" fmla="*/ 1909763 h 5143500"/>
              <a:gd name="connsiteX7" fmla="*/ 2558091 w 5329237"/>
              <a:gd name="connsiteY7" fmla="*/ 1920280 h 5143500"/>
              <a:gd name="connsiteX0" fmla="*/ 2558091 w 5329237"/>
              <a:gd name="connsiteY0" fmla="*/ 1920280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3611 w 5329237"/>
              <a:gd name="connsiteY5" fmla="*/ 1909187 h 5143500"/>
              <a:gd name="connsiteX6" fmla="*/ 2558091 w 5329237"/>
              <a:gd name="connsiteY6" fmla="*/ 1920280 h 5143500"/>
              <a:gd name="connsiteX0" fmla="*/ 2558091 w 5329237"/>
              <a:gd name="connsiteY0" fmla="*/ 1920280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95051 w 5329237"/>
              <a:gd name="connsiteY5" fmla="*/ 2000627 h 5143500"/>
              <a:gd name="connsiteX0" fmla="*/ 2585614 w 5356760"/>
              <a:gd name="connsiteY0" fmla="*/ 1920280 h 5143500"/>
              <a:gd name="connsiteX1" fmla="*/ 2583415 w 5356760"/>
              <a:gd name="connsiteY1" fmla="*/ 0 h 5143500"/>
              <a:gd name="connsiteX2" fmla="*/ 5356760 w 5356760"/>
              <a:gd name="connsiteY2" fmla="*/ 0 h 5143500"/>
              <a:gd name="connsiteX3" fmla="*/ 5356760 w 5356760"/>
              <a:gd name="connsiteY3" fmla="*/ 5143500 h 5143500"/>
              <a:gd name="connsiteX4" fmla="*/ 27523 w 5356760"/>
              <a:gd name="connsiteY4" fmla="*/ 5143500 h 5143500"/>
              <a:gd name="connsiteX5" fmla="*/ 46374 w 5356760"/>
              <a:gd name="connsiteY5" fmla="*/ 1914902 h 5143500"/>
              <a:gd name="connsiteX0" fmla="*/ 2573744 w 5344890"/>
              <a:gd name="connsiteY0" fmla="*/ 1920280 h 5143500"/>
              <a:gd name="connsiteX1" fmla="*/ 2571545 w 5344890"/>
              <a:gd name="connsiteY1" fmla="*/ 0 h 5143500"/>
              <a:gd name="connsiteX2" fmla="*/ 5344890 w 5344890"/>
              <a:gd name="connsiteY2" fmla="*/ 0 h 5143500"/>
              <a:gd name="connsiteX3" fmla="*/ 5344890 w 5344890"/>
              <a:gd name="connsiteY3" fmla="*/ 5143500 h 5143500"/>
              <a:gd name="connsiteX4" fmla="*/ 15653 w 5344890"/>
              <a:gd name="connsiteY4" fmla="*/ 5143500 h 5143500"/>
              <a:gd name="connsiteX5" fmla="*/ 53554 w 5344890"/>
              <a:gd name="connsiteY5" fmla="*/ 2033964 h 5143500"/>
              <a:gd name="connsiteX0" fmla="*/ 2588865 w 5360011"/>
              <a:gd name="connsiteY0" fmla="*/ 1920280 h 5143500"/>
              <a:gd name="connsiteX1" fmla="*/ 2586666 w 5360011"/>
              <a:gd name="connsiteY1" fmla="*/ 0 h 5143500"/>
              <a:gd name="connsiteX2" fmla="*/ 5360011 w 5360011"/>
              <a:gd name="connsiteY2" fmla="*/ 0 h 5143500"/>
              <a:gd name="connsiteX3" fmla="*/ 5360011 w 5360011"/>
              <a:gd name="connsiteY3" fmla="*/ 5143500 h 5143500"/>
              <a:gd name="connsiteX4" fmla="*/ 30774 w 5360011"/>
              <a:gd name="connsiteY4" fmla="*/ 5143500 h 5143500"/>
              <a:gd name="connsiteX5" fmla="*/ 44863 w 5360011"/>
              <a:gd name="connsiteY5" fmla="*/ 1914901 h 5143500"/>
              <a:gd name="connsiteX0" fmla="*/ 2603153 w 5360011"/>
              <a:gd name="connsiteY0" fmla="*/ 1882180 h 5143500"/>
              <a:gd name="connsiteX1" fmla="*/ 2586666 w 5360011"/>
              <a:gd name="connsiteY1" fmla="*/ 0 h 5143500"/>
              <a:gd name="connsiteX2" fmla="*/ 5360011 w 5360011"/>
              <a:gd name="connsiteY2" fmla="*/ 0 h 5143500"/>
              <a:gd name="connsiteX3" fmla="*/ 5360011 w 5360011"/>
              <a:gd name="connsiteY3" fmla="*/ 5143500 h 5143500"/>
              <a:gd name="connsiteX4" fmla="*/ 30774 w 5360011"/>
              <a:gd name="connsiteY4" fmla="*/ 5143500 h 5143500"/>
              <a:gd name="connsiteX5" fmla="*/ 44863 w 5360011"/>
              <a:gd name="connsiteY5" fmla="*/ 1914901 h 5143500"/>
              <a:gd name="connsiteX0" fmla="*/ 2588865 w 5360011"/>
              <a:gd name="connsiteY0" fmla="*/ 1934567 h 5143500"/>
              <a:gd name="connsiteX1" fmla="*/ 2586666 w 5360011"/>
              <a:gd name="connsiteY1" fmla="*/ 0 h 5143500"/>
              <a:gd name="connsiteX2" fmla="*/ 5360011 w 5360011"/>
              <a:gd name="connsiteY2" fmla="*/ 0 h 5143500"/>
              <a:gd name="connsiteX3" fmla="*/ 5360011 w 5360011"/>
              <a:gd name="connsiteY3" fmla="*/ 5143500 h 5143500"/>
              <a:gd name="connsiteX4" fmla="*/ 30774 w 5360011"/>
              <a:gd name="connsiteY4" fmla="*/ 5143500 h 5143500"/>
              <a:gd name="connsiteX5" fmla="*/ 44863 w 5360011"/>
              <a:gd name="connsiteY5" fmla="*/ 1914901 h 5143500"/>
              <a:gd name="connsiteX0" fmla="*/ 2588865 w 5360011"/>
              <a:gd name="connsiteY0" fmla="*/ 1934567 h 5143500"/>
              <a:gd name="connsiteX1" fmla="*/ 2586666 w 5360011"/>
              <a:gd name="connsiteY1" fmla="*/ 0 h 5143500"/>
              <a:gd name="connsiteX2" fmla="*/ 5360011 w 5360011"/>
              <a:gd name="connsiteY2" fmla="*/ 0 h 5143500"/>
              <a:gd name="connsiteX3" fmla="*/ 5360011 w 5360011"/>
              <a:gd name="connsiteY3" fmla="*/ 5143500 h 5143500"/>
              <a:gd name="connsiteX4" fmla="*/ 30774 w 5360011"/>
              <a:gd name="connsiteY4" fmla="*/ 5143500 h 5143500"/>
              <a:gd name="connsiteX5" fmla="*/ 44863 w 5360011"/>
              <a:gd name="connsiteY5" fmla="*/ 1914901 h 5143500"/>
              <a:gd name="connsiteX0" fmla="*/ 2588865 w 5360011"/>
              <a:gd name="connsiteY0" fmla="*/ 1934567 h 5143500"/>
              <a:gd name="connsiteX1" fmla="*/ 2586666 w 5360011"/>
              <a:gd name="connsiteY1" fmla="*/ 0 h 5143500"/>
              <a:gd name="connsiteX2" fmla="*/ 5360011 w 5360011"/>
              <a:gd name="connsiteY2" fmla="*/ 0 h 5143500"/>
              <a:gd name="connsiteX3" fmla="*/ 5360011 w 5360011"/>
              <a:gd name="connsiteY3" fmla="*/ 5143500 h 5143500"/>
              <a:gd name="connsiteX4" fmla="*/ 30774 w 5360011"/>
              <a:gd name="connsiteY4" fmla="*/ 5143500 h 5143500"/>
              <a:gd name="connsiteX5" fmla="*/ 44863 w 5360011"/>
              <a:gd name="connsiteY5" fmla="*/ 1914901 h 5143500"/>
              <a:gd name="connsiteX0" fmla="*/ 2588865 w 5360011"/>
              <a:gd name="connsiteY0" fmla="*/ 1905992 h 5143500"/>
              <a:gd name="connsiteX1" fmla="*/ 2586666 w 5360011"/>
              <a:gd name="connsiteY1" fmla="*/ 0 h 5143500"/>
              <a:gd name="connsiteX2" fmla="*/ 5360011 w 5360011"/>
              <a:gd name="connsiteY2" fmla="*/ 0 h 5143500"/>
              <a:gd name="connsiteX3" fmla="*/ 5360011 w 5360011"/>
              <a:gd name="connsiteY3" fmla="*/ 5143500 h 5143500"/>
              <a:gd name="connsiteX4" fmla="*/ 30774 w 5360011"/>
              <a:gd name="connsiteY4" fmla="*/ 5143500 h 5143500"/>
              <a:gd name="connsiteX5" fmla="*/ 44863 w 5360011"/>
              <a:gd name="connsiteY5" fmla="*/ 1914901 h 5143500"/>
              <a:gd name="connsiteX0" fmla="*/ 2592210 w 5363356"/>
              <a:gd name="connsiteY0" fmla="*/ 1905992 h 5143500"/>
              <a:gd name="connsiteX1" fmla="*/ 2590011 w 5363356"/>
              <a:gd name="connsiteY1" fmla="*/ 0 h 5143500"/>
              <a:gd name="connsiteX2" fmla="*/ 5363356 w 5363356"/>
              <a:gd name="connsiteY2" fmla="*/ 0 h 5143500"/>
              <a:gd name="connsiteX3" fmla="*/ 5363356 w 5363356"/>
              <a:gd name="connsiteY3" fmla="*/ 5143500 h 5143500"/>
              <a:gd name="connsiteX4" fmla="*/ 34119 w 5363356"/>
              <a:gd name="connsiteY4" fmla="*/ 5143500 h 5143500"/>
              <a:gd name="connsiteX5" fmla="*/ 43445 w 5363356"/>
              <a:gd name="connsiteY5" fmla="*/ 1914901 h 5143500"/>
              <a:gd name="connsiteX0" fmla="*/ 2592210 w 5363356"/>
              <a:gd name="connsiteY0" fmla="*/ 1896467 h 5143500"/>
              <a:gd name="connsiteX1" fmla="*/ 2590011 w 5363356"/>
              <a:gd name="connsiteY1" fmla="*/ 0 h 5143500"/>
              <a:gd name="connsiteX2" fmla="*/ 5363356 w 5363356"/>
              <a:gd name="connsiteY2" fmla="*/ 0 h 5143500"/>
              <a:gd name="connsiteX3" fmla="*/ 5363356 w 5363356"/>
              <a:gd name="connsiteY3" fmla="*/ 5143500 h 5143500"/>
              <a:gd name="connsiteX4" fmla="*/ 34119 w 5363356"/>
              <a:gd name="connsiteY4" fmla="*/ 5143500 h 5143500"/>
              <a:gd name="connsiteX5" fmla="*/ 43445 w 5363356"/>
              <a:gd name="connsiteY5" fmla="*/ 1914901 h 5143500"/>
              <a:gd name="connsiteX0" fmla="*/ 2587447 w 5363356"/>
              <a:gd name="connsiteY0" fmla="*/ 1925042 h 5143500"/>
              <a:gd name="connsiteX1" fmla="*/ 2590011 w 5363356"/>
              <a:gd name="connsiteY1" fmla="*/ 0 h 5143500"/>
              <a:gd name="connsiteX2" fmla="*/ 5363356 w 5363356"/>
              <a:gd name="connsiteY2" fmla="*/ 0 h 5143500"/>
              <a:gd name="connsiteX3" fmla="*/ 5363356 w 5363356"/>
              <a:gd name="connsiteY3" fmla="*/ 5143500 h 5143500"/>
              <a:gd name="connsiteX4" fmla="*/ 34119 w 5363356"/>
              <a:gd name="connsiteY4" fmla="*/ 5143500 h 5143500"/>
              <a:gd name="connsiteX5" fmla="*/ 43445 w 5363356"/>
              <a:gd name="connsiteY5" fmla="*/ 1914901 h 5143500"/>
              <a:gd name="connsiteX0" fmla="*/ 2587447 w 5363356"/>
              <a:gd name="connsiteY0" fmla="*/ 1901229 h 5143500"/>
              <a:gd name="connsiteX1" fmla="*/ 2590011 w 5363356"/>
              <a:gd name="connsiteY1" fmla="*/ 0 h 5143500"/>
              <a:gd name="connsiteX2" fmla="*/ 5363356 w 5363356"/>
              <a:gd name="connsiteY2" fmla="*/ 0 h 5143500"/>
              <a:gd name="connsiteX3" fmla="*/ 5363356 w 5363356"/>
              <a:gd name="connsiteY3" fmla="*/ 5143500 h 5143500"/>
              <a:gd name="connsiteX4" fmla="*/ 34119 w 5363356"/>
              <a:gd name="connsiteY4" fmla="*/ 5143500 h 5143500"/>
              <a:gd name="connsiteX5" fmla="*/ 43445 w 5363356"/>
              <a:gd name="connsiteY5" fmla="*/ 1914901 h 5143500"/>
              <a:gd name="connsiteX0" fmla="*/ 2553328 w 5329237"/>
              <a:gd name="connsiteY0" fmla="*/ 1901229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9326 w 5329237"/>
              <a:gd name="connsiteY5" fmla="*/ 1914901 h 5143500"/>
              <a:gd name="connsiteX0" fmla="*/ 2553328 w 5329237"/>
              <a:gd name="connsiteY0" fmla="*/ 1901229 h 5143500"/>
              <a:gd name="connsiteX1" fmla="*/ 2555892 w 5329237"/>
              <a:gd name="connsiteY1" fmla="*/ 0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4564 w 5329237"/>
              <a:gd name="connsiteY5" fmla="*/ 1914901 h 5143500"/>
              <a:gd name="connsiteX0" fmla="*/ 2554401 w 5330310"/>
              <a:gd name="connsiteY0" fmla="*/ 1901229 h 5143500"/>
              <a:gd name="connsiteX1" fmla="*/ 2556965 w 5330310"/>
              <a:gd name="connsiteY1" fmla="*/ 0 h 5143500"/>
              <a:gd name="connsiteX2" fmla="*/ 5330310 w 5330310"/>
              <a:gd name="connsiteY2" fmla="*/ 0 h 5143500"/>
              <a:gd name="connsiteX3" fmla="*/ 5330310 w 5330310"/>
              <a:gd name="connsiteY3" fmla="*/ 5143500 h 5143500"/>
              <a:gd name="connsiteX4" fmla="*/ 1073 w 5330310"/>
              <a:gd name="connsiteY4" fmla="*/ 5143500 h 5143500"/>
              <a:gd name="connsiteX5" fmla="*/ 875 w 5330310"/>
              <a:gd name="connsiteY5" fmla="*/ 1910138 h 5143500"/>
              <a:gd name="connsiteX0" fmla="*/ 2552020 w 5330310"/>
              <a:gd name="connsiteY0" fmla="*/ 1922660 h 5143500"/>
              <a:gd name="connsiteX1" fmla="*/ 2556965 w 5330310"/>
              <a:gd name="connsiteY1" fmla="*/ 0 h 5143500"/>
              <a:gd name="connsiteX2" fmla="*/ 5330310 w 5330310"/>
              <a:gd name="connsiteY2" fmla="*/ 0 h 5143500"/>
              <a:gd name="connsiteX3" fmla="*/ 5330310 w 5330310"/>
              <a:gd name="connsiteY3" fmla="*/ 5143500 h 5143500"/>
              <a:gd name="connsiteX4" fmla="*/ 1073 w 5330310"/>
              <a:gd name="connsiteY4" fmla="*/ 5143500 h 5143500"/>
              <a:gd name="connsiteX5" fmla="*/ 875 w 5330310"/>
              <a:gd name="connsiteY5" fmla="*/ 1910138 h 5143500"/>
              <a:gd name="connsiteX0" fmla="*/ 2552020 w 5330310"/>
              <a:gd name="connsiteY0" fmla="*/ 1903610 h 5143500"/>
              <a:gd name="connsiteX1" fmla="*/ 2556965 w 5330310"/>
              <a:gd name="connsiteY1" fmla="*/ 0 h 5143500"/>
              <a:gd name="connsiteX2" fmla="*/ 5330310 w 5330310"/>
              <a:gd name="connsiteY2" fmla="*/ 0 h 5143500"/>
              <a:gd name="connsiteX3" fmla="*/ 5330310 w 5330310"/>
              <a:gd name="connsiteY3" fmla="*/ 5143500 h 5143500"/>
              <a:gd name="connsiteX4" fmla="*/ 1073 w 5330310"/>
              <a:gd name="connsiteY4" fmla="*/ 5143500 h 5143500"/>
              <a:gd name="connsiteX5" fmla="*/ 875 w 5330310"/>
              <a:gd name="connsiteY5" fmla="*/ 1910138 h 5143500"/>
              <a:gd name="connsiteX0" fmla="*/ 2554402 w 5330310"/>
              <a:gd name="connsiteY0" fmla="*/ 1915516 h 5143500"/>
              <a:gd name="connsiteX1" fmla="*/ 2556965 w 5330310"/>
              <a:gd name="connsiteY1" fmla="*/ 0 h 5143500"/>
              <a:gd name="connsiteX2" fmla="*/ 5330310 w 5330310"/>
              <a:gd name="connsiteY2" fmla="*/ 0 h 5143500"/>
              <a:gd name="connsiteX3" fmla="*/ 5330310 w 5330310"/>
              <a:gd name="connsiteY3" fmla="*/ 5143500 h 5143500"/>
              <a:gd name="connsiteX4" fmla="*/ 1073 w 5330310"/>
              <a:gd name="connsiteY4" fmla="*/ 5143500 h 5143500"/>
              <a:gd name="connsiteX5" fmla="*/ 875 w 5330310"/>
              <a:gd name="connsiteY5" fmla="*/ 1910138 h 5143500"/>
              <a:gd name="connsiteX0" fmla="*/ 2554402 w 5330310"/>
              <a:gd name="connsiteY0" fmla="*/ 1913135 h 5143500"/>
              <a:gd name="connsiteX1" fmla="*/ 2556965 w 5330310"/>
              <a:gd name="connsiteY1" fmla="*/ 0 h 5143500"/>
              <a:gd name="connsiteX2" fmla="*/ 5330310 w 5330310"/>
              <a:gd name="connsiteY2" fmla="*/ 0 h 5143500"/>
              <a:gd name="connsiteX3" fmla="*/ 5330310 w 5330310"/>
              <a:gd name="connsiteY3" fmla="*/ 5143500 h 5143500"/>
              <a:gd name="connsiteX4" fmla="*/ 1073 w 5330310"/>
              <a:gd name="connsiteY4" fmla="*/ 5143500 h 5143500"/>
              <a:gd name="connsiteX5" fmla="*/ 875 w 5330310"/>
              <a:gd name="connsiteY5" fmla="*/ 1910138 h 5143500"/>
              <a:gd name="connsiteX0" fmla="*/ 2556783 w 5330310"/>
              <a:gd name="connsiteY0" fmla="*/ 1910754 h 5143500"/>
              <a:gd name="connsiteX1" fmla="*/ 2556965 w 5330310"/>
              <a:gd name="connsiteY1" fmla="*/ 0 h 5143500"/>
              <a:gd name="connsiteX2" fmla="*/ 5330310 w 5330310"/>
              <a:gd name="connsiteY2" fmla="*/ 0 h 5143500"/>
              <a:gd name="connsiteX3" fmla="*/ 5330310 w 5330310"/>
              <a:gd name="connsiteY3" fmla="*/ 5143500 h 5143500"/>
              <a:gd name="connsiteX4" fmla="*/ 1073 w 5330310"/>
              <a:gd name="connsiteY4" fmla="*/ 5143500 h 5143500"/>
              <a:gd name="connsiteX5" fmla="*/ 875 w 5330310"/>
              <a:gd name="connsiteY5" fmla="*/ 1910138 h 5143500"/>
              <a:gd name="connsiteX0" fmla="*/ 2556783 w 5330310"/>
              <a:gd name="connsiteY0" fmla="*/ 1910754 h 5143500"/>
              <a:gd name="connsiteX1" fmla="*/ 2556965 w 5330310"/>
              <a:gd name="connsiteY1" fmla="*/ 0 h 5143500"/>
              <a:gd name="connsiteX2" fmla="*/ 5330310 w 5330310"/>
              <a:gd name="connsiteY2" fmla="*/ 0 h 5143500"/>
              <a:gd name="connsiteX3" fmla="*/ 5330310 w 5330310"/>
              <a:gd name="connsiteY3" fmla="*/ 5143500 h 5143500"/>
              <a:gd name="connsiteX4" fmla="*/ 1073 w 5330310"/>
              <a:gd name="connsiteY4" fmla="*/ 5143500 h 5143500"/>
              <a:gd name="connsiteX5" fmla="*/ 875 w 5330310"/>
              <a:gd name="connsiteY5" fmla="*/ 1910138 h 5143500"/>
              <a:gd name="connsiteX0" fmla="*/ 2556783 w 5330310"/>
              <a:gd name="connsiteY0" fmla="*/ 1910754 h 5143500"/>
              <a:gd name="connsiteX1" fmla="*/ 2757932 w 5330310"/>
              <a:gd name="connsiteY1" fmla="*/ 10049 h 5143500"/>
              <a:gd name="connsiteX2" fmla="*/ 5330310 w 5330310"/>
              <a:gd name="connsiteY2" fmla="*/ 0 h 5143500"/>
              <a:gd name="connsiteX3" fmla="*/ 5330310 w 5330310"/>
              <a:gd name="connsiteY3" fmla="*/ 5143500 h 5143500"/>
              <a:gd name="connsiteX4" fmla="*/ 1073 w 5330310"/>
              <a:gd name="connsiteY4" fmla="*/ 5143500 h 5143500"/>
              <a:gd name="connsiteX5" fmla="*/ 875 w 5330310"/>
              <a:gd name="connsiteY5" fmla="*/ 1910138 h 5143500"/>
              <a:gd name="connsiteX0" fmla="*/ 2777847 w 5330310"/>
              <a:gd name="connsiteY0" fmla="*/ 1890657 h 5143500"/>
              <a:gd name="connsiteX1" fmla="*/ 2757932 w 5330310"/>
              <a:gd name="connsiteY1" fmla="*/ 10049 h 5143500"/>
              <a:gd name="connsiteX2" fmla="*/ 5330310 w 5330310"/>
              <a:gd name="connsiteY2" fmla="*/ 0 h 5143500"/>
              <a:gd name="connsiteX3" fmla="*/ 5330310 w 5330310"/>
              <a:gd name="connsiteY3" fmla="*/ 5143500 h 5143500"/>
              <a:gd name="connsiteX4" fmla="*/ 1073 w 5330310"/>
              <a:gd name="connsiteY4" fmla="*/ 5143500 h 5143500"/>
              <a:gd name="connsiteX5" fmla="*/ 875 w 5330310"/>
              <a:gd name="connsiteY5" fmla="*/ 1910138 h 5143500"/>
              <a:gd name="connsiteX0" fmla="*/ 2776774 w 5329237"/>
              <a:gd name="connsiteY0" fmla="*/ 1890657 h 5143500"/>
              <a:gd name="connsiteX1" fmla="*/ 2756859 w 5329237"/>
              <a:gd name="connsiteY1" fmla="*/ 10049 h 5143500"/>
              <a:gd name="connsiteX2" fmla="*/ 5329237 w 5329237"/>
              <a:gd name="connsiteY2" fmla="*/ 0 h 5143500"/>
              <a:gd name="connsiteX3" fmla="*/ 5329237 w 5329237"/>
              <a:gd name="connsiteY3" fmla="*/ 5143500 h 5143500"/>
              <a:gd name="connsiteX4" fmla="*/ 0 w 5329237"/>
              <a:gd name="connsiteY4" fmla="*/ 5143500 h 5143500"/>
              <a:gd name="connsiteX5" fmla="*/ 2743002 w 5329237"/>
              <a:gd name="connsiteY5" fmla="*/ 3779131 h 5143500"/>
              <a:gd name="connsiteX0" fmla="*/ 3022355 w 5574818"/>
              <a:gd name="connsiteY0" fmla="*/ 1890657 h 5143500"/>
              <a:gd name="connsiteX1" fmla="*/ 3002440 w 5574818"/>
              <a:gd name="connsiteY1" fmla="*/ 10049 h 5143500"/>
              <a:gd name="connsiteX2" fmla="*/ 5574818 w 5574818"/>
              <a:gd name="connsiteY2" fmla="*/ 0 h 5143500"/>
              <a:gd name="connsiteX3" fmla="*/ 5574818 w 5574818"/>
              <a:gd name="connsiteY3" fmla="*/ 5143500 h 5143500"/>
              <a:gd name="connsiteX4" fmla="*/ 245581 w 5574818"/>
              <a:gd name="connsiteY4" fmla="*/ 5143500 h 5143500"/>
              <a:gd name="connsiteX5" fmla="*/ 1103303 w 5574818"/>
              <a:gd name="connsiteY5" fmla="*/ 4531807 h 5143500"/>
              <a:gd name="connsiteX6" fmla="*/ 2988583 w 5574818"/>
              <a:gd name="connsiteY6" fmla="*/ 3779131 h 5143500"/>
              <a:gd name="connsiteX0" fmla="*/ 5750189 w 8302652"/>
              <a:gd name="connsiteY0" fmla="*/ 1890657 h 5143500"/>
              <a:gd name="connsiteX1" fmla="*/ 5730274 w 8302652"/>
              <a:gd name="connsiteY1" fmla="*/ 10049 h 5143500"/>
              <a:gd name="connsiteX2" fmla="*/ 8302652 w 8302652"/>
              <a:gd name="connsiteY2" fmla="*/ 0 h 5143500"/>
              <a:gd name="connsiteX3" fmla="*/ 8302652 w 8302652"/>
              <a:gd name="connsiteY3" fmla="*/ 5143500 h 5143500"/>
              <a:gd name="connsiteX4" fmla="*/ 2973415 w 8302652"/>
              <a:gd name="connsiteY4" fmla="*/ 5143500 h 5143500"/>
              <a:gd name="connsiteX5" fmla="*/ 52956 w 8302652"/>
              <a:gd name="connsiteY5" fmla="*/ 3888712 h 5143500"/>
              <a:gd name="connsiteX6" fmla="*/ 5716417 w 8302652"/>
              <a:gd name="connsiteY6" fmla="*/ 3779131 h 5143500"/>
              <a:gd name="connsiteX0" fmla="*/ 6622652 w 9175115"/>
              <a:gd name="connsiteY0" fmla="*/ 1890657 h 5143500"/>
              <a:gd name="connsiteX1" fmla="*/ 6602737 w 9175115"/>
              <a:gd name="connsiteY1" fmla="*/ 10049 h 5143500"/>
              <a:gd name="connsiteX2" fmla="*/ 9175115 w 9175115"/>
              <a:gd name="connsiteY2" fmla="*/ 0 h 5143500"/>
              <a:gd name="connsiteX3" fmla="*/ 9175115 w 9175115"/>
              <a:gd name="connsiteY3" fmla="*/ 5143500 h 5143500"/>
              <a:gd name="connsiteX4" fmla="*/ 278713 w 9175115"/>
              <a:gd name="connsiteY4" fmla="*/ 5133452 h 5143500"/>
              <a:gd name="connsiteX5" fmla="*/ 925419 w 9175115"/>
              <a:gd name="connsiteY5" fmla="*/ 3888712 h 5143500"/>
              <a:gd name="connsiteX6" fmla="*/ 6588880 w 9175115"/>
              <a:gd name="connsiteY6" fmla="*/ 3779131 h 5143500"/>
              <a:gd name="connsiteX0" fmla="*/ 6622652 w 9175115"/>
              <a:gd name="connsiteY0" fmla="*/ 1890657 h 5571456"/>
              <a:gd name="connsiteX1" fmla="*/ 6602737 w 9175115"/>
              <a:gd name="connsiteY1" fmla="*/ 10049 h 5571456"/>
              <a:gd name="connsiteX2" fmla="*/ 9175115 w 9175115"/>
              <a:gd name="connsiteY2" fmla="*/ 0 h 5571456"/>
              <a:gd name="connsiteX3" fmla="*/ 9175115 w 9175115"/>
              <a:gd name="connsiteY3" fmla="*/ 5143500 h 5571456"/>
              <a:gd name="connsiteX4" fmla="*/ 278713 w 9175115"/>
              <a:gd name="connsiteY4" fmla="*/ 5133452 h 5571456"/>
              <a:gd name="connsiteX5" fmla="*/ 925419 w 9175115"/>
              <a:gd name="connsiteY5" fmla="*/ 3888712 h 5571456"/>
              <a:gd name="connsiteX6" fmla="*/ 6588880 w 9175115"/>
              <a:gd name="connsiteY6" fmla="*/ 3779131 h 5571456"/>
              <a:gd name="connsiteX0" fmla="*/ 6622652 w 9175115"/>
              <a:gd name="connsiteY0" fmla="*/ 1890657 h 5143500"/>
              <a:gd name="connsiteX1" fmla="*/ 6602737 w 9175115"/>
              <a:gd name="connsiteY1" fmla="*/ 10049 h 5143500"/>
              <a:gd name="connsiteX2" fmla="*/ 9175115 w 9175115"/>
              <a:gd name="connsiteY2" fmla="*/ 0 h 5143500"/>
              <a:gd name="connsiteX3" fmla="*/ 9175115 w 9175115"/>
              <a:gd name="connsiteY3" fmla="*/ 5143500 h 5143500"/>
              <a:gd name="connsiteX4" fmla="*/ 278713 w 9175115"/>
              <a:gd name="connsiteY4" fmla="*/ 5133452 h 5143500"/>
              <a:gd name="connsiteX5" fmla="*/ 925419 w 9175115"/>
              <a:gd name="connsiteY5" fmla="*/ 3888712 h 5143500"/>
              <a:gd name="connsiteX6" fmla="*/ 6588880 w 9175115"/>
              <a:gd name="connsiteY6" fmla="*/ 3779131 h 5143500"/>
              <a:gd name="connsiteX0" fmla="*/ 6343939 w 8896402"/>
              <a:gd name="connsiteY0" fmla="*/ 1890657 h 5143500"/>
              <a:gd name="connsiteX1" fmla="*/ 6324024 w 8896402"/>
              <a:gd name="connsiteY1" fmla="*/ 10049 h 5143500"/>
              <a:gd name="connsiteX2" fmla="*/ 8896402 w 8896402"/>
              <a:gd name="connsiteY2" fmla="*/ 0 h 5143500"/>
              <a:gd name="connsiteX3" fmla="*/ 8896402 w 8896402"/>
              <a:gd name="connsiteY3" fmla="*/ 5143500 h 5143500"/>
              <a:gd name="connsiteX4" fmla="*/ 0 w 8896402"/>
              <a:gd name="connsiteY4" fmla="*/ 5133452 h 5143500"/>
              <a:gd name="connsiteX5" fmla="*/ 646706 w 8896402"/>
              <a:gd name="connsiteY5" fmla="*/ 3888712 h 5143500"/>
              <a:gd name="connsiteX6" fmla="*/ 6310167 w 8896402"/>
              <a:gd name="connsiteY6" fmla="*/ 3779131 h 5143500"/>
              <a:gd name="connsiteX0" fmla="*/ 6343939 w 8896402"/>
              <a:gd name="connsiteY0" fmla="*/ 1890657 h 5143500"/>
              <a:gd name="connsiteX1" fmla="*/ 6324024 w 8896402"/>
              <a:gd name="connsiteY1" fmla="*/ 10049 h 5143500"/>
              <a:gd name="connsiteX2" fmla="*/ 8896402 w 8896402"/>
              <a:gd name="connsiteY2" fmla="*/ 0 h 5143500"/>
              <a:gd name="connsiteX3" fmla="*/ 8896402 w 8896402"/>
              <a:gd name="connsiteY3" fmla="*/ 5143500 h 5143500"/>
              <a:gd name="connsiteX4" fmla="*/ 0 w 8896402"/>
              <a:gd name="connsiteY4" fmla="*/ 5133452 h 5143500"/>
              <a:gd name="connsiteX5" fmla="*/ 646706 w 8896402"/>
              <a:gd name="connsiteY5" fmla="*/ 3888712 h 5143500"/>
              <a:gd name="connsiteX6" fmla="*/ 6310167 w 8896402"/>
              <a:gd name="connsiteY6" fmla="*/ 3779131 h 5143500"/>
              <a:gd name="connsiteX0" fmla="*/ 6591537 w 9144000"/>
              <a:gd name="connsiteY0" fmla="*/ 1890657 h 5143500"/>
              <a:gd name="connsiteX1" fmla="*/ 6571622 w 9144000"/>
              <a:gd name="connsiteY1" fmla="*/ 10049 h 5143500"/>
              <a:gd name="connsiteX2" fmla="*/ 9144000 w 9144000"/>
              <a:gd name="connsiteY2" fmla="*/ 0 h 5143500"/>
              <a:gd name="connsiteX3" fmla="*/ 9144000 w 9144000"/>
              <a:gd name="connsiteY3" fmla="*/ 5143500 h 5143500"/>
              <a:gd name="connsiteX4" fmla="*/ 247598 w 9144000"/>
              <a:gd name="connsiteY4" fmla="*/ 5133452 h 5143500"/>
              <a:gd name="connsiteX5" fmla="*/ 0 w 9144000"/>
              <a:gd name="connsiteY5" fmla="*/ 3808326 h 5143500"/>
              <a:gd name="connsiteX6" fmla="*/ 6557765 w 9144000"/>
              <a:gd name="connsiteY6" fmla="*/ 3779131 h 5143500"/>
              <a:gd name="connsiteX0" fmla="*/ 6591537 w 9144000"/>
              <a:gd name="connsiteY0" fmla="*/ 1890657 h 5143500"/>
              <a:gd name="connsiteX1" fmla="*/ 6571622 w 9144000"/>
              <a:gd name="connsiteY1" fmla="*/ 10049 h 5143500"/>
              <a:gd name="connsiteX2" fmla="*/ 9144000 w 9144000"/>
              <a:gd name="connsiteY2" fmla="*/ 0 h 5143500"/>
              <a:gd name="connsiteX3" fmla="*/ 9144000 w 9144000"/>
              <a:gd name="connsiteY3" fmla="*/ 5143500 h 5143500"/>
              <a:gd name="connsiteX4" fmla="*/ 247598 w 9144000"/>
              <a:gd name="connsiteY4" fmla="*/ 5133452 h 5143500"/>
              <a:gd name="connsiteX5" fmla="*/ 0 w 9144000"/>
              <a:gd name="connsiteY5" fmla="*/ 3808326 h 5143500"/>
              <a:gd name="connsiteX6" fmla="*/ 6567813 w 9144000"/>
              <a:gd name="connsiteY6" fmla="*/ 3829373 h 5143500"/>
              <a:gd name="connsiteX0" fmla="*/ 6595147 w 9147610"/>
              <a:gd name="connsiteY0" fmla="*/ 1890657 h 5153548"/>
              <a:gd name="connsiteX1" fmla="*/ 6575232 w 9147610"/>
              <a:gd name="connsiteY1" fmla="*/ 10049 h 5153548"/>
              <a:gd name="connsiteX2" fmla="*/ 9147610 w 9147610"/>
              <a:gd name="connsiteY2" fmla="*/ 0 h 5153548"/>
              <a:gd name="connsiteX3" fmla="*/ 9147610 w 9147610"/>
              <a:gd name="connsiteY3" fmla="*/ 5143500 h 5153548"/>
              <a:gd name="connsiteX4" fmla="*/ 0 w 9147610"/>
              <a:gd name="connsiteY4" fmla="*/ 5153548 h 5153548"/>
              <a:gd name="connsiteX5" fmla="*/ 3610 w 9147610"/>
              <a:gd name="connsiteY5" fmla="*/ 3808326 h 5153548"/>
              <a:gd name="connsiteX6" fmla="*/ 6571423 w 9147610"/>
              <a:gd name="connsiteY6" fmla="*/ 3829373 h 5153548"/>
              <a:gd name="connsiteX0" fmla="*/ 6595147 w 9147610"/>
              <a:gd name="connsiteY0" fmla="*/ 1890657 h 5153548"/>
              <a:gd name="connsiteX1" fmla="*/ 7348955 w 9147610"/>
              <a:gd name="connsiteY1" fmla="*/ 1939333 h 5153548"/>
              <a:gd name="connsiteX2" fmla="*/ 9147610 w 9147610"/>
              <a:gd name="connsiteY2" fmla="*/ 0 h 5153548"/>
              <a:gd name="connsiteX3" fmla="*/ 9147610 w 9147610"/>
              <a:gd name="connsiteY3" fmla="*/ 5143500 h 5153548"/>
              <a:gd name="connsiteX4" fmla="*/ 0 w 9147610"/>
              <a:gd name="connsiteY4" fmla="*/ 5153548 h 5153548"/>
              <a:gd name="connsiteX5" fmla="*/ 3610 w 9147610"/>
              <a:gd name="connsiteY5" fmla="*/ 3808326 h 5153548"/>
              <a:gd name="connsiteX6" fmla="*/ 6571423 w 9147610"/>
              <a:gd name="connsiteY6" fmla="*/ 3829373 h 5153548"/>
              <a:gd name="connsiteX0" fmla="*/ 6595147 w 9147610"/>
              <a:gd name="connsiteY0" fmla="*/ 1981726 h 5244617"/>
              <a:gd name="connsiteX1" fmla="*/ 9147610 w 9147610"/>
              <a:gd name="connsiteY1" fmla="*/ 91069 h 5244617"/>
              <a:gd name="connsiteX2" fmla="*/ 9147610 w 9147610"/>
              <a:gd name="connsiteY2" fmla="*/ 5234569 h 5244617"/>
              <a:gd name="connsiteX3" fmla="*/ 0 w 9147610"/>
              <a:gd name="connsiteY3" fmla="*/ 5244617 h 5244617"/>
              <a:gd name="connsiteX4" fmla="*/ 3610 w 9147610"/>
              <a:gd name="connsiteY4" fmla="*/ 3899395 h 5244617"/>
              <a:gd name="connsiteX5" fmla="*/ 6571423 w 9147610"/>
              <a:gd name="connsiteY5" fmla="*/ 3920442 h 5244617"/>
              <a:gd name="connsiteX0" fmla="*/ 6595147 w 9147610"/>
              <a:gd name="connsiteY0" fmla="*/ 1890657 h 5153548"/>
              <a:gd name="connsiteX1" fmla="*/ 9147610 w 9147610"/>
              <a:gd name="connsiteY1" fmla="*/ 0 h 5153548"/>
              <a:gd name="connsiteX2" fmla="*/ 9147610 w 9147610"/>
              <a:gd name="connsiteY2" fmla="*/ 5143500 h 5153548"/>
              <a:gd name="connsiteX3" fmla="*/ 0 w 9147610"/>
              <a:gd name="connsiteY3" fmla="*/ 5153548 h 5153548"/>
              <a:gd name="connsiteX4" fmla="*/ 3610 w 9147610"/>
              <a:gd name="connsiteY4" fmla="*/ 3808326 h 5153548"/>
              <a:gd name="connsiteX5" fmla="*/ 6571423 w 9147610"/>
              <a:gd name="connsiteY5" fmla="*/ 3829373 h 5153548"/>
              <a:gd name="connsiteX0" fmla="*/ 6595147 w 9167706"/>
              <a:gd name="connsiteY0" fmla="*/ 0 h 3262891"/>
              <a:gd name="connsiteX1" fmla="*/ 9167706 w 9167706"/>
              <a:gd name="connsiteY1" fmla="*/ 38627 h 3262891"/>
              <a:gd name="connsiteX2" fmla="*/ 9147610 w 9167706"/>
              <a:gd name="connsiteY2" fmla="*/ 3252843 h 3262891"/>
              <a:gd name="connsiteX3" fmla="*/ 0 w 9167706"/>
              <a:gd name="connsiteY3" fmla="*/ 3262891 h 3262891"/>
              <a:gd name="connsiteX4" fmla="*/ 3610 w 9167706"/>
              <a:gd name="connsiteY4" fmla="*/ 1917669 h 3262891"/>
              <a:gd name="connsiteX5" fmla="*/ 6571423 w 9167706"/>
              <a:gd name="connsiteY5" fmla="*/ 1938716 h 3262891"/>
              <a:gd name="connsiteX0" fmla="*/ 6595147 w 9167706"/>
              <a:gd name="connsiteY0" fmla="*/ 0 h 3262891"/>
              <a:gd name="connsiteX1" fmla="*/ 9167706 w 9167706"/>
              <a:gd name="connsiteY1" fmla="*/ 38627 h 3262891"/>
              <a:gd name="connsiteX2" fmla="*/ 9147610 w 9167706"/>
              <a:gd name="connsiteY2" fmla="*/ 3252843 h 3262891"/>
              <a:gd name="connsiteX3" fmla="*/ 0 w 9167706"/>
              <a:gd name="connsiteY3" fmla="*/ 3262891 h 3262891"/>
              <a:gd name="connsiteX4" fmla="*/ 3610 w 9167706"/>
              <a:gd name="connsiteY4" fmla="*/ 1917669 h 3262891"/>
              <a:gd name="connsiteX5" fmla="*/ 6595283 w 9167706"/>
              <a:gd name="connsiteY5" fmla="*/ 1933940 h 3262891"/>
              <a:gd name="connsiteX0" fmla="*/ 6676269 w 9167706"/>
              <a:gd name="connsiteY0" fmla="*/ 42585 h 3224264"/>
              <a:gd name="connsiteX1" fmla="*/ 9167706 w 9167706"/>
              <a:gd name="connsiteY1" fmla="*/ 0 h 3224264"/>
              <a:gd name="connsiteX2" fmla="*/ 9147610 w 9167706"/>
              <a:gd name="connsiteY2" fmla="*/ 3214216 h 3224264"/>
              <a:gd name="connsiteX3" fmla="*/ 0 w 9167706"/>
              <a:gd name="connsiteY3" fmla="*/ 3224264 h 3224264"/>
              <a:gd name="connsiteX4" fmla="*/ 3610 w 9167706"/>
              <a:gd name="connsiteY4" fmla="*/ 1879042 h 3224264"/>
              <a:gd name="connsiteX5" fmla="*/ 6595283 w 9167706"/>
              <a:gd name="connsiteY5" fmla="*/ 1895313 h 3224264"/>
              <a:gd name="connsiteX0" fmla="*/ 6595147 w 9167706"/>
              <a:gd name="connsiteY0" fmla="*/ 0 h 3248560"/>
              <a:gd name="connsiteX1" fmla="*/ 9167706 w 9167706"/>
              <a:gd name="connsiteY1" fmla="*/ 24296 h 3248560"/>
              <a:gd name="connsiteX2" fmla="*/ 9147610 w 9167706"/>
              <a:gd name="connsiteY2" fmla="*/ 3238512 h 3248560"/>
              <a:gd name="connsiteX3" fmla="*/ 0 w 9167706"/>
              <a:gd name="connsiteY3" fmla="*/ 3248560 h 3248560"/>
              <a:gd name="connsiteX4" fmla="*/ 3610 w 9167706"/>
              <a:gd name="connsiteY4" fmla="*/ 1903338 h 3248560"/>
              <a:gd name="connsiteX5" fmla="*/ 6595283 w 9167706"/>
              <a:gd name="connsiteY5" fmla="*/ 1919609 h 3248560"/>
              <a:gd name="connsiteX0" fmla="*/ 6595147 w 9167706"/>
              <a:gd name="connsiteY0" fmla="*/ 0 h 3248560"/>
              <a:gd name="connsiteX1" fmla="*/ 9167706 w 9167706"/>
              <a:gd name="connsiteY1" fmla="*/ 24296 h 3248560"/>
              <a:gd name="connsiteX2" fmla="*/ 9147610 w 9167706"/>
              <a:gd name="connsiteY2" fmla="*/ 3238512 h 3248560"/>
              <a:gd name="connsiteX3" fmla="*/ 0 w 9167706"/>
              <a:gd name="connsiteY3" fmla="*/ 3248560 h 3248560"/>
              <a:gd name="connsiteX4" fmla="*/ 3610 w 9167706"/>
              <a:gd name="connsiteY4" fmla="*/ 1903338 h 3248560"/>
              <a:gd name="connsiteX5" fmla="*/ 6595283 w 9167706"/>
              <a:gd name="connsiteY5" fmla="*/ 1919609 h 3248560"/>
              <a:gd name="connsiteX0" fmla="*/ 6601200 w 9173759"/>
              <a:gd name="connsiteY0" fmla="*/ 0 h 3248560"/>
              <a:gd name="connsiteX1" fmla="*/ 9173759 w 9173759"/>
              <a:gd name="connsiteY1" fmla="*/ 24296 h 3248560"/>
              <a:gd name="connsiteX2" fmla="*/ 9153663 w 9173759"/>
              <a:gd name="connsiteY2" fmla="*/ 3238512 h 3248560"/>
              <a:gd name="connsiteX3" fmla="*/ 6053 w 9173759"/>
              <a:gd name="connsiteY3" fmla="*/ 3248560 h 3248560"/>
              <a:gd name="connsiteX4" fmla="*/ 119 w 9173759"/>
              <a:gd name="connsiteY4" fmla="*/ 1927225 h 3248560"/>
              <a:gd name="connsiteX5" fmla="*/ 6601336 w 9173759"/>
              <a:gd name="connsiteY5" fmla="*/ 1919609 h 3248560"/>
              <a:gd name="connsiteX0" fmla="*/ 6596560 w 9169119"/>
              <a:gd name="connsiteY0" fmla="*/ 0 h 3248560"/>
              <a:gd name="connsiteX1" fmla="*/ 9169119 w 9169119"/>
              <a:gd name="connsiteY1" fmla="*/ 24296 h 3248560"/>
              <a:gd name="connsiteX2" fmla="*/ 9149023 w 9169119"/>
              <a:gd name="connsiteY2" fmla="*/ 3238512 h 3248560"/>
              <a:gd name="connsiteX3" fmla="*/ 1413 w 9169119"/>
              <a:gd name="connsiteY3" fmla="*/ 3248560 h 3248560"/>
              <a:gd name="connsiteX4" fmla="*/ 252 w 9169119"/>
              <a:gd name="connsiteY4" fmla="*/ 1922447 h 3248560"/>
              <a:gd name="connsiteX5" fmla="*/ 6596696 w 9169119"/>
              <a:gd name="connsiteY5" fmla="*/ 1919609 h 3248560"/>
              <a:gd name="connsiteX0" fmla="*/ 6596560 w 9177654"/>
              <a:gd name="connsiteY0" fmla="*/ 0 h 3248560"/>
              <a:gd name="connsiteX1" fmla="*/ 9169119 w 9177654"/>
              <a:gd name="connsiteY1" fmla="*/ 24296 h 3248560"/>
              <a:gd name="connsiteX2" fmla="*/ 9177654 w 9177654"/>
              <a:gd name="connsiteY2" fmla="*/ 3248066 h 3248560"/>
              <a:gd name="connsiteX3" fmla="*/ 1413 w 9177654"/>
              <a:gd name="connsiteY3" fmla="*/ 3248560 h 3248560"/>
              <a:gd name="connsiteX4" fmla="*/ 252 w 9177654"/>
              <a:gd name="connsiteY4" fmla="*/ 1922447 h 3248560"/>
              <a:gd name="connsiteX5" fmla="*/ 6596696 w 9177654"/>
              <a:gd name="connsiteY5" fmla="*/ 1919609 h 3248560"/>
              <a:gd name="connsiteX0" fmla="*/ 6596560 w 9178663"/>
              <a:gd name="connsiteY0" fmla="*/ 0 h 3248560"/>
              <a:gd name="connsiteX1" fmla="*/ 9178663 w 9178663"/>
              <a:gd name="connsiteY1" fmla="*/ 9964 h 3248560"/>
              <a:gd name="connsiteX2" fmla="*/ 9177654 w 9178663"/>
              <a:gd name="connsiteY2" fmla="*/ 3248066 h 3248560"/>
              <a:gd name="connsiteX3" fmla="*/ 1413 w 9178663"/>
              <a:gd name="connsiteY3" fmla="*/ 3248560 h 3248560"/>
              <a:gd name="connsiteX4" fmla="*/ 252 w 9178663"/>
              <a:gd name="connsiteY4" fmla="*/ 1922447 h 3248560"/>
              <a:gd name="connsiteX5" fmla="*/ 6596696 w 9178663"/>
              <a:gd name="connsiteY5" fmla="*/ 1919609 h 3248560"/>
              <a:gd name="connsiteX0" fmla="*/ 6596560 w 9178663"/>
              <a:gd name="connsiteY0" fmla="*/ 0 h 3248560"/>
              <a:gd name="connsiteX1" fmla="*/ 9178663 w 9178663"/>
              <a:gd name="connsiteY1" fmla="*/ 409 h 3248560"/>
              <a:gd name="connsiteX2" fmla="*/ 9177654 w 9178663"/>
              <a:gd name="connsiteY2" fmla="*/ 3248066 h 3248560"/>
              <a:gd name="connsiteX3" fmla="*/ 1413 w 9178663"/>
              <a:gd name="connsiteY3" fmla="*/ 3248560 h 3248560"/>
              <a:gd name="connsiteX4" fmla="*/ 252 w 9178663"/>
              <a:gd name="connsiteY4" fmla="*/ 1922447 h 3248560"/>
              <a:gd name="connsiteX5" fmla="*/ 6596696 w 9178663"/>
              <a:gd name="connsiteY5" fmla="*/ 1919609 h 3248560"/>
              <a:gd name="connsiteX0" fmla="*/ 6598854 w 9180957"/>
              <a:gd name="connsiteY0" fmla="*/ 0 h 3248560"/>
              <a:gd name="connsiteX1" fmla="*/ 9180957 w 9180957"/>
              <a:gd name="connsiteY1" fmla="*/ 409 h 3248560"/>
              <a:gd name="connsiteX2" fmla="*/ 9179948 w 9180957"/>
              <a:gd name="connsiteY2" fmla="*/ 3248066 h 3248560"/>
              <a:gd name="connsiteX3" fmla="*/ 3707 w 9180957"/>
              <a:gd name="connsiteY3" fmla="*/ 3248560 h 3248560"/>
              <a:gd name="connsiteX4" fmla="*/ 161 w 9180957"/>
              <a:gd name="connsiteY4" fmla="*/ 1920059 h 3248560"/>
              <a:gd name="connsiteX5" fmla="*/ 6598990 w 9180957"/>
              <a:gd name="connsiteY5" fmla="*/ 1919609 h 3248560"/>
              <a:gd name="connsiteX0" fmla="*/ 6622713 w 9180957"/>
              <a:gd name="connsiteY0" fmla="*/ 0 h 3253337"/>
              <a:gd name="connsiteX1" fmla="*/ 9180957 w 9180957"/>
              <a:gd name="connsiteY1" fmla="*/ 5186 h 3253337"/>
              <a:gd name="connsiteX2" fmla="*/ 9179948 w 9180957"/>
              <a:gd name="connsiteY2" fmla="*/ 3252843 h 3253337"/>
              <a:gd name="connsiteX3" fmla="*/ 3707 w 9180957"/>
              <a:gd name="connsiteY3" fmla="*/ 3253337 h 3253337"/>
              <a:gd name="connsiteX4" fmla="*/ 161 w 9180957"/>
              <a:gd name="connsiteY4" fmla="*/ 1924836 h 3253337"/>
              <a:gd name="connsiteX5" fmla="*/ 6598990 w 9180957"/>
              <a:gd name="connsiteY5" fmla="*/ 1924386 h 3253337"/>
              <a:gd name="connsiteX0" fmla="*/ 6622713 w 9180957"/>
              <a:gd name="connsiteY0" fmla="*/ 0 h 3253337"/>
              <a:gd name="connsiteX1" fmla="*/ 9180957 w 9180957"/>
              <a:gd name="connsiteY1" fmla="*/ 5186 h 3253337"/>
              <a:gd name="connsiteX2" fmla="*/ 9179948 w 9180957"/>
              <a:gd name="connsiteY2" fmla="*/ 3252843 h 3253337"/>
              <a:gd name="connsiteX3" fmla="*/ 3707 w 9180957"/>
              <a:gd name="connsiteY3" fmla="*/ 3253337 h 3253337"/>
              <a:gd name="connsiteX4" fmla="*/ 161 w 9180957"/>
              <a:gd name="connsiteY4" fmla="*/ 1924836 h 3253337"/>
              <a:gd name="connsiteX5" fmla="*/ 6618078 w 9180957"/>
              <a:gd name="connsiteY5" fmla="*/ 1924386 h 3253337"/>
              <a:gd name="connsiteX0" fmla="*/ 6632257 w 9180957"/>
              <a:gd name="connsiteY0" fmla="*/ 744836 h 3248151"/>
              <a:gd name="connsiteX1" fmla="*/ 9180957 w 9180957"/>
              <a:gd name="connsiteY1" fmla="*/ 0 h 3248151"/>
              <a:gd name="connsiteX2" fmla="*/ 9179948 w 9180957"/>
              <a:gd name="connsiteY2" fmla="*/ 3247657 h 3248151"/>
              <a:gd name="connsiteX3" fmla="*/ 3707 w 9180957"/>
              <a:gd name="connsiteY3" fmla="*/ 3248151 h 3248151"/>
              <a:gd name="connsiteX4" fmla="*/ 161 w 9180957"/>
              <a:gd name="connsiteY4" fmla="*/ 1919650 h 3248151"/>
              <a:gd name="connsiteX5" fmla="*/ 6618078 w 9180957"/>
              <a:gd name="connsiteY5" fmla="*/ 1919200 h 3248151"/>
              <a:gd name="connsiteX0" fmla="*/ 6632257 w 9195273"/>
              <a:gd name="connsiteY0" fmla="*/ 37809 h 2541124"/>
              <a:gd name="connsiteX1" fmla="*/ 9195273 w 9195273"/>
              <a:gd name="connsiteY1" fmla="*/ 0 h 2541124"/>
              <a:gd name="connsiteX2" fmla="*/ 9179948 w 9195273"/>
              <a:gd name="connsiteY2" fmla="*/ 2540630 h 2541124"/>
              <a:gd name="connsiteX3" fmla="*/ 3707 w 9195273"/>
              <a:gd name="connsiteY3" fmla="*/ 2541124 h 2541124"/>
              <a:gd name="connsiteX4" fmla="*/ 161 w 9195273"/>
              <a:gd name="connsiteY4" fmla="*/ 1212623 h 2541124"/>
              <a:gd name="connsiteX5" fmla="*/ 6618078 w 9195273"/>
              <a:gd name="connsiteY5" fmla="*/ 1212173 h 2541124"/>
              <a:gd name="connsiteX0" fmla="*/ 6632257 w 9195273"/>
              <a:gd name="connsiteY0" fmla="*/ 37809 h 2541124"/>
              <a:gd name="connsiteX1" fmla="*/ 9195273 w 9195273"/>
              <a:gd name="connsiteY1" fmla="*/ 0 h 2541124"/>
              <a:gd name="connsiteX2" fmla="*/ 9179948 w 9195273"/>
              <a:gd name="connsiteY2" fmla="*/ 2540630 h 2541124"/>
              <a:gd name="connsiteX3" fmla="*/ 3707 w 9195273"/>
              <a:gd name="connsiteY3" fmla="*/ 2541124 h 2541124"/>
              <a:gd name="connsiteX4" fmla="*/ 161 w 9195273"/>
              <a:gd name="connsiteY4" fmla="*/ 1212623 h 2541124"/>
              <a:gd name="connsiteX5" fmla="*/ 6624441 w 9195273"/>
              <a:gd name="connsiteY5" fmla="*/ 1221728 h 2541124"/>
              <a:gd name="connsiteX0" fmla="*/ 6613169 w 9195273"/>
              <a:gd name="connsiteY0" fmla="*/ 0 h 2544717"/>
              <a:gd name="connsiteX1" fmla="*/ 9195273 w 9195273"/>
              <a:gd name="connsiteY1" fmla="*/ 3593 h 2544717"/>
              <a:gd name="connsiteX2" fmla="*/ 9179948 w 9195273"/>
              <a:gd name="connsiteY2" fmla="*/ 2544223 h 2544717"/>
              <a:gd name="connsiteX3" fmla="*/ 3707 w 9195273"/>
              <a:gd name="connsiteY3" fmla="*/ 2544717 h 2544717"/>
              <a:gd name="connsiteX4" fmla="*/ 161 w 9195273"/>
              <a:gd name="connsiteY4" fmla="*/ 1216216 h 2544717"/>
              <a:gd name="connsiteX5" fmla="*/ 6624441 w 9195273"/>
              <a:gd name="connsiteY5" fmla="*/ 1225321 h 2544717"/>
              <a:gd name="connsiteX0" fmla="*/ 6613169 w 9179966"/>
              <a:gd name="connsiteY0" fmla="*/ 0 h 2544717"/>
              <a:gd name="connsiteX1" fmla="*/ 9176185 w 9179966"/>
              <a:gd name="connsiteY1" fmla="*/ 19517 h 2544717"/>
              <a:gd name="connsiteX2" fmla="*/ 9179948 w 9179966"/>
              <a:gd name="connsiteY2" fmla="*/ 2544223 h 2544717"/>
              <a:gd name="connsiteX3" fmla="*/ 3707 w 9179966"/>
              <a:gd name="connsiteY3" fmla="*/ 2544717 h 2544717"/>
              <a:gd name="connsiteX4" fmla="*/ 161 w 9179966"/>
              <a:gd name="connsiteY4" fmla="*/ 1216216 h 2544717"/>
              <a:gd name="connsiteX5" fmla="*/ 6624441 w 9179966"/>
              <a:gd name="connsiteY5" fmla="*/ 1225321 h 2544717"/>
              <a:gd name="connsiteX0" fmla="*/ 6613169 w 9182547"/>
              <a:gd name="connsiteY0" fmla="*/ 0 h 2544717"/>
              <a:gd name="connsiteX1" fmla="*/ 9182547 w 9182547"/>
              <a:gd name="connsiteY1" fmla="*/ 3593 h 2544717"/>
              <a:gd name="connsiteX2" fmla="*/ 9179948 w 9182547"/>
              <a:gd name="connsiteY2" fmla="*/ 2544223 h 2544717"/>
              <a:gd name="connsiteX3" fmla="*/ 3707 w 9182547"/>
              <a:gd name="connsiteY3" fmla="*/ 2544717 h 2544717"/>
              <a:gd name="connsiteX4" fmla="*/ 161 w 9182547"/>
              <a:gd name="connsiteY4" fmla="*/ 1216216 h 2544717"/>
              <a:gd name="connsiteX5" fmla="*/ 6624441 w 9182547"/>
              <a:gd name="connsiteY5" fmla="*/ 1225321 h 2544717"/>
              <a:gd name="connsiteX0" fmla="*/ 6609462 w 9178840"/>
              <a:gd name="connsiteY0" fmla="*/ 0 h 2544717"/>
              <a:gd name="connsiteX1" fmla="*/ 9178840 w 9178840"/>
              <a:gd name="connsiteY1" fmla="*/ 3593 h 2544717"/>
              <a:gd name="connsiteX2" fmla="*/ 9176241 w 9178840"/>
              <a:gd name="connsiteY2" fmla="*/ 2544223 h 2544717"/>
              <a:gd name="connsiteX3" fmla="*/ 0 w 9178840"/>
              <a:gd name="connsiteY3" fmla="*/ 2544717 h 2544717"/>
              <a:gd name="connsiteX4" fmla="*/ 5998 w 9178840"/>
              <a:gd name="connsiteY4" fmla="*/ 1222585 h 2544717"/>
              <a:gd name="connsiteX5" fmla="*/ 6620734 w 9178840"/>
              <a:gd name="connsiteY5" fmla="*/ 1225321 h 2544717"/>
              <a:gd name="connsiteX0" fmla="*/ 6613169 w 9182547"/>
              <a:gd name="connsiteY0" fmla="*/ 0 h 2544717"/>
              <a:gd name="connsiteX1" fmla="*/ 9182547 w 9182547"/>
              <a:gd name="connsiteY1" fmla="*/ 3593 h 2544717"/>
              <a:gd name="connsiteX2" fmla="*/ 9179948 w 9182547"/>
              <a:gd name="connsiteY2" fmla="*/ 2544223 h 2544717"/>
              <a:gd name="connsiteX3" fmla="*/ 3707 w 9182547"/>
              <a:gd name="connsiteY3" fmla="*/ 2544717 h 2544717"/>
              <a:gd name="connsiteX4" fmla="*/ 161 w 9182547"/>
              <a:gd name="connsiteY4" fmla="*/ 1222585 h 2544717"/>
              <a:gd name="connsiteX5" fmla="*/ 6624441 w 9182547"/>
              <a:gd name="connsiteY5" fmla="*/ 1225321 h 2544717"/>
              <a:gd name="connsiteX0" fmla="*/ 6613169 w 9182547"/>
              <a:gd name="connsiteY0" fmla="*/ 0 h 2544717"/>
              <a:gd name="connsiteX1" fmla="*/ 9182547 w 9182547"/>
              <a:gd name="connsiteY1" fmla="*/ 3593 h 2544717"/>
              <a:gd name="connsiteX2" fmla="*/ 9179948 w 9182547"/>
              <a:gd name="connsiteY2" fmla="*/ 2544223 h 2544717"/>
              <a:gd name="connsiteX3" fmla="*/ 3707 w 9182547"/>
              <a:gd name="connsiteY3" fmla="*/ 2544717 h 2544717"/>
              <a:gd name="connsiteX4" fmla="*/ 161 w 9182547"/>
              <a:gd name="connsiteY4" fmla="*/ 1222585 h 2544717"/>
              <a:gd name="connsiteX5" fmla="*/ 6611717 w 9182547"/>
              <a:gd name="connsiteY5" fmla="*/ 1222136 h 2544717"/>
              <a:gd name="connsiteX0" fmla="*/ 6613169 w 9182547"/>
              <a:gd name="connsiteY0" fmla="*/ 0 h 2544717"/>
              <a:gd name="connsiteX1" fmla="*/ 9182547 w 9182547"/>
              <a:gd name="connsiteY1" fmla="*/ 3593 h 2544717"/>
              <a:gd name="connsiteX2" fmla="*/ 9179948 w 9182547"/>
              <a:gd name="connsiteY2" fmla="*/ 2544223 h 2544717"/>
              <a:gd name="connsiteX3" fmla="*/ 3707 w 9182547"/>
              <a:gd name="connsiteY3" fmla="*/ 2544717 h 2544717"/>
              <a:gd name="connsiteX4" fmla="*/ 161 w 9182547"/>
              <a:gd name="connsiteY4" fmla="*/ 1222585 h 2544717"/>
              <a:gd name="connsiteX5" fmla="*/ 6637168 w 9182547"/>
              <a:gd name="connsiteY5" fmla="*/ 1218951 h 2544717"/>
              <a:gd name="connsiteX0" fmla="*/ 6613169 w 9182547"/>
              <a:gd name="connsiteY0" fmla="*/ 0 h 2544717"/>
              <a:gd name="connsiteX1" fmla="*/ 9182547 w 9182547"/>
              <a:gd name="connsiteY1" fmla="*/ 3593 h 2544717"/>
              <a:gd name="connsiteX2" fmla="*/ 9179948 w 9182547"/>
              <a:gd name="connsiteY2" fmla="*/ 2544223 h 2544717"/>
              <a:gd name="connsiteX3" fmla="*/ 3707 w 9182547"/>
              <a:gd name="connsiteY3" fmla="*/ 2544717 h 2544717"/>
              <a:gd name="connsiteX4" fmla="*/ 161 w 9182547"/>
              <a:gd name="connsiteY4" fmla="*/ 1222585 h 2544717"/>
              <a:gd name="connsiteX5" fmla="*/ 6614900 w 9182547"/>
              <a:gd name="connsiteY5" fmla="*/ 1222136 h 2544717"/>
              <a:gd name="connsiteX0" fmla="*/ 7114216 w 9182547"/>
              <a:gd name="connsiteY0" fmla="*/ 469354 h 2541127"/>
              <a:gd name="connsiteX1" fmla="*/ 9182547 w 9182547"/>
              <a:gd name="connsiteY1" fmla="*/ 3 h 2541127"/>
              <a:gd name="connsiteX2" fmla="*/ 9179948 w 9182547"/>
              <a:gd name="connsiteY2" fmla="*/ 2540633 h 2541127"/>
              <a:gd name="connsiteX3" fmla="*/ 3707 w 9182547"/>
              <a:gd name="connsiteY3" fmla="*/ 2541127 h 2541127"/>
              <a:gd name="connsiteX4" fmla="*/ 161 w 9182547"/>
              <a:gd name="connsiteY4" fmla="*/ 1218995 h 2541127"/>
              <a:gd name="connsiteX5" fmla="*/ 6614900 w 9182547"/>
              <a:gd name="connsiteY5" fmla="*/ 1218546 h 2541127"/>
              <a:gd name="connsiteX0" fmla="*/ 7686842 w 9182547"/>
              <a:gd name="connsiteY0" fmla="*/ 10816 h 2541201"/>
              <a:gd name="connsiteX1" fmla="*/ 9182547 w 9182547"/>
              <a:gd name="connsiteY1" fmla="*/ 77 h 2541201"/>
              <a:gd name="connsiteX2" fmla="*/ 9179948 w 9182547"/>
              <a:gd name="connsiteY2" fmla="*/ 2540707 h 2541201"/>
              <a:gd name="connsiteX3" fmla="*/ 3707 w 9182547"/>
              <a:gd name="connsiteY3" fmla="*/ 2541201 h 2541201"/>
              <a:gd name="connsiteX4" fmla="*/ 161 w 9182547"/>
              <a:gd name="connsiteY4" fmla="*/ 1219069 h 2541201"/>
              <a:gd name="connsiteX5" fmla="*/ 6614900 w 9182547"/>
              <a:gd name="connsiteY5" fmla="*/ 1218620 h 2541201"/>
              <a:gd name="connsiteX0" fmla="*/ 7686842 w 9182547"/>
              <a:gd name="connsiteY0" fmla="*/ 10739 h 2541124"/>
              <a:gd name="connsiteX1" fmla="*/ 9182547 w 9182547"/>
              <a:gd name="connsiteY1" fmla="*/ 0 h 2541124"/>
              <a:gd name="connsiteX2" fmla="*/ 9179948 w 9182547"/>
              <a:gd name="connsiteY2" fmla="*/ 2540630 h 2541124"/>
              <a:gd name="connsiteX3" fmla="*/ 3707 w 9182547"/>
              <a:gd name="connsiteY3" fmla="*/ 2541124 h 2541124"/>
              <a:gd name="connsiteX4" fmla="*/ 161 w 9182547"/>
              <a:gd name="connsiteY4" fmla="*/ 1218992 h 2541124"/>
              <a:gd name="connsiteX5" fmla="*/ 6614900 w 9182547"/>
              <a:gd name="connsiteY5" fmla="*/ 1218543 h 2541124"/>
              <a:gd name="connsiteX0" fmla="*/ 7686842 w 9182547"/>
              <a:gd name="connsiteY0" fmla="*/ 10739 h 2541124"/>
              <a:gd name="connsiteX1" fmla="*/ 9182547 w 9182547"/>
              <a:gd name="connsiteY1" fmla="*/ 0 h 2541124"/>
              <a:gd name="connsiteX2" fmla="*/ 9179948 w 9182547"/>
              <a:gd name="connsiteY2" fmla="*/ 2540630 h 2541124"/>
              <a:gd name="connsiteX3" fmla="*/ 3707 w 9182547"/>
              <a:gd name="connsiteY3" fmla="*/ 2541124 h 2541124"/>
              <a:gd name="connsiteX4" fmla="*/ 161 w 9182547"/>
              <a:gd name="connsiteY4" fmla="*/ 1218992 h 2541124"/>
              <a:gd name="connsiteX5" fmla="*/ 6614900 w 9182547"/>
              <a:gd name="connsiteY5" fmla="*/ 1218543 h 2541124"/>
              <a:gd name="connsiteX0" fmla="*/ 7686842 w 9182547"/>
              <a:gd name="connsiteY0" fmla="*/ 0 h 2544801"/>
              <a:gd name="connsiteX1" fmla="*/ 9182547 w 9182547"/>
              <a:gd name="connsiteY1" fmla="*/ 3677 h 2544801"/>
              <a:gd name="connsiteX2" fmla="*/ 9179948 w 9182547"/>
              <a:gd name="connsiteY2" fmla="*/ 2544307 h 2544801"/>
              <a:gd name="connsiteX3" fmla="*/ 3707 w 9182547"/>
              <a:gd name="connsiteY3" fmla="*/ 2544801 h 2544801"/>
              <a:gd name="connsiteX4" fmla="*/ 161 w 9182547"/>
              <a:gd name="connsiteY4" fmla="*/ 1222669 h 2544801"/>
              <a:gd name="connsiteX5" fmla="*/ 6614900 w 9182547"/>
              <a:gd name="connsiteY5" fmla="*/ 1222220 h 2544801"/>
              <a:gd name="connsiteX0" fmla="*/ 7686842 w 9182547"/>
              <a:gd name="connsiteY0" fmla="*/ 0 h 2544801"/>
              <a:gd name="connsiteX1" fmla="*/ 9182547 w 9182547"/>
              <a:gd name="connsiteY1" fmla="*/ 3677 h 2544801"/>
              <a:gd name="connsiteX2" fmla="*/ 9179948 w 9182547"/>
              <a:gd name="connsiteY2" fmla="*/ 2544307 h 2544801"/>
              <a:gd name="connsiteX3" fmla="*/ 3707 w 9182547"/>
              <a:gd name="connsiteY3" fmla="*/ 2544801 h 2544801"/>
              <a:gd name="connsiteX4" fmla="*/ 161 w 9182547"/>
              <a:gd name="connsiteY4" fmla="*/ 1222669 h 2544801"/>
              <a:gd name="connsiteX5" fmla="*/ 7680563 w 9182547"/>
              <a:gd name="connsiteY5" fmla="*/ 1178971 h 2544801"/>
              <a:gd name="connsiteX0" fmla="*/ 7686842 w 9182547"/>
              <a:gd name="connsiteY0" fmla="*/ 0 h 2544801"/>
              <a:gd name="connsiteX1" fmla="*/ 9182547 w 9182547"/>
              <a:gd name="connsiteY1" fmla="*/ 3677 h 2544801"/>
              <a:gd name="connsiteX2" fmla="*/ 9179948 w 9182547"/>
              <a:gd name="connsiteY2" fmla="*/ 2544307 h 2544801"/>
              <a:gd name="connsiteX3" fmla="*/ 3707 w 9182547"/>
              <a:gd name="connsiteY3" fmla="*/ 2544801 h 2544801"/>
              <a:gd name="connsiteX4" fmla="*/ 161 w 9182547"/>
              <a:gd name="connsiteY4" fmla="*/ 1222669 h 2544801"/>
              <a:gd name="connsiteX5" fmla="*/ 7704456 w 9182547"/>
              <a:gd name="connsiteY5" fmla="*/ 1169360 h 2544801"/>
              <a:gd name="connsiteX0" fmla="*/ 7686842 w 9182547"/>
              <a:gd name="connsiteY0" fmla="*/ 0 h 2544801"/>
              <a:gd name="connsiteX1" fmla="*/ 9182547 w 9182547"/>
              <a:gd name="connsiteY1" fmla="*/ 3677 h 2544801"/>
              <a:gd name="connsiteX2" fmla="*/ 9179948 w 9182547"/>
              <a:gd name="connsiteY2" fmla="*/ 2544307 h 2544801"/>
              <a:gd name="connsiteX3" fmla="*/ 3707 w 9182547"/>
              <a:gd name="connsiteY3" fmla="*/ 2544801 h 2544801"/>
              <a:gd name="connsiteX4" fmla="*/ 161 w 9182547"/>
              <a:gd name="connsiteY4" fmla="*/ 1222669 h 2544801"/>
              <a:gd name="connsiteX5" fmla="*/ 7689164 w 9182547"/>
              <a:gd name="connsiteY5" fmla="*/ 1173204 h 2544801"/>
              <a:gd name="connsiteX0" fmla="*/ 7698311 w 9182547"/>
              <a:gd name="connsiteY0" fmla="*/ 167 h 2541124"/>
              <a:gd name="connsiteX1" fmla="*/ 9182547 w 9182547"/>
              <a:gd name="connsiteY1" fmla="*/ 0 h 2541124"/>
              <a:gd name="connsiteX2" fmla="*/ 9179948 w 9182547"/>
              <a:gd name="connsiteY2" fmla="*/ 2540630 h 2541124"/>
              <a:gd name="connsiteX3" fmla="*/ 3707 w 9182547"/>
              <a:gd name="connsiteY3" fmla="*/ 2541124 h 2541124"/>
              <a:gd name="connsiteX4" fmla="*/ 161 w 9182547"/>
              <a:gd name="connsiteY4" fmla="*/ 1218992 h 2541124"/>
              <a:gd name="connsiteX5" fmla="*/ 7689164 w 9182547"/>
              <a:gd name="connsiteY5" fmla="*/ 1169527 h 2541124"/>
              <a:gd name="connsiteX0" fmla="*/ 7048401 w 9182547"/>
              <a:gd name="connsiteY0" fmla="*/ 31403 h 2541124"/>
              <a:gd name="connsiteX1" fmla="*/ 9182547 w 9182547"/>
              <a:gd name="connsiteY1" fmla="*/ 0 h 2541124"/>
              <a:gd name="connsiteX2" fmla="*/ 9179948 w 9182547"/>
              <a:gd name="connsiteY2" fmla="*/ 2540630 h 2541124"/>
              <a:gd name="connsiteX3" fmla="*/ 3707 w 9182547"/>
              <a:gd name="connsiteY3" fmla="*/ 2541124 h 2541124"/>
              <a:gd name="connsiteX4" fmla="*/ 161 w 9182547"/>
              <a:gd name="connsiteY4" fmla="*/ 1218992 h 2541124"/>
              <a:gd name="connsiteX5" fmla="*/ 7689164 w 9182547"/>
              <a:gd name="connsiteY5" fmla="*/ 1169527 h 2541124"/>
              <a:gd name="connsiteX0" fmla="*/ 7048401 w 9182547"/>
              <a:gd name="connsiteY0" fmla="*/ 31403 h 2541124"/>
              <a:gd name="connsiteX1" fmla="*/ 9182547 w 9182547"/>
              <a:gd name="connsiteY1" fmla="*/ 0 h 2541124"/>
              <a:gd name="connsiteX2" fmla="*/ 9179948 w 9182547"/>
              <a:gd name="connsiteY2" fmla="*/ 2540630 h 2541124"/>
              <a:gd name="connsiteX3" fmla="*/ 3707 w 9182547"/>
              <a:gd name="connsiteY3" fmla="*/ 2541124 h 2541124"/>
              <a:gd name="connsiteX4" fmla="*/ 161 w 9182547"/>
              <a:gd name="connsiteY4" fmla="*/ 1218992 h 2541124"/>
              <a:gd name="connsiteX5" fmla="*/ 7048811 w 9182547"/>
              <a:gd name="connsiteY5" fmla="*/ 1198360 h 2541124"/>
              <a:gd name="connsiteX0" fmla="*/ 7048401 w 9182547"/>
              <a:gd name="connsiteY0" fmla="*/ 31403 h 2541124"/>
              <a:gd name="connsiteX1" fmla="*/ 9182547 w 9182547"/>
              <a:gd name="connsiteY1" fmla="*/ 0 h 2541124"/>
              <a:gd name="connsiteX2" fmla="*/ 9179948 w 9182547"/>
              <a:gd name="connsiteY2" fmla="*/ 2540630 h 2541124"/>
              <a:gd name="connsiteX3" fmla="*/ 3707 w 9182547"/>
              <a:gd name="connsiteY3" fmla="*/ 2541124 h 2541124"/>
              <a:gd name="connsiteX4" fmla="*/ 161 w 9182547"/>
              <a:gd name="connsiteY4" fmla="*/ 1218992 h 2541124"/>
              <a:gd name="connsiteX5" fmla="*/ 7051200 w 9182547"/>
              <a:gd name="connsiteY5" fmla="*/ 1205569 h 2541124"/>
              <a:gd name="connsiteX0" fmla="*/ 7048401 w 9179948"/>
              <a:gd name="connsiteY0" fmla="*/ 0 h 2509721"/>
              <a:gd name="connsiteX1" fmla="*/ 8532636 w 9179948"/>
              <a:gd name="connsiteY1" fmla="*/ 4638 h 2509721"/>
              <a:gd name="connsiteX2" fmla="*/ 9179948 w 9179948"/>
              <a:gd name="connsiteY2" fmla="*/ 2509227 h 2509721"/>
              <a:gd name="connsiteX3" fmla="*/ 3707 w 9179948"/>
              <a:gd name="connsiteY3" fmla="*/ 2509721 h 2509721"/>
              <a:gd name="connsiteX4" fmla="*/ 161 w 9179948"/>
              <a:gd name="connsiteY4" fmla="*/ 1187589 h 2509721"/>
              <a:gd name="connsiteX5" fmla="*/ 7051200 w 9179948"/>
              <a:gd name="connsiteY5" fmla="*/ 1174166 h 2509721"/>
              <a:gd name="connsiteX0" fmla="*/ 7048401 w 9179948"/>
              <a:gd name="connsiteY0" fmla="*/ 169 h 2509890"/>
              <a:gd name="connsiteX1" fmla="*/ 8549362 w 9179948"/>
              <a:gd name="connsiteY1" fmla="*/ 0 h 2509890"/>
              <a:gd name="connsiteX2" fmla="*/ 9179948 w 9179948"/>
              <a:gd name="connsiteY2" fmla="*/ 2509396 h 2509890"/>
              <a:gd name="connsiteX3" fmla="*/ 3707 w 9179948"/>
              <a:gd name="connsiteY3" fmla="*/ 2509890 h 2509890"/>
              <a:gd name="connsiteX4" fmla="*/ 161 w 9179948"/>
              <a:gd name="connsiteY4" fmla="*/ 1187758 h 2509890"/>
              <a:gd name="connsiteX5" fmla="*/ 7051200 w 9179948"/>
              <a:gd name="connsiteY5" fmla="*/ 1174335 h 2509890"/>
              <a:gd name="connsiteX0" fmla="*/ 7048401 w 9760531"/>
              <a:gd name="connsiteY0" fmla="*/ 169 h 2509890"/>
              <a:gd name="connsiteX1" fmla="*/ 8549362 w 9760531"/>
              <a:gd name="connsiteY1" fmla="*/ 0 h 2509890"/>
              <a:gd name="connsiteX2" fmla="*/ 8785909 w 9760531"/>
              <a:gd name="connsiteY2" fmla="*/ 1078050 h 2509890"/>
              <a:gd name="connsiteX3" fmla="*/ 9179948 w 9760531"/>
              <a:gd name="connsiteY3" fmla="*/ 2509396 h 2509890"/>
              <a:gd name="connsiteX4" fmla="*/ 3707 w 9760531"/>
              <a:gd name="connsiteY4" fmla="*/ 2509890 h 2509890"/>
              <a:gd name="connsiteX5" fmla="*/ 161 w 9760531"/>
              <a:gd name="connsiteY5" fmla="*/ 1187758 h 2509890"/>
              <a:gd name="connsiteX6" fmla="*/ 7051200 w 9760531"/>
              <a:gd name="connsiteY6" fmla="*/ 1174335 h 2509890"/>
              <a:gd name="connsiteX0" fmla="*/ 7048401 w 9760531"/>
              <a:gd name="connsiteY0" fmla="*/ 169 h 2509890"/>
              <a:gd name="connsiteX1" fmla="*/ 8549362 w 9760531"/>
              <a:gd name="connsiteY1" fmla="*/ 0 h 2509890"/>
              <a:gd name="connsiteX2" fmla="*/ 8785909 w 9760531"/>
              <a:gd name="connsiteY2" fmla="*/ 1078050 h 2509890"/>
              <a:gd name="connsiteX3" fmla="*/ 9179948 w 9760531"/>
              <a:gd name="connsiteY3" fmla="*/ 2509396 h 2509890"/>
              <a:gd name="connsiteX4" fmla="*/ 3707 w 9760531"/>
              <a:gd name="connsiteY4" fmla="*/ 2509890 h 2509890"/>
              <a:gd name="connsiteX5" fmla="*/ 161 w 9760531"/>
              <a:gd name="connsiteY5" fmla="*/ 1187758 h 2509890"/>
              <a:gd name="connsiteX6" fmla="*/ 7051200 w 9760531"/>
              <a:gd name="connsiteY6" fmla="*/ 1174335 h 2509890"/>
              <a:gd name="connsiteX0" fmla="*/ 7048401 w 9760531"/>
              <a:gd name="connsiteY0" fmla="*/ 169 h 2509890"/>
              <a:gd name="connsiteX1" fmla="*/ 8549362 w 9760531"/>
              <a:gd name="connsiteY1" fmla="*/ 0 h 2509890"/>
              <a:gd name="connsiteX2" fmla="*/ 8785909 w 9760531"/>
              <a:gd name="connsiteY2" fmla="*/ 1078050 h 2509890"/>
              <a:gd name="connsiteX3" fmla="*/ 9179948 w 9760531"/>
              <a:gd name="connsiteY3" fmla="*/ 2509396 h 2509890"/>
              <a:gd name="connsiteX4" fmla="*/ 3707 w 9760531"/>
              <a:gd name="connsiteY4" fmla="*/ 2509890 h 2509890"/>
              <a:gd name="connsiteX5" fmla="*/ 161 w 9760531"/>
              <a:gd name="connsiteY5" fmla="*/ 1187758 h 2509890"/>
              <a:gd name="connsiteX6" fmla="*/ 7051200 w 9760531"/>
              <a:gd name="connsiteY6" fmla="*/ 1174335 h 2509890"/>
              <a:gd name="connsiteX0" fmla="*/ 7048401 w 9760531"/>
              <a:gd name="connsiteY0" fmla="*/ 169 h 2509890"/>
              <a:gd name="connsiteX1" fmla="*/ 8549362 w 9760531"/>
              <a:gd name="connsiteY1" fmla="*/ 0 h 2509890"/>
              <a:gd name="connsiteX2" fmla="*/ 8785909 w 9760531"/>
              <a:gd name="connsiteY2" fmla="*/ 1078050 h 2509890"/>
              <a:gd name="connsiteX3" fmla="*/ 9179948 w 9760531"/>
              <a:gd name="connsiteY3" fmla="*/ 2509396 h 2509890"/>
              <a:gd name="connsiteX4" fmla="*/ 3707 w 9760531"/>
              <a:gd name="connsiteY4" fmla="*/ 2509890 h 2509890"/>
              <a:gd name="connsiteX5" fmla="*/ 161 w 9760531"/>
              <a:gd name="connsiteY5" fmla="*/ 1187758 h 2509890"/>
              <a:gd name="connsiteX6" fmla="*/ 7051200 w 9760531"/>
              <a:gd name="connsiteY6" fmla="*/ 1174335 h 2509890"/>
              <a:gd name="connsiteX0" fmla="*/ 7048401 w 9760531"/>
              <a:gd name="connsiteY0" fmla="*/ 169 h 2509890"/>
              <a:gd name="connsiteX1" fmla="*/ 8549362 w 9760531"/>
              <a:gd name="connsiteY1" fmla="*/ 0 h 2509890"/>
              <a:gd name="connsiteX2" fmla="*/ 8785909 w 9760531"/>
              <a:gd name="connsiteY2" fmla="*/ 1078050 h 2509890"/>
              <a:gd name="connsiteX3" fmla="*/ 9179948 w 9760531"/>
              <a:gd name="connsiteY3" fmla="*/ 2509396 h 2509890"/>
              <a:gd name="connsiteX4" fmla="*/ 3707 w 9760531"/>
              <a:gd name="connsiteY4" fmla="*/ 2509890 h 2509890"/>
              <a:gd name="connsiteX5" fmla="*/ 161 w 9760531"/>
              <a:gd name="connsiteY5" fmla="*/ 1187758 h 2509890"/>
              <a:gd name="connsiteX6" fmla="*/ 7051200 w 9760531"/>
              <a:gd name="connsiteY6" fmla="*/ 1174335 h 2509890"/>
              <a:gd name="connsiteX0" fmla="*/ 7048401 w 9739945"/>
              <a:gd name="connsiteY0" fmla="*/ 169 h 2509890"/>
              <a:gd name="connsiteX1" fmla="*/ 8549362 w 9739945"/>
              <a:gd name="connsiteY1" fmla="*/ 0 h 2509890"/>
              <a:gd name="connsiteX2" fmla="*/ 9179948 w 9739945"/>
              <a:gd name="connsiteY2" fmla="*/ 2509396 h 2509890"/>
              <a:gd name="connsiteX3" fmla="*/ 3707 w 9739945"/>
              <a:gd name="connsiteY3" fmla="*/ 2509890 h 2509890"/>
              <a:gd name="connsiteX4" fmla="*/ 161 w 9739945"/>
              <a:gd name="connsiteY4" fmla="*/ 1187758 h 2509890"/>
              <a:gd name="connsiteX5" fmla="*/ 7051200 w 9739945"/>
              <a:gd name="connsiteY5" fmla="*/ 1174335 h 2509890"/>
              <a:gd name="connsiteX0" fmla="*/ 7048401 w 9268809"/>
              <a:gd name="connsiteY0" fmla="*/ 169 h 2547841"/>
              <a:gd name="connsiteX1" fmla="*/ 8549362 w 9268809"/>
              <a:gd name="connsiteY1" fmla="*/ 0 h 2547841"/>
              <a:gd name="connsiteX2" fmla="*/ 8549152 w 9268809"/>
              <a:gd name="connsiteY2" fmla="*/ 2547841 h 2547841"/>
              <a:gd name="connsiteX3" fmla="*/ 3707 w 9268809"/>
              <a:gd name="connsiteY3" fmla="*/ 2509890 h 2547841"/>
              <a:gd name="connsiteX4" fmla="*/ 161 w 9268809"/>
              <a:gd name="connsiteY4" fmla="*/ 1187758 h 2547841"/>
              <a:gd name="connsiteX5" fmla="*/ 7051200 w 9268809"/>
              <a:gd name="connsiteY5" fmla="*/ 1174335 h 2547841"/>
              <a:gd name="connsiteX0" fmla="*/ 7048401 w 8709390"/>
              <a:gd name="connsiteY0" fmla="*/ 169 h 2547841"/>
              <a:gd name="connsiteX1" fmla="*/ 8549362 w 8709390"/>
              <a:gd name="connsiteY1" fmla="*/ 0 h 2547841"/>
              <a:gd name="connsiteX2" fmla="*/ 8549152 w 8709390"/>
              <a:gd name="connsiteY2" fmla="*/ 2547841 h 2547841"/>
              <a:gd name="connsiteX3" fmla="*/ 3707 w 8709390"/>
              <a:gd name="connsiteY3" fmla="*/ 2509890 h 2547841"/>
              <a:gd name="connsiteX4" fmla="*/ 161 w 8709390"/>
              <a:gd name="connsiteY4" fmla="*/ 1187758 h 2547841"/>
              <a:gd name="connsiteX5" fmla="*/ 7051200 w 8709390"/>
              <a:gd name="connsiteY5" fmla="*/ 1174335 h 2547841"/>
              <a:gd name="connsiteX0" fmla="*/ 7048401 w 8551070"/>
              <a:gd name="connsiteY0" fmla="*/ 169 h 2547841"/>
              <a:gd name="connsiteX1" fmla="*/ 8549362 w 8551070"/>
              <a:gd name="connsiteY1" fmla="*/ 0 h 2547841"/>
              <a:gd name="connsiteX2" fmla="*/ 8549152 w 8551070"/>
              <a:gd name="connsiteY2" fmla="*/ 2547841 h 2547841"/>
              <a:gd name="connsiteX3" fmla="*/ 3707 w 8551070"/>
              <a:gd name="connsiteY3" fmla="*/ 2509890 h 2547841"/>
              <a:gd name="connsiteX4" fmla="*/ 161 w 8551070"/>
              <a:gd name="connsiteY4" fmla="*/ 1187758 h 2547841"/>
              <a:gd name="connsiteX5" fmla="*/ 7051200 w 8551070"/>
              <a:gd name="connsiteY5" fmla="*/ 1174335 h 2547841"/>
              <a:gd name="connsiteX0" fmla="*/ 7048401 w 8550670"/>
              <a:gd name="connsiteY0" fmla="*/ 0 h 2547672"/>
              <a:gd name="connsiteX1" fmla="*/ 8539805 w 8550670"/>
              <a:gd name="connsiteY1" fmla="*/ 4637 h 2547672"/>
              <a:gd name="connsiteX2" fmla="*/ 8549152 w 8550670"/>
              <a:gd name="connsiteY2" fmla="*/ 2547672 h 2547672"/>
              <a:gd name="connsiteX3" fmla="*/ 3707 w 8550670"/>
              <a:gd name="connsiteY3" fmla="*/ 2509721 h 2547672"/>
              <a:gd name="connsiteX4" fmla="*/ 161 w 8550670"/>
              <a:gd name="connsiteY4" fmla="*/ 1187589 h 2547672"/>
              <a:gd name="connsiteX5" fmla="*/ 7051200 w 8550670"/>
              <a:gd name="connsiteY5" fmla="*/ 1174166 h 2547672"/>
              <a:gd name="connsiteX0" fmla="*/ 7048401 w 8550846"/>
              <a:gd name="connsiteY0" fmla="*/ 2572 h 2550244"/>
              <a:gd name="connsiteX1" fmla="*/ 8544583 w 8550846"/>
              <a:gd name="connsiteY1" fmla="*/ 0 h 2550244"/>
              <a:gd name="connsiteX2" fmla="*/ 8549152 w 8550846"/>
              <a:gd name="connsiteY2" fmla="*/ 2550244 h 2550244"/>
              <a:gd name="connsiteX3" fmla="*/ 3707 w 8550846"/>
              <a:gd name="connsiteY3" fmla="*/ 2512293 h 2550244"/>
              <a:gd name="connsiteX4" fmla="*/ 161 w 8550846"/>
              <a:gd name="connsiteY4" fmla="*/ 1190161 h 2550244"/>
              <a:gd name="connsiteX5" fmla="*/ 7051200 w 8550846"/>
              <a:gd name="connsiteY5" fmla="*/ 1176738 h 2550244"/>
              <a:gd name="connsiteX0" fmla="*/ 7048401 w 8550467"/>
              <a:gd name="connsiteY0" fmla="*/ 169 h 2547841"/>
              <a:gd name="connsiteX1" fmla="*/ 8532635 w 8550467"/>
              <a:gd name="connsiteY1" fmla="*/ 0 h 2547841"/>
              <a:gd name="connsiteX2" fmla="*/ 8549152 w 8550467"/>
              <a:gd name="connsiteY2" fmla="*/ 2547841 h 2547841"/>
              <a:gd name="connsiteX3" fmla="*/ 3707 w 8550467"/>
              <a:gd name="connsiteY3" fmla="*/ 2509890 h 2547841"/>
              <a:gd name="connsiteX4" fmla="*/ 161 w 8550467"/>
              <a:gd name="connsiteY4" fmla="*/ 1187758 h 2547841"/>
              <a:gd name="connsiteX5" fmla="*/ 7051200 w 8550467"/>
              <a:gd name="connsiteY5" fmla="*/ 1174335 h 2547841"/>
              <a:gd name="connsiteX0" fmla="*/ 7048401 w 8550596"/>
              <a:gd name="connsiteY0" fmla="*/ 0 h 2547672"/>
              <a:gd name="connsiteX1" fmla="*/ 8537414 w 8550596"/>
              <a:gd name="connsiteY1" fmla="*/ 2235 h 2547672"/>
              <a:gd name="connsiteX2" fmla="*/ 8549152 w 8550596"/>
              <a:gd name="connsiteY2" fmla="*/ 2547672 h 2547672"/>
              <a:gd name="connsiteX3" fmla="*/ 3707 w 8550596"/>
              <a:gd name="connsiteY3" fmla="*/ 2509721 h 2547672"/>
              <a:gd name="connsiteX4" fmla="*/ 161 w 8550596"/>
              <a:gd name="connsiteY4" fmla="*/ 1187589 h 2547672"/>
              <a:gd name="connsiteX5" fmla="*/ 7051200 w 8550596"/>
              <a:gd name="connsiteY5" fmla="*/ 1174166 h 2547672"/>
              <a:gd name="connsiteX0" fmla="*/ 7048401 w 8543679"/>
              <a:gd name="connsiteY0" fmla="*/ 0 h 2545269"/>
              <a:gd name="connsiteX1" fmla="*/ 8537414 w 8543679"/>
              <a:gd name="connsiteY1" fmla="*/ 2235 h 2545269"/>
              <a:gd name="connsiteX2" fmla="*/ 8541985 w 8543679"/>
              <a:gd name="connsiteY2" fmla="*/ 2545269 h 2545269"/>
              <a:gd name="connsiteX3" fmla="*/ 3707 w 8543679"/>
              <a:gd name="connsiteY3" fmla="*/ 2509721 h 2545269"/>
              <a:gd name="connsiteX4" fmla="*/ 161 w 8543679"/>
              <a:gd name="connsiteY4" fmla="*/ 1187589 h 2545269"/>
              <a:gd name="connsiteX5" fmla="*/ 7051200 w 8543679"/>
              <a:gd name="connsiteY5" fmla="*/ 1174166 h 2545269"/>
              <a:gd name="connsiteX0" fmla="*/ 7685048 w 9180326"/>
              <a:gd name="connsiteY0" fmla="*/ 0 h 2545763"/>
              <a:gd name="connsiteX1" fmla="*/ 9174061 w 9180326"/>
              <a:gd name="connsiteY1" fmla="*/ 2235 h 2545763"/>
              <a:gd name="connsiteX2" fmla="*/ 9178632 w 9180326"/>
              <a:gd name="connsiteY2" fmla="*/ 2545269 h 2545763"/>
              <a:gd name="connsiteX3" fmla="*/ 0 w 9180326"/>
              <a:gd name="connsiteY3" fmla="*/ 2545763 h 2545763"/>
              <a:gd name="connsiteX4" fmla="*/ 636808 w 9180326"/>
              <a:gd name="connsiteY4" fmla="*/ 1187589 h 2545763"/>
              <a:gd name="connsiteX5" fmla="*/ 7687847 w 9180326"/>
              <a:gd name="connsiteY5" fmla="*/ 1174166 h 2545763"/>
              <a:gd name="connsiteX0" fmla="*/ 7685048 w 9180326"/>
              <a:gd name="connsiteY0" fmla="*/ 0 h 2545763"/>
              <a:gd name="connsiteX1" fmla="*/ 9174061 w 9180326"/>
              <a:gd name="connsiteY1" fmla="*/ 2235 h 2545763"/>
              <a:gd name="connsiteX2" fmla="*/ 9178632 w 9180326"/>
              <a:gd name="connsiteY2" fmla="*/ 2545269 h 2545763"/>
              <a:gd name="connsiteX3" fmla="*/ 0 w 9180326"/>
              <a:gd name="connsiteY3" fmla="*/ 2545763 h 2545763"/>
              <a:gd name="connsiteX4" fmla="*/ 1233 w 9180326"/>
              <a:gd name="connsiteY4" fmla="*/ 1170769 h 2545763"/>
              <a:gd name="connsiteX5" fmla="*/ 7687847 w 9180326"/>
              <a:gd name="connsiteY5" fmla="*/ 1174166 h 2545763"/>
              <a:gd name="connsiteX0" fmla="*/ 7685048 w 9180326"/>
              <a:gd name="connsiteY0" fmla="*/ 0 h 2545763"/>
              <a:gd name="connsiteX1" fmla="*/ 9174061 w 9180326"/>
              <a:gd name="connsiteY1" fmla="*/ 2235 h 2545763"/>
              <a:gd name="connsiteX2" fmla="*/ 9178632 w 9180326"/>
              <a:gd name="connsiteY2" fmla="*/ 2545269 h 2545763"/>
              <a:gd name="connsiteX3" fmla="*/ 0 w 9180326"/>
              <a:gd name="connsiteY3" fmla="*/ 2545763 h 2545763"/>
              <a:gd name="connsiteX4" fmla="*/ 1233 w 9180326"/>
              <a:gd name="connsiteY4" fmla="*/ 1170769 h 2545763"/>
              <a:gd name="connsiteX5" fmla="*/ 7690236 w 9180326"/>
              <a:gd name="connsiteY5" fmla="*/ 1169361 h 2545763"/>
              <a:gd name="connsiteX0" fmla="*/ 7685048 w 9180326"/>
              <a:gd name="connsiteY0" fmla="*/ 0 h 2545763"/>
              <a:gd name="connsiteX1" fmla="*/ 9174061 w 9180326"/>
              <a:gd name="connsiteY1" fmla="*/ 2235 h 2545763"/>
              <a:gd name="connsiteX2" fmla="*/ 9178632 w 9180326"/>
              <a:gd name="connsiteY2" fmla="*/ 2545269 h 2545763"/>
              <a:gd name="connsiteX3" fmla="*/ 0 w 9180326"/>
              <a:gd name="connsiteY3" fmla="*/ 2545763 h 2545763"/>
              <a:gd name="connsiteX4" fmla="*/ 1233 w 9180326"/>
              <a:gd name="connsiteY4" fmla="*/ 1170769 h 2545763"/>
              <a:gd name="connsiteX5" fmla="*/ 7683068 w 9180326"/>
              <a:gd name="connsiteY5" fmla="*/ 1169361 h 2545763"/>
              <a:gd name="connsiteX0" fmla="*/ 7682659 w 9180326"/>
              <a:gd name="connsiteY0" fmla="*/ 0 h 2545763"/>
              <a:gd name="connsiteX1" fmla="*/ 9174061 w 9180326"/>
              <a:gd name="connsiteY1" fmla="*/ 2235 h 2545763"/>
              <a:gd name="connsiteX2" fmla="*/ 9178632 w 9180326"/>
              <a:gd name="connsiteY2" fmla="*/ 2545269 h 2545763"/>
              <a:gd name="connsiteX3" fmla="*/ 0 w 9180326"/>
              <a:gd name="connsiteY3" fmla="*/ 2545763 h 2545763"/>
              <a:gd name="connsiteX4" fmla="*/ 1233 w 9180326"/>
              <a:gd name="connsiteY4" fmla="*/ 1170769 h 2545763"/>
              <a:gd name="connsiteX5" fmla="*/ 7683068 w 9180326"/>
              <a:gd name="connsiteY5" fmla="*/ 1169361 h 2545763"/>
              <a:gd name="connsiteX0" fmla="*/ 7900092 w 9180326"/>
              <a:gd name="connsiteY0" fmla="*/ 0 h 2615444"/>
              <a:gd name="connsiteX1" fmla="*/ 9174061 w 9180326"/>
              <a:gd name="connsiteY1" fmla="*/ 71916 h 2615444"/>
              <a:gd name="connsiteX2" fmla="*/ 9178632 w 9180326"/>
              <a:gd name="connsiteY2" fmla="*/ 2614950 h 2615444"/>
              <a:gd name="connsiteX3" fmla="*/ 0 w 9180326"/>
              <a:gd name="connsiteY3" fmla="*/ 2615444 h 2615444"/>
              <a:gd name="connsiteX4" fmla="*/ 1233 w 9180326"/>
              <a:gd name="connsiteY4" fmla="*/ 1240450 h 2615444"/>
              <a:gd name="connsiteX5" fmla="*/ 7683068 w 9180326"/>
              <a:gd name="connsiteY5" fmla="*/ 1239042 h 2615444"/>
              <a:gd name="connsiteX0" fmla="*/ 7900092 w 9193176"/>
              <a:gd name="connsiteY0" fmla="*/ 2570 h 2618014"/>
              <a:gd name="connsiteX1" fmla="*/ 9193176 w 9193176"/>
              <a:gd name="connsiteY1" fmla="*/ 0 h 2618014"/>
              <a:gd name="connsiteX2" fmla="*/ 9178632 w 9193176"/>
              <a:gd name="connsiteY2" fmla="*/ 2617520 h 2618014"/>
              <a:gd name="connsiteX3" fmla="*/ 0 w 9193176"/>
              <a:gd name="connsiteY3" fmla="*/ 2618014 h 2618014"/>
              <a:gd name="connsiteX4" fmla="*/ 1233 w 9193176"/>
              <a:gd name="connsiteY4" fmla="*/ 1243020 h 2618014"/>
              <a:gd name="connsiteX5" fmla="*/ 7683068 w 9193176"/>
              <a:gd name="connsiteY5" fmla="*/ 1241612 h 2618014"/>
              <a:gd name="connsiteX0" fmla="*/ 7900092 w 9190787"/>
              <a:gd name="connsiteY0" fmla="*/ 167 h 2615611"/>
              <a:gd name="connsiteX1" fmla="*/ 9190787 w 9190787"/>
              <a:gd name="connsiteY1" fmla="*/ 0 h 2615611"/>
              <a:gd name="connsiteX2" fmla="*/ 9178632 w 9190787"/>
              <a:gd name="connsiteY2" fmla="*/ 2615117 h 2615611"/>
              <a:gd name="connsiteX3" fmla="*/ 0 w 9190787"/>
              <a:gd name="connsiteY3" fmla="*/ 2615611 h 2615611"/>
              <a:gd name="connsiteX4" fmla="*/ 1233 w 9190787"/>
              <a:gd name="connsiteY4" fmla="*/ 1240617 h 2615611"/>
              <a:gd name="connsiteX5" fmla="*/ 7683068 w 9190787"/>
              <a:gd name="connsiteY5" fmla="*/ 1239209 h 2615611"/>
              <a:gd name="connsiteX0" fmla="*/ 7900092 w 9180431"/>
              <a:gd name="connsiteY0" fmla="*/ -1 h 2615443"/>
              <a:gd name="connsiteX1" fmla="*/ 9176450 w 9180431"/>
              <a:gd name="connsiteY1" fmla="*/ 4637 h 2615443"/>
              <a:gd name="connsiteX2" fmla="*/ 9178632 w 9180431"/>
              <a:gd name="connsiteY2" fmla="*/ 2614949 h 2615443"/>
              <a:gd name="connsiteX3" fmla="*/ 0 w 9180431"/>
              <a:gd name="connsiteY3" fmla="*/ 2615443 h 2615443"/>
              <a:gd name="connsiteX4" fmla="*/ 1233 w 9180431"/>
              <a:gd name="connsiteY4" fmla="*/ 1240449 h 2615443"/>
              <a:gd name="connsiteX5" fmla="*/ 7683068 w 9180431"/>
              <a:gd name="connsiteY5" fmla="*/ 1239041 h 2615443"/>
              <a:gd name="connsiteX0" fmla="*/ 7900092 w 9181229"/>
              <a:gd name="connsiteY0" fmla="*/ 7376 h 2622820"/>
              <a:gd name="connsiteX1" fmla="*/ 9181229 w 9181229"/>
              <a:gd name="connsiteY1" fmla="*/ 0 h 2622820"/>
              <a:gd name="connsiteX2" fmla="*/ 9178632 w 9181229"/>
              <a:gd name="connsiteY2" fmla="*/ 2622326 h 2622820"/>
              <a:gd name="connsiteX3" fmla="*/ 0 w 9181229"/>
              <a:gd name="connsiteY3" fmla="*/ 2622820 h 2622820"/>
              <a:gd name="connsiteX4" fmla="*/ 1233 w 9181229"/>
              <a:gd name="connsiteY4" fmla="*/ 1247826 h 2622820"/>
              <a:gd name="connsiteX5" fmla="*/ 7683068 w 9181229"/>
              <a:gd name="connsiteY5" fmla="*/ 1246418 h 2622820"/>
              <a:gd name="connsiteX0" fmla="*/ 7900092 w 9181229"/>
              <a:gd name="connsiteY0" fmla="*/ 7376 h 4092827"/>
              <a:gd name="connsiteX1" fmla="*/ 9181229 w 9181229"/>
              <a:gd name="connsiteY1" fmla="*/ 0 h 4092827"/>
              <a:gd name="connsiteX2" fmla="*/ 9178632 w 9181229"/>
              <a:gd name="connsiteY2" fmla="*/ 4092827 h 4092827"/>
              <a:gd name="connsiteX3" fmla="*/ 0 w 9181229"/>
              <a:gd name="connsiteY3" fmla="*/ 2622820 h 4092827"/>
              <a:gd name="connsiteX4" fmla="*/ 1233 w 9181229"/>
              <a:gd name="connsiteY4" fmla="*/ 1247826 h 4092827"/>
              <a:gd name="connsiteX5" fmla="*/ 7683068 w 9181229"/>
              <a:gd name="connsiteY5" fmla="*/ 1246418 h 4092827"/>
              <a:gd name="connsiteX0" fmla="*/ 7900092 w 9181229"/>
              <a:gd name="connsiteY0" fmla="*/ 7376 h 4359536"/>
              <a:gd name="connsiteX1" fmla="*/ 9181229 w 9181229"/>
              <a:gd name="connsiteY1" fmla="*/ 0 h 4359536"/>
              <a:gd name="connsiteX2" fmla="*/ 9178632 w 9181229"/>
              <a:gd name="connsiteY2" fmla="*/ 4359536 h 4359536"/>
              <a:gd name="connsiteX3" fmla="*/ 0 w 9181229"/>
              <a:gd name="connsiteY3" fmla="*/ 2622820 h 4359536"/>
              <a:gd name="connsiteX4" fmla="*/ 1233 w 9181229"/>
              <a:gd name="connsiteY4" fmla="*/ 1247826 h 4359536"/>
              <a:gd name="connsiteX5" fmla="*/ 7683068 w 9181229"/>
              <a:gd name="connsiteY5" fmla="*/ 1246418 h 4359536"/>
              <a:gd name="connsiteX0" fmla="*/ 7909650 w 9190787"/>
              <a:gd name="connsiteY0" fmla="*/ 7376 h 4359536"/>
              <a:gd name="connsiteX1" fmla="*/ 9190787 w 9190787"/>
              <a:gd name="connsiteY1" fmla="*/ 0 h 4359536"/>
              <a:gd name="connsiteX2" fmla="*/ 9188190 w 9190787"/>
              <a:gd name="connsiteY2" fmla="*/ 4359536 h 4359536"/>
              <a:gd name="connsiteX3" fmla="*/ 0 w 9190787"/>
              <a:gd name="connsiteY3" fmla="*/ 4352822 h 4359536"/>
              <a:gd name="connsiteX4" fmla="*/ 10791 w 9190787"/>
              <a:gd name="connsiteY4" fmla="*/ 1247826 h 4359536"/>
              <a:gd name="connsiteX5" fmla="*/ 7692626 w 9190787"/>
              <a:gd name="connsiteY5" fmla="*/ 1246418 h 4359536"/>
              <a:gd name="connsiteX0" fmla="*/ 7909650 w 9190787"/>
              <a:gd name="connsiteY0" fmla="*/ 7376 h 4359536"/>
              <a:gd name="connsiteX1" fmla="*/ 9190787 w 9190787"/>
              <a:gd name="connsiteY1" fmla="*/ 0 h 4359536"/>
              <a:gd name="connsiteX2" fmla="*/ 9188190 w 9190787"/>
              <a:gd name="connsiteY2" fmla="*/ 4359536 h 4359536"/>
              <a:gd name="connsiteX3" fmla="*/ 0 w 9190787"/>
              <a:gd name="connsiteY3" fmla="*/ 4352822 h 4359536"/>
              <a:gd name="connsiteX4" fmla="*/ 10791 w 9190787"/>
              <a:gd name="connsiteY4" fmla="*/ 1247826 h 4359536"/>
              <a:gd name="connsiteX5" fmla="*/ 7912449 w 9190787"/>
              <a:gd name="connsiteY5" fmla="*/ 1246418 h 4359536"/>
              <a:gd name="connsiteX0" fmla="*/ 7909650 w 9190787"/>
              <a:gd name="connsiteY0" fmla="*/ 7376 h 4359536"/>
              <a:gd name="connsiteX1" fmla="*/ 9190787 w 9190787"/>
              <a:gd name="connsiteY1" fmla="*/ 0 h 4359536"/>
              <a:gd name="connsiteX2" fmla="*/ 9188190 w 9190787"/>
              <a:gd name="connsiteY2" fmla="*/ 4359536 h 4359536"/>
              <a:gd name="connsiteX3" fmla="*/ 0 w 9190787"/>
              <a:gd name="connsiteY3" fmla="*/ 4352822 h 4359536"/>
              <a:gd name="connsiteX4" fmla="*/ 10791 w 9190787"/>
              <a:gd name="connsiteY4" fmla="*/ 1247826 h 4359536"/>
              <a:gd name="connsiteX5" fmla="*/ 7905280 w 9190787"/>
              <a:gd name="connsiteY5" fmla="*/ 1244015 h 4359536"/>
              <a:gd name="connsiteX0" fmla="*/ 7909650 w 9190787"/>
              <a:gd name="connsiteY0" fmla="*/ 9780 h 4359536"/>
              <a:gd name="connsiteX1" fmla="*/ 9190787 w 9190787"/>
              <a:gd name="connsiteY1" fmla="*/ 0 h 4359536"/>
              <a:gd name="connsiteX2" fmla="*/ 9188190 w 9190787"/>
              <a:gd name="connsiteY2" fmla="*/ 4359536 h 4359536"/>
              <a:gd name="connsiteX3" fmla="*/ 0 w 9190787"/>
              <a:gd name="connsiteY3" fmla="*/ 4352822 h 4359536"/>
              <a:gd name="connsiteX4" fmla="*/ 10791 w 9190787"/>
              <a:gd name="connsiteY4" fmla="*/ 1247826 h 4359536"/>
              <a:gd name="connsiteX5" fmla="*/ 7905280 w 9190787"/>
              <a:gd name="connsiteY5" fmla="*/ 1244015 h 4359536"/>
              <a:gd name="connsiteX0" fmla="*/ 7900092 w 9190787"/>
              <a:gd name="connsiteY0" fmla="*/ 7377 h 4359536"/>
              <a:gd name="connsiteX1" fmla="*/ 9190787 w 9190787"/>
              <a:gd name="connsiteY1" fmla="*/ 0 h 4359536"/>
              <a:gd name="connsiteX2" fmla="*/ 9188190 w 9190787"/>
              <a:gd name="connsiteY2" fmla="*/ 4359536 h 4359536"/>
              <a:gd name="connsiteX3" fmla="*/ 0 w 9190787"/>
              <a:gd name="connsiteY3" fmla="*/ 4352822 h 4359536"/>
              <a:gd name="connsiteX4" fmla="*/ 10791 w 9190787"/>
              <a:gd name="connsiteY4" fmla="*/ 1247826 h 4359536"/>
              <a:gd name="connsiteX5" fmla="*/ 7905280 w 9190787"/>
              <a:gd name="connsiteY5" fmla="*/ 1244015 h 4359536"/>
              <a:gd name="connsiteX0" fmla="*/ 7900092 w 9190787"/>
              <a:gd name="connsiteY0" fmla="*/ 7377 h 4359536"/>
              <a:gd name="connsiteX1" fmla="*/ 9190787 w 9190787"/>
              <a:gd name="connsiteY1" fmla="*/ 0 h 4359536"/>
              <a:gd name="connsiteX2" fmla="*/ 9188190 w 9190787"/>
              <a:gd name="connsiteY2" fmla="*/ 4359536 h 4359536"/>
              <a:gd name="connsiteX3" fmla="*/ 0 w 9190787"/>
              <a:gd name="connsiteY3" fmla="*/ 4352822 h 4359536"/>
              <a:gd name="connsiteX4" fmla="*/ 10791 w 9190787"/>
              <a:gd name="connsiteY4" fmla="*/ 1237686 h 4359536"/>
              <a:gd name="connsiteX5" fmla="*/ 7905280 w 9190787"/>
              <a:gd name="connsiteY5" fmla="*/ 1244015 h 4359536"/>
              <a:gd name="connsiteX0" fmla="*/ 7909553 w 9200248"/>
              <a:gd name="connsiteY0" fmla="*/ 7377 h 4359536"/>
              <a:gd name="connsiteX1" fmla="*/ 9200248 w 9200248"/>
              <a:gd name="connsiteY1" fmla="*/ 0 h 4359536"/>
              <a:gd name="connsiteX2" fmla="*/ 9197651 w 9200248"/>
              <a:gd name="connsiteY2" fmla="*/ 4359536 h 4359536"/>
              <a:gd name="connsiteX3" fmla="*/ 9461 w 9200248"/>
              <a:gd name="connsiteY3" fmla="*/ 4352822 h 4359536"/>
              <a:gd name="connsiteX4" fmla="*/ 86 w 9200248"/>
              <a:gd name="connsiteY4" fmla="*/ 1278244 h 4359536"/>
              <a:gd name="connsiteX5" fmla="*/ 7914741 w 9200248"/>
              <a:gd name="connsiteY5" fmla="*/ 1244015 h 4359536"/>
              <a:gd name="connsiteX0" fmla="*/ 7909553 w 9200248"/>
              <a:gd name="connsiteY0" fmla="*/ 7377 h 4359536"/>
              <a:gd name="connsiteX1" fmla="*/ 9200248 w 9200248"/>
              <a:gd name="connsiteY1" fmla="*/ 0 h 4359536"/>
              <a:gd name="connsiteX2" fmla="*/ 9197651 w 9200248"/>
              <a:gd name="connsiteY2" fmla="*/ 4359536 h 4359536"/>
              <a:gd name="connsiteX3" fmla="*/ 9461 w 9200248"/>
              <a:gd name="connsiteY3" fmla="*/ 4352822 h 4359536"/>
              <a:gd name="connsiteX4" fmla="*/ 86 w 9200248"/>
              <a:gd name="connsiteY4" fmla="*/ 1278244 h 4359536"/>
              <a:gd name="connsiteX5" fmla="*/ 7934907 w 9200248"/>
              <a:gd name="connsiteY5" fmla="*/ 1274433 h 4359536"/>
              <a:gd name="connsiteX0" fmla="*/ 7909553 w 9200248"/>
              <a:gd name="connsiteY0" fmla="*/ 7377 h 4359536"/>
              <a:gd name="connsiteX1" fmla="*/ 9200248 w 9200248"/>
              <a:gd name="connsiteY1" fmla="*/ 0 h 4359536"/>
              <a:gd name="connsiteX2" fmla="*/ 9197651 w 9200248"/>
              <a:gd name="connsiteY2" fmla="*/ 4359536 h 4359536"/>
              <a:gd name="connsiteX3" fmla="*/ 9461 w 9200248"/>
              <a:gd name="connsiteY3" fmla="*/ 4352822 h 4359536"/>
              <a:gd name="connsiteX4" fmla="*/ 86 w 9200248"/>
              <a:gd name="connsiteY4" fmla="*/ 1278244 h 4359536"/>
              <a:gd name="connsiteX5" fmla="*/ 7913404 w 9200248"/>
              <a:gd name="connsiteY5" fmla="*/ 1279239 h 4359536"/>
              <a:gd name="connsiteX0" fmla="*/ 7909553 w 9200248"/>
              <a:gd name="connsiteY0" fmla="*/ 7377 h 4359536"/>
              <a:gd name="connsiteX1" fmla="*/ 9200248 w 9200248"/>
              <a:gd name="connsiteY1" fmla="*/ 0 h 4359536"/>
              <a:gd name="connsiteX2" fmla="*/ 9197651 w 9200248"/>
              <a:gd name="connsiteY2" fmla="*/ 4359536 h 4359536"/>
              <a:gd name="connsiteX3" fmla="*/ 9461 w 9200248"/>
              <a:gd name="connsiteY3" fmla="*/ 4352822 h 4359536"/>
              <a:gd name="connsiteX4" fmla="*/ 86 w 9200248"/>
              <a:gd name="connsiteY4" fmla="*/ 1278244 h 4359536"/>
              <a:gd name="connsiteX5" fmla="*/ 7911015 w 9200248"/>
              <a:gd name="connsiteY5" fmla="*/ 1284045 h 43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00248" h="4359536">
                <a:moveTo>
                  <a:pt x="7909553" y="7377"/>
                </a:moveTo>
                <a:lnTo>
                  <a:pt x="9200248" y="0"/>
                </a:lnTo>
                <a:cubicBezTo>
                  <a:pt x="9177984" y="769011"/>
                  <a:pt x="9207415" y="2230439"/>
                  <a:pt x="9197651" y="4359536"/>
                </a:cubicBezTo>
                <a:lnTo>
                  <a:pt x="9461" y="4352822"/>
                </a:lnTo>
                <a:cubicBezTo>
                  <a:pt x="10664" y="3904415"/>
                  <a:pt x="-1117" y="1726651"/>
                  <a:pt x="86" y="1278244"/>
                </a:cubicBezTo>
                <a:lnTo>
                  <a:pt x="7911015" y="1284045"/>
                </a:lnTo>
              </a:path>
            </a:pathLst>
          </a:custGeom>
          <a:noFill/>
          <a:ln>
            <a:noFill/>
          </a:ln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8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ZA" dirty="0" smtClean="0"/>
              <a:t>Click on icon </a:t>
            </a:r>
            <a:br>
              <a:rPr lang="en-ZA" dirty="0" smtClean="0"/>
            </a:br>
            <a:r>
              <a:rPr lang="en-ZA" dirty="0" smtClean="0"/>
              <a:t>to add picture</a:t>
            </a:r>
          </a:p>
          <a:p>
            <a:endParaRPr lang="en-ZA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6600623" y="0"/>
            <a:ext cx="2545453" cy="2561753"/>
          </a:xfrm>
          <a:prstGeom prst="rect">
            <a:avLst/>
          </a:prstGeom>
          <a:solidFill>
            <a:srgbClr val="005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6435591" y="1113939"/>
            <a:ext cx="1601874" cy="1608810"/>
            <a:chOff x="6435591" y="1113939"/>
            <a:chExt cx="1601874" cy="1608810"/>
          </a:xfrm>
        </p:grpSpPr>
        <p:sp>
          <p:nvSpPr>
            <p:cNvPr id="24" name="Rectangle 23"/>
            <p:cNvSpPr>
              <a:spLocks noChangeAspect="1"/>
            </p:cNvSpPr>
            <p:nvPr userDrawn="1"/>
          </p:nvSpPr>
          <p:spPr>
            <a:xfrm>
              <a:off x="6600623" y="1113939"/>
              <a:ext cx="1436842" cy="1447815"/>
            </a:xfrm>
            <a:prstGeom prst="rect">
              <a:avLst/>
            </a:prstGeom>
            <a:solidFill>
              <a:srgbClr val="D71C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u="sng"/>
            </a:p>
          </p:txBody>
        </p:sp>
        <p:sp>
          <p:nvSpPr>
            <p:cNvPr id="25" name="Rectangle 24"/>
            <p:cNvSpPr>
              <a:spLocks noChangeAspect="1"/>
            </p:cNvSpPr>
            <p:nvPr userDrawn="1"/>
          </p:nvSpPr>
          <p:spPr>
            <a:xfrm>
              <a:off x="6435591" y="1270439"/>
              <a:ext cx="1436842" cy="1452310"/>
            </a:xfrm>
            <a:prstGeom prst="rect">
              <a:avLst/>
            </a:prstGeom>
            <a:solidFill>
              <a:srgbClr val="C48B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u="sng"/>
            </a:p>
          </p:txBody>
        </p:sp>
        <p:pic>
          <p:nvPicPr>
            <p:cNvPr id="26" name="Picture 25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8307" y="1272301"/>
              <a:ext cx="1276744" cy="1289453"/>
            </a:xfrm>
            <a:prstGeom prst="rect">
              <a:avLst/>
            </a:prstGeom>
          </p:spPr>
        </p:pic>
      </p:grp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05146" y="1565610"/>
            <a:ext cx="5625316" cy="553998"/>
          </a:xfrm>
          <a:prstGeom prst="rect">
            <a:avLst/>
          </a:prstGeom>
        </p:spPr>
        <p:txBody>
          <a:bodyPr wrap="square" lIns="0" tIns="0" bIns="0">
            <a:spAutoFit/>
          </a:bodyPr>
          <a:lstStyle>
            <a:lvl1pPr marL="0" indent="0">
              <a:spcBef>
                <a:spcPts val="0"/>
              </a:spcBef>
              <a:buNone/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ZA" dirty="0" smtClean="0"/>
              <a:t>Heading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1707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bg>
      <p:bgPr>
        <a:solidFill>
          <a:srgbClr val="00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99107" y="1561200"/>
            <a:ext cx="6424006" cy="553998"/>
          </a:xfrm>
          <a:prstGeom prst="rect">
            <a:avLst/>
          </a:prstGeom>
        </p:spPr>
        <p:txBody>
          <a:bodyPr wrap="square" lIns="0" tIns="0" bIns="0">
            <a:spAutoFit/>
          </a:bodyPr>
          <a:lstStyle>
            <a:lvl1pPr marL="0" indent="0">
              <a:spcBef>
                <a:spcPts val="0"/>
              </a:spcBef>
              <a:buNone/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ZA" dirty="0" smtClean="0"/>
              <a:t>Heading</a:t>
            </a:r>
            <a:endParaRPr lang="en-ZA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69" y="6350094"/>
            <a:ext cx="2141491" cy="241319"/>
          </a:xfrm>
          <a:prstGeom prst="rect">
            <a:avLst/>
          </a:prstGeom>
        </p:spPr>
      </p:pic>
      <p:sp>
        <p:nvSpPr>
          <p:cNvPr id="1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8913" y="5022258"/>
            <a:ext cx="3457577" cy="261610"/>
          </a:xfrm>
          <a:prstGeom prst="rect">
            <a:avLst/>
          </a:prstGeom>
        </p:spPr>
        <p:txBody>
          <a:bodyPr wrap="square" lIns="0" tIns="0" bIns="0">
            <a:spAutoFit/>
          </a:bodyPr>
          <a:lstStyle>
            <a:lvl1pPr marL="0" indent="0">
              <a:spcBef>
                <a:spcPts val="0"/>
              </a:spcBef>
              <a:buNone/>
              <a:defRPr sz="1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ZA" dirty="0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7123113" y="1591"/>
            <a:ext cx="2018999" cy="2046284"/>
            <a:chOff x="6343905" y="1148537"/>
            <a:chExt cx="1647582" cy="1640700"/>
          </a:xfrm>
        </p:grpSpPr>
        <p:sp>
          <p:nvSpPr>
            <p:cNvPr id="25" name="Rectangle 24"/>
            <p:cNvSpPr>
              <a:spLocks noChangeAspect="1"/>
            </p:cNvSpPr>
            <p:nvPr userDrawn="1"/>
          </p:nvSpPr>
          <p:spPr>
            <a:xfrm>
              <a:off x="6513647" y="1148537"/>
              <a:ext cx="1477840" cy="1478775"/>
            </a:xfrm>
            <a:prstGeom prst="rect">
              <a:avLst/>
            </a:prstGeom>
            <a:solidFill>
              <a:srgbClr val="D71C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u="sng"/>
            </a:p>
          </p:txBody>
        </p:sp>
        <p:sp>
          <p:nvSpPr>
            <p:cNvPr id="26" name="Rectangle 25"/>
            <p:cNvSpPr>
              <a:spLocks noChangeAspect="1"/>
            </p:cNvSpPr>
            <p:nvPr userDrawn="1"/>
          </p:nvSpPr>
          <p:spPr>
            <a:xfrm>
              <a:off x="6343905" y="1309388"/>
              <a:ext cx="1488819" cy="1479849"/>
            </a:xfrm>
            <a:prstGeom prst="rect">
              <a:avLst/>
            </a:prstGeom>
            <a:solidFill>
              <a:srgbClr val="C48B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u="sng"/>
            </a:p>
          </p:txBody>
        </p:sp>
        <p:pic>
          <p:nvPicPr>
            <p:cNvPr id="27" name="Picture 2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8275" y="1311274"/>
              <a:ext cx="1313658" cy="13136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763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379412" y="6097714"/>
            <a:ext cx="8394070" cy="412340"/>
            <a:chOff x="374650" y="4439794"/>
            <a:chExt cx="8394070" cy="412340"/>
          </a:xfrm>
        </p:grpSpPr>
        <p:cxnSp>
          <p:nvCxnSpPr>
            <p:cNvPr id="13" name="Straight Connector 12"/>
            <p:cNvCxnSpPr/>
            <p:nvPr userDrawn="1"/>
          </p:nvCxnSpPr>
          <p:spPr>
            <a:xfrm flipV="1">
              <a:off x="374650" y="4617399"/>
              <a:ext cx="6931406" cy="1154"/>
            </a:xfrm>
            <a:prstGeom prst="line">
              <a:avLst/>
            </a:prstGeom>
            <a:ln w="12700">
              <a:solidFill>
                <a:srgbClr val="005B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Content Placeholder 1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6556" y="4439794"/>
              <a:ext cx="1272164" cy="412340"/>
            </a:xfrm>
            <a:prstGeom prst="rect">
              <a:avLst/>
            </a:prstGeom>
            <a:noFill/>
          </p:spPr>
        </p:pic>
      </p:grpSp>
      <p:sp>
        <p:nvSpPr>
          <p:cNvPr id="2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74650" y="1804710"/>
            <a:ext cx="8386763" cy="3949914"/>
          </a:xfrm>
          <a:prstGeom prst="rect">
            <a:avLst/>
          </a:prstGeom>
        </p:spPr>
        <p:txBody>
          <a:bodyPr lIns="0">
            <a:normAutofit/>
          </a:bodyPr>
          <a:lstStyle>
            <a:lvl1pPr marL="342891" indent="-342891">
              <a:buFont typeface="Wingdings" panose="05000000000000000000" pitchFamily="2" charset="2"/>
              <a:buChar char="§"/>
              <a:defRPr sz="1500">
                <a:solidFill>
                  <a:srgbClr val="969696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800080" indent="-342891">
              <a:buSzPct val="90000"/>
              <a:buFont typeface="Wingdings" panose="05000000000000000000" pitchFamily="2" charset="2"/>
              <a:buChar char="§"/>
              <a:defRPr sz="1500">
                <a:solidFill>
                  <a:srgbClr val="969696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2pPr>
            <a:lvl3pPr marL="1257269" indent="-342891">
              <a:buSzPct val="80000"/>
              <a:buFont typeface="Wingdings" panose="05000000000000000000" pitchFamily="2" charset="2"/>
              <a:buChar char="§"/>
              <a:defRPr sz="1500">
                <a:solidFill>
                  <a:srgbClr val="969696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3pPr>
            <a:lvl4pPr marL="1714457" indent="-342891">
              <a:buSzPct val="70000"/>
              <a:buFont typeface="Wingdings" panose="05000000000000000000" pitchFamily="2" charset="2"/>
              <a:buChar char="§"/>
              <a:defRPr sz="1500">
                <a:solidFill>
                  <a:srgbClr val="969696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4pPr>
            <a:lvl5pPr marL="2171646" indent="-342891">
              <a:buFont typeface="Wingdings" panose="05000000000000000000" pitchFamily="2" charset="2"/>
              <a:buChar char="§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It is advisable not to exceed 7 bullets per slide</a:t>
            </a:r>
          </a:p>
          <a:p>
            <a:pPr lvl="1"/>
            <a:r>
              <a:rPr lang="en-US" dirty="0" smtClean="0"/>
              <a:t>Second </a:t>
            </a:r>
          </a:p>
          <a:p>
            <a:pPr lvl="2"/>
            <a:r>
              <a:rPr lang="en-US" dirty="0" smtClean="0"/>
              <a:t>Third </a:t>
            </a:r>
          </a:p>
          <a:p>
            <a:pPr lvl="3"/>
            <a:r>
              <a:rPr lang="en-US" dirty="0" smtClean="0"/>
              <a:t>Fourth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26563" y="1220136"/>
            <a:ext cx="8450726" cy="230832"/>
          </a:xfrm>
          <a:prstGeom prst="rect">
            <a:avLst/>
          </a:prstGeom>
        </p:spPr>
        <p:txBody>
          <a:bodyPr wrap="square" lIns="4680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1" baseline="0">
                <a:solidFill>
                  <a:srgbClr val="969696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0" marR="0" indent="0" algn="l" defTabSz="914377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Sub heading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274370" y="6366227"/>
            <a:ext cx="7031685" cy="247312"/>
          </a:xfrm>
          <a:prstGeom prst="rect">
            <a:avLst/>
          </a:prstGeom>
        </p:spPr>
        <p:txBody>
          <a:bodyPr wrap="square" tIns="468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aseline="0">
                <a:solidFill>
                  <a:srgbClr val="969696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0" marR="0" indent="0" algn="l" defTabSz="914377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NAME of Presentation   Date</a:t>
            </a:r>
          </a:p>
        </p:txBody>
      </p:sp>
      <p:sp>
        <p:nvSpPr>
          <p:cNvPr id="10" name="Rectangle 2"/>
          <p:cNvSpPr>
            <a:spLocks noGrp="1" noChangeAspect="1" noChangeArrowheads="1"/>
          </p:cNvSpPr>
          <p:nvPr>
            <p:ph type="title" hasCustomPrompt="1"/>
          </p:nvPr>
        </p:nvSpPr>
        <p:spPr bwMode="auto">
          <a:xfrm>
            <a:off x="303699" y="452855"/>
            <a:ext cx="84735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680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defRPr sz="3000" b="1">
                <a:solidFill>
                  <a:srgbClr val="005BAA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en-US" dirty="0" smtClean="0"/>
              <a:t>Heading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5328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2">
    <p:bg>
      <p:bgPr>
        <a:solidFill>
          <a:srgbClr val="00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 userDrawn="1"/>
        </p:nvGrpSpPr>
        <p:grpSpPr>
          <a:xfrm>
            <a:off x="374650" y="6094693"/>
            <a:ext cx="8390732" cy="419665"/>
            <a:chOff x="374650" y="4436773"/>
            <a:chExt cx="8390732" cy="419665"/>
          </a:xfrm>
        </p:grpSpPr>
        <p:cxnSp>
          <p:nvCxnSpPr>
            <p:cNvPr id="24" name="Straight Connector 23"/>
            <p:cNvCxnSpPr/>
            <p:nvPr userDrawn="1"/>
          </p:nvCxnSpPr>
          <p:spPr>
            <a:xfrm flipV="1">
              <a:off x="374650" y="4617399"/>
              <a:ext cx="6931406" cy="1154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6556" y="4436773"/>
              <a:ext cx="1268826" cy="4196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74650" y="1804709"/>
            <a:ext cx="8393113" cy="4110315"/>
          </a:xfrm>
          <a:prstGeom prst="rect">
            <a:avLst/>
          </a:prstGeom>
        </p:spPr>
        <p:txBody>
          <a:bodyPr lIns="0">
            <a:normAutofit/>
          </a:bodyPr>
          <a:lstStyle>
            <a:lvl1pPr marL="342891" indent="-342891">
              <a:buFont typeface="Wingdings" panose="05000000000000000000" pitchFamily="2" charset="2"/>
              <a:buChar char="§"/>
              <a:defRPr sz="15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800080" indent="-342891">
              <a:buSzPct val="90000"/>
              <a:buFont typeface="Wingdings" panose="05000000000000000000" pitchFamily="2" charset="2"/>
              <a:buChar char="§"/>
              <a:defRPr sz="15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2pPr>
            <a:lvl3pPr marL="1257269" indent="-342891">
              <a:buSzPct val="80000"/>
              <a:buFont typeface="Wingdings" panose="05000000000000000000" pitchFamily="2" charset="2"/>
              <a:buChar char="§"/>
              <a:defRPr sz="15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3pPr>
            <a:lvl4pPr marL="1714457" indent="-342891">
              <a:buSzPct val="70000"/>
              <a:buFont typeface="Wingdings" panose="05000000000000000000" pitchFamily="2" charset="2"/>
              <a:buChar char="§"/>
              <a:defRPr sz="15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4pPr>
            <a:lvl5pPr marL="2171646" indent="-342891">
              <a:buFont typeface="Wingdings" panose="05000000000000000000" pitchFamily="2" charset="2"/>
              <a:buChar char="§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It is advisable not to exceed 7 bullets per slide</a:t>
            </a:r>
          </a:p>
          <a:p>
            <a:pPr lvl="1"/>
            <a:r>
              <a:rPr lang="en-US" dirty="0" smtClean="0"/>
              <a:t>Second </a:t>
            </a:r>
          </a:p>
          <a:p>
            <a:pPr lvl="2"/>
            <a:r>
              <a:rPr lang="en-US" dirty="0" smtClean="0"/>
              <a:t>Third </a:t>
            </a:r>
          </a:p>
          <a:p>
            <a:pPr lvl="3"/>
            <a:r>
              <a:rPr lang="en-US" dirty="0" smtClean="0"/>
              <a:t>Fourth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26563" y="1220136"/>
            <a:ext cx="8450726" cy="230832"/>
          </a:xfrm>
          <a:prstGeom prst="rect">
            <a:avLst/>
          </a:prstGeom>
        </p:spPr>
        <p:txBody>
          <a:bodyPr wrap="square" lIns="4680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1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0" marR="0" indent="0" algn="l" defTabSz="914377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Sub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274370" y="6366227"/>
            <a:ext cx="7031685" cy="247312"/>
          </a:xfrm>
          <a:prstGeom prst="rect">
            <a:avLst/>
          </a:prstGeom>
        </p:spPr>
        <p:txBody>
          <a:bodyPr wrap="square" tIns="468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0" marR="0" indent="0" algn="l" defTabSz="914377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NAME of Presentation   Date</a:t>
            </a:r>
          </a:p>
        </p:txBody>
      </p:sp>
      <p:sp>
        <p:nvSpPr>
          <p:cNvPr id="10" name="Rectangle 2"/>
          <p:cNvSpPr>
            <a:spLocks noGrp="1" noChangeAspect="1" noChangeArrowheads="1"/>
          </p:cNvSpPr>
          <p:nvPr>
            <p:ph type="title" hasCustomPrompt="1"/>
          </p:nvPr>
        </p:nvSpPr>
        <p:spPr bwMode="auto">
          <a:xfrm>
            <a:off x="303699" y="452855"/>
            <a:ext cx="84735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680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defRPr sz="3000" b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en-US" dirty="0" smtClean="0"/>
              <a:t>Heading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0070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3">
    <p:bg>
      <p:bgPr>
        <a:solidFill>
          <a:srgbClr val="00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>
            <a:off x="374650" y="6094693"/>
            <a:ext cx="8390732" cy="419665"/>
            <a:chOff x="374650" y="4436773"/>
            <a:chExt cx="8390732" cy="419665"/>
          </a:xfrm>
        </p:grpSpPr>
        <p:cxnSp>
          <p:nvCxnSpPr>
            <p:cNvPr id="17" name="Straight Connector 16"/>
            <p:cNvCxnSpPr/>
            <p:nvPr userDrawn="1"/>
          </p:nvCxnSpPr>
          <p:spPr>
            <a:xfrm flipV="1">
              <a:off x="374650" y="4617399"/>
              <a:ext cx="6931406" cy="1154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6556" y="4436773"/>
              <a:ext cx="1268826" cy="419665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20" name="Straight Connector 19"/>
          <p:cNvCxnSpPr/>
          <p:nvPr userDrawn="1"/>
        </p:nvCxnSpPr>
        <p:spPr>
          <a:xfrm>
            <a:off x="382588" y="1302473"/>
            <a:ext cx="8385178" cy="0"/>
          </a:xfrm>
          <a:prstGeom prst="line">
            <a:avLst/>
          </a:prstGeom>
          <a:ln w="190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74650" y="1804709"/>
            <a:ext cx="8386763" cy="4110315"/>
          </a:xfrm>
          <a:prstGeom prst="rect">
            <a:avLst/>
          </a:prstGeom>
        </p:spPr>
        <p:txBody>
          <a:bodyPr lIns="0">
            <a:normAutofit/>
          </a:bodyPr>
          <a:lstStyle>
            <a:lvl1pPr marL="342891" indent="-342891">
              <a:buFont typeface="Wingdings" panose="05000000000000000000" pitchFamily="2" charset="2"/>
              <a:buChar char="§"/>
              <a:defRPr sz="15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800080" indent="-342891">
              <a:buSzPct val="90000"/>
              <a:buFont typeface="Wingdings" panose="05000000000000000000" pitchFamily="2" charset="2"/>
              <a:buChar char="§"/>
              <a:defRPr sz="15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2pPr>
            <a:lvl3pPr marL="1257269" indent="-342891">
              <a:buSzPct val="80000"/>
              <a:buFont typeface="Wingdings" panose="05000000000000000000" pitchFamily="2" charset="2"/>
              <a:buChar char="§"/>
              <a:defRPr sz="15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3pPr>
            <a:lvl4pPr marL="1714457" indent="-342891">
              <a:buSzPct val="70000"/>
              <a:buFont typeface="Wingdings" panose="05000000000000000000" pitchFamily="2" charset="2"/>
              <a:buChar char="§"/>
              <a:defRPr sz="15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4pPr>
            <a:lvl5pPr marL="2171646" indent="-342891">
              <a:buFont typeface="Wingdings" panose="05000000000000000000" pitchFamily="2" charset="2"/>
              <a:buChar char="§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It is advisable not to exceed 7 bullets per slide</a:t>
            </a:r>
          </a:p>
          <a:p>
            <a:pPr lvl="1"/>
            <a:r>
              <a:rPr lang="en-US" dirty="0" smtClean="0"/>
              <a:t>Second </a:t>
            </a:r>
          </a:p>
          <a:p>
            <a:pPr lvl="2"/>
            <a:r>
              <a:rPr lang="en-US" dirty="0" smtClean="0"/>
              <a:t>Third </a:t>
            </a:r>
          </a:p>
          <a:p>
            <a:pPr lvl="3"/>
            <a:r>
              <a:rPr lang="en-US" dirty="0" smtClean="0"/>
              <a:t>Fourth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274370" y="6366227"/>
            <a:ext cx="7031685" cy="247312"/>
          </a:xfrm>
          <a:prstGeom prst="rect">
            <a:avLst/>
          </a:prstGeom>
        </p:spPr>
        <p:txBody>
          <a:bodyPr wrap="square" tIns="468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0" marR="0" indent="0" algn="l" defTabSz="914377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NAME of Presentation   Date</a:t>
            </a:r>
          </a:p>
        </p:txBody>
      </p:sp>
      <p:sp>
        <p:nvSpPr>
          <p:cNvPr id="10" name="Rectangle 2"/>
          <p:cNvSpPr>
            <a:spLocks noGrp="1" noChangeAspect="1" noChangeArrowheads="1"/>
          </p:cNvSpPr>
          <p:nvPr>
            <p:ph type="title" hasCustomPrompt="1"/>
          </p:nvPr>
        </p:nvSpPr>
        <p:spPr bwMode="auto">
          <a:xfrm>
            <a:off x="303699" y="452855"/>
            <a:ext cx="84735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680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defRPr sz="3000" b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en-US" dirty="0" smtClean="0"/>
              <a:t>Heading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240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s Pag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376242" y="1792224"/>
            <a:ext cx="8385172" cy="4129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>
              <a:buFont typeface="Wingdings" panose="05000000000000000000" pitchFamily="2" charset="2"/>
              <a:buNone/>
              <a:defRPr sz="1380" baseline="0">
                <a:solidFill>
                  <a:srgbClr val="595959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800080" indent="-342891">
              <a:buSzPct val="90000"/>
              <a:buFont typeface="Wingdings" panose="05000000000000000000" pitchFamily="2" charset="2"/>
              <a:buChar char="§"/>
              <a:defRPr sz="1500">
                <a:solidFill>
                  <a:srgbClr val="595959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257269" indent="-342891">
              <a:buSzPct val="80000"/>
              <a:buFont typeface="Wingdings" panose="05000000000000000000" pitchFamily="2" charset="2"/>
              <a:buChar char="§"/>
              <a:defRPr sz="1500">
                <a:solidFill>
                  <a:srgbClr val="595959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714457" indent="-342891">
              <a:buSzPct val="70000"/>
              <a:buFont typeface="Wingdings" panose="05000000000000000000" pitchFamily="2" charset="2"/>
              <a:buChar char="§"/>
              <a:defRPr sz="1500">
                <a:solidFill>
                  <a:srgbClr val="595959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4pPr>
          </a:lstStyle>
          <a:p>
            <a:pPr lvl="0"/>
            <a:r>
              <a:rPr lang="en-US" dirty="0" smtClean="0"/>
              <a:t>Place graphic or picture here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379412" y="6097714"/>
            <a:ext cx="8394070" cy="412340"/>
            <a:chOff x="374650" y="4439794"/>
            <a:chExt cx="8394070" cy="412340"/>
          </a:xfrm>
        </p:grpSpPr>
        <p:cxnSp>
          <p:nvCxnSpPr>
            <p:cNvPr id="16" name="Straight Connector 15"/>
            <p:cNvCxnSpPr/>
            <p:nvPr userDrawn="1"/>
          </p:nvCxnSpPr>
          <p:spPr>
            <a:xfrm flipV="1">
              <a:off x="374650" y="4617399"/>
              <a:ext cx="6931406" cy="1154"/>
            </a:xfrm>
            <a:prstGeom prst="line">
              <a:avLst/>
            </a:prstGeom>
            <a:ln w="12700">
              <a:solidFill>
                <a:srgbClr val="005B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Content Placeholder 1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6556" y="4439794"/>
              <a:ext cx="1272164" cy="412340"/>
            </a:xfrm>
            <a:prstGeom prst="rect">
              <a:avLst/>
            </a:prstGeom>
            <a:noFill/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26563" y="1220136"/>
            <a:ext cx="8450726" cy="230832"/>
          </a:xfrm>
          <a:prstGeom prst="rect">
            <a:avLst/>
          </a:prstGeom>
        </p:spPr>
        <p:txBody>
          <a:bodyPr wrap="square" lIns="4680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1" baseline="0">
                <a:solidFill>
                  <a:srgbClr val="969696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0" marR="0" indent="0" algn="l" defTabSz="914377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Sub heading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274370" y="6366227"/>
            <a:ext cx="7031685" cy="247312"/>
          </a:xfrm>
          <a:prstGeom prst="rect">
            <a:avLst/>
          </a:prstGeom>
        </p:spPr>
        <p:txBody>
          <a:bodyPr wrap="square" tIns="468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aseline="0">
                <a:solidFill>
                  <a:srgbClr val="969696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0" marR="0" indent="0" algn="l" defTabSz="914377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NAME of Presentation   Date</a:t>
            </a:r>
          </a:p>
        </p:txBody>
      </p:sp>
      <p:sp>
        <p:nvSpPr>
          <p:cNvPr id="13" name="Rectangle 2"/>
          <p:cNvSpPr>
            <a:spLocks noGrp="1" noChangeAspect="1" noChangeArrowheads="1"/>
          </p:cNvSpPr>
          <p:nvPr>
            <p:ph type="title" hasCustomPrompt="1"/>
          </p:nvPr>
        </p:nvSpPr>
        <p:spPr bwMode="auto">
          <a:xfrm>
            <a:off x="303699" y="452855"/>
            <a:ext cx="84735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680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defRPr sz="3000" b="1">
                <a:solidFill>
                  <a:srgbClr val="005BAA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en-US" dirty="0" smtClean="0"/>
              <a:t>Heading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0904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376242" y="227764"/>
            <a:ext cx="8385172" cy="5694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>
              <a:buFont typeface="Wingdings" panose="05000000000000000000" pitchFamily="2" charset="2"/>
              <a:buNone/>
              <a:defRPr sz="1380" baseline="0">
                <a:solidFill>
                  <a:srgbClr val="595959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800080" indent="-342891">
              <a:buSzPct val="90000"/>
              <a:buFont typeface="Wingdings" panose="05000000000000000000" pitchFamily="2" charset="2"/>
              <a:buChar char="§"/>
              <a:defRPr sz="1500">
                <a:solidFill>
                  <a:srgbClr val="595959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257269" indent="-342891">
              <a:buSzPct val="80000"/>
              <a:buFont typeface="Wingdings" panose="05000000000000000000" pitchFamily="2" charset="2"/>
              <a:buChar char="§"/>
              <a:defRPr sz="1500">
                <a:solidFill>
                  <a:srgbClr val="595959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714457" indent="-342891">
              <a:buSzPct val="70000"/>
              <a:buFont typeface="Wingdings" panose="05000000000000000000" pitchFamily="2" charset="2"/>
              <a:buChar char="§"/>
              <a:defRPr sz="1500">
                <a:solidFill>
                  <a:srgbClr val="595959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4pPr>
          </a:lstStyle>
          <a:p>
            <a:pPr lvl="0"/>
            <a:r>
              <a:rPr lang="en-US" dirty="0" smtClean="0"/>
              <a:t>Place graphic or picture here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379412" y="6097714"/>
            <a:ext cx="8394070" cy="412340"/>
            <a:chOff x="374650" y="4439794"/>
            <a:chExt cx="8394070" cy="412340"/>
          </a:xfrm>
        </p:grpSpPr>
        <p:cxnSp>
          <p:nvCxnSpPr>
            <p:cNvPr id="15" name="Straight Connector 14"/>
            <p:cNvCxnSpPr/>
            <p:nvPr userDrawn="1"/>
          </p:nvCxnSpPr>
          <p:spPr>
            <a:xfrm flipV="1">
              <a:off x="374650" y="4617399"/>
              <a:ext cx="6931406" cy="1154"/>
            </a:xfrm>
            <a:prstGeom prst="line">
              <a:avLst/>
            </a:prstGeom>
            <a:ln w="12700">
              <a:solidFill>
                <a:srgbClr val="005B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Content Placeholder 1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6556" y="4439794"/>
              <a:ext cx="1272164" cy="412340"/>
            </a:xfrm>
            <a:prstGeom prst="rect">
              <a:avLst/>
            </a:prstGeom>
            <a:noFill/>
          </p:spPr>
        </p:pic>
      </p:grp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274370" y="6366227"/>
            <a:ext cx="7031685" cy="247312"/>
          </a:xfrm>
          <a:prstGeom prst="rect">
            <a:avLst/>
          </a:prstGeom>
        </p:spPr>
        <p:txBody>
          <a:bodyPr wrap="square" tIns="468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aseline="0">
                <a:solidFill>
                  <a:srgbClr val="969696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0" marR="0" indent="0" algn="l" defTabSz="914377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NAME of Presentation   Date</a:t>
            </a:r>
          </a:p>
        </p:txBody>
      </p:sp>
    </p:spTree>
    <p:extLst>
      <p:ext uri="{BB962C8B-B14F-4D97-AF65-F5344CB8AC3E}">
        <p14:creationId xmlns:p14="http://schemas.microsoft.com/office/powerpoint/2010/main" val="1677354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6661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2" r:id="rId5"/>
    <p:sldLayoutId id="2147483657" r:id="rId6"/>
    <p:sldLayoutId id="2147483655" r:id="rId7"/>
    <p:sldLayoutId id="2147483653" r:id="rId8"/>
    <p:sldLayoutId id="2147483654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18449" cy="1763486"/>
          </a:xfrm>
          <a:prstGeom prst="rect">
            <a:avLst/>
          </a:prstGeom>
        </p:spPr>
      </p:pic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" r="5318"/>
          <a:stretch>
            <a:fillRect/>
          </a:stretch>
        </p:blipFill>
        <p:spPr>
          <a:xfrm>
            <a:off x="6583271" y="2379307"/>
            <a:ext cx="2571842" cy="4478696"/>
          </a:xfrm>
        </p:spPr>
      </p:pic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/>
            <a:r>
              <a:rPr lang="en-ZA" dirty="0" smtClean="0"/>
              <a:t>Count every drop….</a:t>
            </a:r>
            <a:endParaRPr lang="en-ZA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538179" y="5331459"/>
            <a:ext cx="5802330" cy="215444"/>
          </a:xfrm>
        </p:spPr>
        <p:txBody>
          <a:bodyPr/>
          <a:lstStyle/>
          <a:p>
            <a:pPr algn="r"/>
            <a:r>
              <a:rPr lang="en-ZA" sz="1400" i="1" dirty="0"/>
              <a:t>4</a:t>
            </a:r>
            <a:r>
              <a:rPr lang="en-ZA" sz="1400" i="1" dirty="0" smtClean="0"/>
              <a:t> May 2017</a:t>
            </a:r>
            <a:endParaRPr lang="en-ZA" sz="14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481328" y="3970777"/>
            <a:ext cx="34190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i="1" dirty="0" smtClean="0">
                <a:solidFill>
                  <a:schemeClr val="bg1"/>
                </a:solidFill>
              </a:rPr>
              <a:t>Presented by Prof Susan Adendorff</a:t>
            </a:r>
          </a:p>
          <a:p>
            <a:pPr algn="ctr"/>
            <a:r>
              <a:rPr lang="en-ZA" i="1" dirty="0" smtClean="0">
                <a:solidFill>
                  <a:schemeClr val="bg1"/>
                </a:solidFill>
              </a:rPr>
              <a:t>Director Facilities Management</a:t>
            </a:r>
          </a:p>
          <a:p>
            <a:pPr algn="ctr"/>
            <a:r>
              <a:rPr lang="en-ZA" i="1" dirty="0" smtClean="0">
                <a:solidFill>
                  <a:schemeClr val="bg1"/>
                </a:solidFill>
              </a:rPr>
              <a:t>University of Pretoria</a:t>
            </a:r>
            <a:endParaRPr lang="en-ZA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30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ZA" dirty="0" smtClean="0"/>
              <a:t>Let’s talk water</a:t>
            </a:r>
            <a:endParaRPr lang="en-Z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2017 Social media campaign</a:t>
            </a:r>
            <a:endParaRPr lang="en-Z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99" y="1064765"/>
            <a:ext cx="3004715" cy="30047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0381" y="1772734"/>
            <a:ext cx="3004715" cy="30047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4767" y="2527169"/>
            <a:ext cx="3608953" cy="2400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7493" y="3451663"/>
            <a:ext cx="3711956" cy="24746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8883" y="868512"/>
            <a:ext cx="5757172" cy="575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6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46931"/>
              </p:ext>
            </p:extLst>
          </p:nvPr>
        </p:nvGraphicFramePr>
        <p:xfrm>
          <a:off x="129237" y="841247"/>
          <a:ext cx="8722155" cy="57722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crobat Document" r:id="rId3" imgW="6415906" imgH="4533650" progId="Acrobat.Document.11">
                  <p:embed/>
                </p:oleObj>
              </mc:Choice>
              <mc:Fallback>
                <p:oleObj name="Acrobat Document" r:id="rId3" imgW="6415906" imgH="453365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237" y="841247"/>
                        <a:ext cx="8722155" cy="57722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ZA" dirty="0" smtClean="0">
                <a:solidFill>
                  <a:srgbClr val="FF0000"/>
                </a:solidFill>
              </a:rPr>
              <a:t>Let’s talk water</a:t>
            </a: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Water Management and sustainability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4027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ZA" dirty="0" smtClean="0">
                <a:solidFill>
                  <a:srgbClr val="FF0000"/>
                </a:solidFill>
              </a:rPr>
              <a:t>Let’s talk water</a:t>
            </a: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Case study: Hillcrest Campus</a:t>
            </a:r>
            <a:endParaRPr lang="en-Z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7092335"/>
              </p:ext>
            </p:extLst>
          </p:nvPr>
        </p:nvGraphicFramePr>
        <p:xfrm>
          <a:off x="2092502" y="1062990"/>
          <a:ext cx="3668218" cy="5191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Acrobat Document" r:id="rId3" imgW="4533890" imgH="6416017" progId="Acrobat.Document.11">
                  <p:embed/>
                </p:oleObj>
              </mc:Choice>
              <mc:Fallback>
                <p:oleObj name="Acrobat Document" r:id="rId3" imgW="4533890" imgH="6416017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92502" y="1062990"/>
                        <a:ext cx="3668218" cy="5191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134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577" y="897942"/>
            <a:ext cx="3536402" cy="5319978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ZA" dirty="0" smtClean="0">
                <a:solidFill>
                  <a:srgbClr val="FF0000"/>
                </a:solidFill>
              </a:rPr>
              <a:t>Let’s talk water</a:t>
            </a: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Case study: Hillcrest Campus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6857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712" y="2322576"/>
            <a:ext cx="3217816" cy="250746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68536" y="1038844"/>
            <a:ext cx="59234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ZA" sz="3200" i="1" dirty="0">
                <a:latin typeface="Arial" panose="020B0604020202020204" pitchFamily="34" charset="0"/>
                <a:cs typeface="Arial" panose="020B0604020202020204" pitchFamily="34" charset="0"/>
              </a:rPr>
              <a:t>Count every </a:t>
            </a:r>
            <a:r>
              <a:rPr lang="en-Z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drop, because……</a:t>
            </a:r>
            <a:endParaRPr lang="en-ZA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36" y="3075432"/>
            <a:ext cx="3832860" cy="305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36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860022" y="3498710"/>
            <a:ext cx="3482147" cy="553998"/>
          </a:xfrm>
        </p:spPr>
        <p:txBody>
          <a:bodyPr/>
          <a:lstStyle/>
          <a:p>
            <a:r>
              <a:rPr lang="en-ZA" dirty="0" smtClean="0"/>
              <a:t>Thank You</a:t>
            </a:r>
            <a:endParaRPr lang="en-ZA" dirty="0"/>
          </a:p>
        </p:txBody>
      </p:sp>
      <p:pic>
        <p:nvPicPr>
          <p:cNvPr id="10" name="Content Placeholder 4"/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16" b="3616"/>
          <a:stretch/>
        </p:blipFill>
        <p:spPr>
          <a:xfrm>
            <a:off x="-1" y="0"/>
            <a:ext cx="6601097" cy="6863098"/>
          </a:xfrm>
        </p:spPr>
      </p:pic>
    </p:spTree>
    <p:extLst>
      <p:ext uri="{BB962C8B-B14F-4D97-AF65-F5344CB8AC3E}">
        <p14:creationId xmlns:p14="http://schemas.microsoft.com/office/powerpoint/2010/main" val="324443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468903" y="2747685"/>
            <a:ext cx="8386763" cy="4110315"/>
          </a:xfrm>
        </p:spPr>
        <p:txBody>
          <a:bodyPr/>
          <a:lstStyle/>
          <a:p>
            <a:r>
              <a:rPr lang="en-ZA" sz="2400" dirty="0"/>
              <a:t>World average rainfall 800 – 850 mm per annum</a:t>
            </a:r>
          </a:p>
          <a:p>
            <a:r>
              <a:rPr lang="en-ZA" sz="2400" dirty="0"/>
              <a:t>World average water use </a:t>
            </a:r>
            <a:r>
              <a:rPr lang="en-ZA" sz="2400" dirty="0" smtClean="0"/>
              <a:t>per person per day is 65% of that of South Africans</a:t>
            </a:r>
            <a:endParaRPr lang="en-ZA" sz="2400" dirty="0"/>
          </a:p>
          <a:p>
            <a:r>
              <a:rPr lang="en-ZA" sz="2400" dirty="0"/>
              <a:t>South Africa classified as semi arid country</a:t>
            </a:r>
          </a:p>
          <a:p>
            <a:r>
              <a:rPr lang="en-ZA" sz="2400" dirty="0"/>
              <a:t>30</a:t>
            </a:r>
            <a:r>
              <a:rPr lang="en-ZA" sz="2400" baseline="30000" dirty="0"/>
              <a:t>st</a:t>
            </a:r>
            <a:r>
              <a:rPr lang="en-ZA" sz="2400" dirty="0"/>
              <a:t> driest country in the world</a:t>
            </a:r>
          </a:p>
          <a:p>
            <a:r>
              <a:rPr lang="en-ZA" sz="2400" dirty="0"/>
              <a:t>South </a:t>
            </a:r>
            <a:r>
              <a:rPr lang="en-ZA" sz="2400" dirty="0" smtClean="0"/>
              <a:t>Africa’s </a:t>
            </a:r>
            <a:r>
              <a:rPr lang="en-ZA" sz="2400" dirty="0"/>
              <a:t>rainfall of 480 – </a:t>
            </a:r>
            <a:r>
              <a:rPr lang="en-ZA" sz="2400" dirty="0" smtClean="0"/>
              <a:t>500 mm</a:t>
            </a:r>
            <a:endParaRPr lang="en-ZA" sz="2400" dirty="0"/>
          </a:p>
          <a:p>
            <a:r>
              <a:rPr lang="en-ZA" sz="2400" dirty="0"/>
              <a:t>South Africa exploits 98% of its water </a:t>
            </a:r>
            <a:r>
              <a:rPr lang="en-ZA" sz="2400" dirty="0" smtClean="0"/>
              <a:t>resources</a:t>
            </a:r>
            <a:endParaRPr lang="en-ZA" sz="24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ZA" dirty="0" smtClean="0"/>
              <a:t>Let’s talk water</a:t>
            </a:r>
            <a:endParaRPr lang="en-Z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2076" y="221389"/>
            <a:ext cx="8473590" cy="923330"/>
          </a:xfrm>
        </p:spPr>
        <p:txBody>
          <a:bodyPr/>
          <a:lstStyle/>
          <a:p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>Water facts about South Africa</a:t>
            </a:r>
            <a:endParaRPr lang="en-ZA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8189" y="331102"/>
            <a:ext cx="2069100" cy="231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13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ZA" dirty="0" smtClean="0">
                <a:solidFill>
                  <a:srgbClr val="FF0000"/>
                </a:solidFill>
              </a:rPr>
              <a:t>Let’s talk water</a:t>
            </a: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Water use in South Africa</a:t>
            </a:r>
            <a:endParaRPr lang="en-Z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936951"/>
              </p:ext>
            </p:extLst>
          </p:nvPr>
        </p:nvGraphicFramePr>
        <p:xfrm>
          <a:off x="502760" y="2624638"/>
          <a:ext cx="4661423" cy="3008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97065"/>
                <a:gridCol w="146435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Sector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>
                          <a:effectLst/>
                        </a:rPr>
                        <a:t>%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Irrigation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>
                          <a:effectLst/>
                        </a:rPr>
                        <a:t>59.0%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Urban use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>
                          <a:effectLst/>
                        </a:rPr>
                        <a:t>25.1%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Mining and Bulk Industrial use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5.7%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Rural use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4.3%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>
                          <a:effectLst/>
                        </a:rPr>
                        <a:t>Afforestation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3.7%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>
                          <a:effectLst/>
                        </a:rPr>
                        <a:t>Power Generation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2.2%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941" y="982735"/>
            <a:ext cx="3940035" cy="263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44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ZA" sz="2000" dirty="0" smtClean="0">
                <a:solidFill>
                  <a:schemeClr val="accent1">
                    <a:lumMod val="75000"/>
                  </a:schemeClr>
                </a:solidFill>
              </a:rPr>
              <a:t>UP has almost 2 500 toilets</a:t>
            </a:r>
          </a:p>
          <a:p>
            <a:r>
              <a:rPr lang="en-ZA" sz="2000" dirty="0" smtClean="0">
                <a:solidFill>
                  <a:schemeClr val="accent1">
                    <a:lumMod val="75000"/>
                  </a:schemeClr>
                </a:solidFill>
              </a:rPr>
              <a:t>UP has more than 800 urinals</a:t>
            </a:r>
          </a:p>
          <a:p>
            <a:endParaRPr lang="en-ZA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274370" y="6366227"/>
            <a:ext cx="7031685" cy="247312"/>
          </a:xfrm>
        </p:spPr>
        <p:txBody>
          <a:bodyPr/>
          <a:lstStyle/>
          <a:p>
            <a:r>
              <a:rPr lang="en-ZA" dirty="0">
                <a:solidFill>
                  <a:srgbClr val="FF0000"/>
                </a:solidFill>
              </a:rPr>
              <a:t>Let’s talk </a:t>
            </a:r>
            <a:r>
              <a:rPr lang="en-ZA" dirty="0" smtClean="0">
                <a:solidFill>
                  <a:srgbClr val="FF0000"/>
                </a:solidFill>
              </a:rPr>
              <a:t>water</a:t>
            </a: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Domestic uses of water</a:t>
            </a:r>
            <a:endParaRPr lang="en-Z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622728"/>
              </p:ext>
            </p:extLst>
          </p:nvPr>
        </p:nvGraphicFramePr>
        <p:xfrm>
          <a:off x="4540494" y="1922060"/>
          <a:ext cx="4201278" cy="31762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2479"/>
                <a:gridCol w="896983"/>
                <a:gridCol w="931816"/>
              </a:tblGrid>
              <a:tr h="37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Domestic Use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Rural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Urban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</a:tr>
              <a:tr h="5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Toilets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73%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37%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</a:tr>
              <a:tr h="5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Bath and Shower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19%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32%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</a:tr>
              <a:tr h="5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>
                          <a:effectLst/>
                        </a:rPr>
                        <a:t>Washing Machine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N/A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17%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</a:tr>
              <a:tr h="5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Other (Cooking, Cleaning, Washing Dishes, Drinking, </a:t>
                      </a:r>
                      <a:r>
                        <a:rPr lang="en-ZA" sz="1800" dirty="0" err="1">
                          <a:effectLst/>
                        </a:rPr>
                        <a:t>etc</a:t>
                      </a:r>
                      <a:r>
                        <a:rPr lang="en-ZA" sz="1800" dirty="0">
                          <a:effectLst/>
                        </a:rPr>
                        <a:t>)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8%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en-ZA" sz="1800" dirty="0">
                          <a:effectLst/>
                        </a:rPr>
                        <a:t>14%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 anchor="ctr"/>
                </a:tc>
              </a:tr>
            </a:tbl>
          </a:graphicData>
        </a:graphic>
      </p:graphicFrame>
      <p:pic>
        <p:nvPicPr>
          <p:cNvPr id="13" name="Content Placeholder 5" descr="PPT duplicate 2.jpg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650" y="1228661"/>
            <a:ext cx="3653196" cy="4525963"/>
          </a:xfrm>
        </p:spPr>
      </p:pic>
      <p:pic>
        <p:nvPicPr>
          <p:cNvPr id="7" name="Content Placeholder 5" descr="PPT duplicate 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072" y="3141763"/>
            <a:ext cx="2542032" cy="284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86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274370" y="6366227"/>
            <a:ext cx="7031685" cy="401200"/>
          </a:xfrm>
        </p:spPr>
        <p:txBody>
          <a:bodyPr/>
          <a:lstStyle/>
          <a:p>
            <a:r>
              <a:rPr lang="en-ZA" dirty="0">
                <a:solidFill>
                  <a:srgbClr val="FF0000"/>
                </a:solidFill>
              </a:rPr>
              <a:t>Let’s talk water</a:t>
            </a:r>
          </a:p>
          <a:p>
            <a:endParaRPr lang="en-Z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71" y="1300261"/>
            <a:ext cx="5190442" cy="2960479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327" y="98321"/>
            <a:ext cx="3083149" cy="2056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96713" y="2962413"/>
            <a:ext cx="331729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almost 900 buildings on the UP campuses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has 404 ha of land – sports fields and gardens included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31 residences have laundries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has a food services division in the Department of Residence Affairs &amp; Accommodation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Numerous food service providers on all campuses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69" y="309852"/>
            <a:ext cx="8663167" cy="8169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05" y="3966683"/>
            <a:ext cx="2969845" cy="22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99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ZA" sz="2400" dirty="0" smtClean="0"/>
              <a:t>Climate</a:t>
            </a:r>
          </a:p>
          <a:p>
            <a:r>
              <a:rPr lang="en-ZA" sz="2400" dirty="0" smtClean="0"/>
              <a:t>Nature of economy (irrigated </a:t>
            </a:r>
            <a:br>
              <a:rPr lang="en-ZA" sz="2400" dirty="0" smtClean="0"/>
            </a:br>
            <a:r>
              <a:rPr lang="en-ZA" sz="2400" dirty="0" smtClean="0"/>
              <a:t>agriculture, industrialization)</a:t>
            </a:r>
          </a:p>
          <a:p>
            <a:r>
              <a:rPr lang="en-ZA" sz="2400" dirty="0" smtClean="0"/>
              <a:t>Standard of living</a:t>
            </a:r>
          </a:p>
          <a:p>
            <a:r>
              <a:rPr lang="en-ZA" sz="2400" dirty="0" smtClean="0"/>
              <a:t>Population growth</a:t>
            </a:r>
          </a:p>
          <a:p>
            <a:r>
              <a:rPr lang="en-ZA" sz="2400" dirty="0" smtClean="0"/>
              <a:t>Economic growth</a:t>
            </a:r>
          </a:p>
          <a:p>
            <a:pPr marL="0" indent="0">
              <a:buNone/>
            </a:pPr>
            <a:r>
              <a:rPr lang="en-ZA" sz="2400" b="1" dirty="0" smtClean="0">
                <a:solidFill>
                  <a:srgbClr val="FF0000"/>
                </a:solidFill>
              </a:rPr>
              <a:t>For UP</a:t>
            </a:r>
            <a:endParaRPr lang="en-ZA" sz="2400" b="1" dirty="0">
              <a:solidFill>
                <a:srgbClr val="FF0000"/>
              </a:solidFill>
            </a:endParaRPr>
          </a:p>
          <a:p>
            <a:r>
              <a:rPr lang="en-ZA" sz="2400" dirty="0" smtClean="0"/>
              <a:t>Student/staff growth</a:t>
            </a:r>
          </a:p>
          <a:p>
            <a:r>
              <a:rPr lang="en-ZA" sz="2400" dirty="0" smtClean="0"/>
              <a:t>Expansion of the UP facilities</a:t>
            </a:r>
            <a:endParaRPr lang="en-ZA" sz="2400" dirty="0"/>
          </a:p>
          <a:p>
            <a:endParaRPr lang="en-ZA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ZA" dirty="0" smtClean="0"/>
              <a:t>Let’s talk water</a:t>
            </a:r>
            <a:endParaRPr lang="en-Z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1955" y="493244"/>
            <a:ext cx="9467909" cy="9632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4896" y="2010531"/>
            <a:ext cx="3003541" cy="16894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87219" y="4030742"/>
            <a:ext cx="3480319" cy="195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49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374650" y="1804709"/>
            <a:ext cx="8386763" cy="4422355"/>
          </a:xfrm>
        </p:spPr>
        <p:txBody>
          <a:bodyPr>
            <a:normAutofit fontScale="92500" lnSpcReduction="10000"/>
          </a:bodyPr>
          <a:lstStyle/>
          <a:p>
            <a:r>
              <a:rPr lang="en-ZA" sz="2800" dirty="0" smtClean="0"/>
              <a:t>Water approximately 15% of UP’s annual utility budget</a:t>
            </a:r>
          </a:p>
          <a:p>
            <a:r>
              <a:rPr lang="en-ZA" sz="2800" dirty="0" smtClean="0"/>
              <a:t>Water uses: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ZA" sz="2400" dirty="0" smtClean="0"/>
              <a:t>Energy production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ZA" sz="2400" dirty="0" smtClean="0"/>
              <a:t>Laboratory and research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ZA" sz="2400" dirty="0" smtClean="0"/>
              <a:t>Dining services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ZA" sz="2400" dirty="0" smtClean="0"/>
              <a:t>Rest rooms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ZA" sz="2400" dirty="0" smtClean="0"/>
              <a:t>Grounds maintenance (404 ha)</a:t>
            </a:r>
          </a:p>
          <a:p>
            <a:r>
              <a:rPr lang="en-ZA" sz="2800" dirty="0" smtClean="0"/>
              <a:t>On average </a:t>
            </a:r>
            <a:r>
              <a:rPr lang="en-ZA" sz="2800" smtClean="0"/>
              <a:t>approximately </a:t>
            </a:r>
            <a:r>
              <a:rPr lang="en-ZA" sz="2800" smtClean="0"/>
              <a:t>640</a:t>
            </a:r>
            <a:r>
              <a:rPr lang="en-ZA" sz="2800" smtClean="0"/>
              <a:t> 000kL </a:t>
            </a:r>
            <a:r>
              <a:rPr lang="en-ZA" sz="2800" dirty="0" smtClean="0"/>
              <a:t>per annum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ZA" sz="2400" dirty="0" smtClean="0"/>
              <a:t>Norms applied to use – </a:t>
            </a:r>
            <a:r>
              <a:rPr lang="en-ZA" sz="2400" dirty="0" err="1" smtClean="0"/>
              <a:t>kL</a:t>
            </a:r>
            <a:r>
              <a:rPr lang="en-ZA" sz="2400" dirty="0" smtClean="0"/>
              <a:t> per </a:t>
            </a:r>
            <a:r>
              <a:rPr lang="en-ZA" sz="2400" dirty="0" err="1" smtClean="0"/>
              <a:t>gfa</a:t>
            </a:r>
            <a:r>
              <a:rPr lang="en-ZA" sz="2400" dirty="0" smtClean="0"/>
              <a:t>; for UP below norm (0.86&lt;0.97)</a:t>
            </a:r>
            <a:endParaRPr lang="en-ZA" sz="2000" dirty="0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74370" y="6366227"/>
            <a:ext cx="7031685" cy="247312"/>
          </a:xfrm>
        </p:spPr>
        <p:txBody>
          <a:bodyPr/>
          <a:lstStyle/>
          <a:p>
            <a:r>
              <a:rPr lang="en-ZA" dirty="0" smtClean="0"/>
              <a:t>Let’s talk water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3699" y="452855"/>
            <a:ext cx="8473590" cy="461665"/>
          </a:xfrm>
        </p:spPr>
        <p:txBody>
          <a:bodyPr/>
          <a:lstStyle/>
          <a:p>
            <a:r>
              <a:rPr lang="en-ZA" dirty="0"/>
              <a:t>Water use </a:t>
            </a:r>
            <a:r>
              <a:rPr lang="en-ZA" dirty="0" smtClean="0"/>
              <a:t>UP</a:t>
            </a:r>
            <a:endParaRPr lang="en-Z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934" y="185217"/>
            <a:ext cx="2211355" cy="148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13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390526" y="2062786"/>
            <a:ext cx="8386763" cy="4110315"/>
          </a:xfrm>
        </p:spPr>
        <p:txBody>
          <a:bodyPr>
            <a:normAutofit fontScale="92500" lnSpcReduction="10000"/>
          </a:bodyPr>
          <a:lstStyle/>
          <a:p>
            <a:r>
              <a:rPr lang="en-ZA" sz="2400" dirty="0" smtClean="0"/>
              <a:t>Water management policy approved by the UP Executive – part of sustainability approach</a:t>
            </a:r>
          </a:p>
          <a:p>
            <a:r>
              <a:rPr lang="en-ZA" sz="2400" dirty="0"/>
              <a:t>2017 awareness </a:t>
            </a:r>
            <a:r>
              <a:rPr lang="en-ZA" sz="2400" dirty="0" smtClean="0"/>
              <a:t>campaign</a:t>
            </a:r>
          </a:p>
          <a:p>
            <a:r>
              <a:rPr lang="en-ZA" sz="2400" dirty="0" smtClean="0"/>
              <a:t>Design of new buildings and refurbishment of </a:t>
            </a:r>
            <a:r>
              <a:rPr lang="en-ZA" sz="2400" dirty="0"/>
              <a:t>e</a:t>
            </a:r>
            <a:r>
              <a:rPr lang="en-ZA" sz="2400" dirty="0" smtClean="0"/>
              <a:t>xisting buildings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ZA" sz="2000" dirty="0" smtClean="0"/>
              <a:t>Reduce water use through high efficiency plumbing</a:t>
            </a:r>
          </a:p>
          <a:p>
            <a:r>
              <a:rPr lang="en-ZA" sz="2400" dirty="0" smtClean="0"/>
              <a:t>Measures to stop water flow into buildings after hours and holidays</a:t>
            </a:r>
          </a:p>
          <a:p>
            <a:r>
              <a:rPr lang="en-ZA" sz="2400" dirty="0" smtClean="0"/>
              <a:t>Leakage detection and repairs</a:t>
            </a:r>
          </a:p>
          <a:p>
            <a:r>
              <a:rPr lang="en-ZA" sz="2400" dirty="0" smtClean="0"/>
              <a:t>Preventive maintenance</a:t>
            </a:r>
          </a:p>
          <a:p>
            <a:r>
              <a:rPr lang="en-ZA" sz="2400" dirty="0" smtClean="0"/>
              <a:t>Water wise gardening</a:t>
            </a:r>
          </a:p>
          <a:p>
            <a:r>
              <a:rPr lang="en-ZA" sz="2400" dirty="0" smtClean="0"/>
              <a:t>Use of water efficient irrigation system</a:t>
            </a:r>
          </a:p>
          <a:p>
            <a:endParaRPr lang="en-ZA" sz="2400" dirty="0" smtClean="0"/>
          </a:p>
          <a:p>
            <a:pPr marL="0" indent="0">
              <a:buNone/>
            </a:pPr>
            <a:endParaRPr lang="en-ZA" sz="2400" dirty="0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ZA" dirty="0" smtClean="0"/>
              <a:t>Let’s talk water</a:t>
            </a:r>
            <a:endParaRPr lang="en-Z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3699" y="452855"/>
            <a:ext cx="8473590" cy="461665"/>
          </a:xfrm>
        </p:spPr>
        <p:txBody>
          <a:bodyPr/>
          <a:lstStyle/>
          <a:p>
            <a:r>
              <a:rPr lang="en-ZA" dirty="0"/>
              <a:t>Water management </a:t>
            </a:r>
            <a:r>
              <a:rPr lang="en-ZA" dirty="0" smtClean="0"/>
              <a:t>@ UP</a:t>
            </a:r>
            <a:endParaRPr lang="en-Z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712" y="208009"/>
            <a:ext cx="2838577" cy="159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89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ZA" sz="2400" dirty="0" smtClean="0"/>
              <a:t>Use of reclaimed water</a:t>
            </a:r>
          </a:p>
          <a:p>
            <a:r>
              <a:rPr lang="en-ZA" sz="2400" dirty="0" smtClean="0"/>
              <a:t>Rainwater harvesting and storage</a:t>
            </a:r>
          </a:p>
          <a:p>
            <a:r>
              <a:rPr lang="en-ZA" sz="2400" dirty="0" smtClean="0"/>
              <a:t>Use of storage tanks/reservoirs for borehole water</a:t>
            </a:r>
          </a:p>
          <a:p>
            <a:r>
              <a:rPr lang="en-ZA" sz="2400" dirty="0" smtClean="0"/>
              <a:t>Water use monitoring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ZA" sz="2400" dirty="0" smtClean="0"/>
              <a:t>Pogo: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ZA" sz="2400" dirty="0" smtClean="0"/>
              <a:t>Collects, displays and logs soil moisture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ZA" sz="2400" dirty="0" smtClean="0"/>
              <a:t>Prevents over watering</a:t>
            </a:r>
          </a:p>
          <a:p>
            <a:r>
              <a:rPr lang="en-ZA" sz="2400" dirty="0" smtClean="0"/>
              <a:t>Water test and analysis on regular basis to monitor quality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ZA" dirty="0" smtClean="0"/>
              <a:t>Let’s talk water</a:t>
            </a:r>
            <a:endParaRPr lang="en-Z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52" y="463261"/>
            <a:ext cx="5078408" cy="8108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824" y="88512"/>
            <a:ext cx="2340864" cy="156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39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432</Words>
  <Application>Microsoft Office PowerPoint</Application>
  <PresentationFormat>On-screen Show (4:3)</PresentationFormat>
  <Paragraphs>107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Courier New</vt:lpstr>
      <vt:lpstr>Open Sans</vt:lpstr>
      <vt:lpstr>Times New Roman</vt:lpstr>
      <vt:lpstr>Wingdings</vt:lpstr>
      <vt:lpstr>Office Theme</vt:lpstr>
      <vt:lpstr>Acrobat Document</vt:lpstr>
      <vt:lpstr>PowerPoint Presentation</vt:lpstr>
      <vt:lpstr> Water facts about South Africa</vt:lpstr>
      <vt:lpstr>Water use in South Africa</vt:lpstr>
      <vt:lpstr>Domestic uses of water</vt:lpstr>
      <vt:lpstr>PowerPoint Presentation</vt:lpstr>
      <vt:lpstr>PowerPoint Presentation</vt:lpstr>
      <vt:lpstr>Water use UP</vt:lpstr>
      <vt:lpstr>Water management @ UP</vt:lpstr>
      <vt:lpstr>PowerPoint Presentation</vt:lpstr>
      <vt:lpstr>2017 Social media campaign</vt:lpstr>
      <vt:lpstr>Water Management and sustainability</vt:lpstr>
      <vt:lpstr>Case study: Hillcrest Campus</vt:lpstr>
      <vt:lpstr>Case study: Hillcrest Campus</vt:lpstr>
      <vt:lpstr>PowerPoint Presentation</vt:lpstr>
      <vt:lpstr>PowerPoint Presentation</vt:lpstr>
    </vt:vector>
  </TitlesOfParts>
  <Company>Private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Louise Muller</dc:creator>
  <cp:lastModifiedBy>Prof. SA Adendorff</cp:lastModifiedBy>
  <cp:revision>143</cp:revision>
  <cp:lastPrinted>2017-05-02T07:59:14Z</cp:lastPrinted>
  <dcterms:created xsi:type="dcterms:W3CDTF">2016-06-09T09:54:49Z</dcterms:created>
  <dcterms:modified xsi:type="dcterms:W3CDTF">2017-05-04T05:39:47Z</dcterms:modified>
</cp:coreProperties>
</file>