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75" d="100"/>
          <a:sy n="75" d="100"/>
        </p:scale>
        <p:origin x="82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47642-6C96-476E-B1E0-70AF6D4C0E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D3E0EE-E214-44FB-9D3B-26F2C53125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1242F7-EBD2-4EDC-806D-91CE7CB1B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0DE7-7691-4D7E-9E26-F4767478F19A}" type="datetimeFigureOut">
              <a:rPr lang="en-ZA" smtClean="0"/>
              <a:t>2021/04/21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937AE-A419-4237-BFCC-ED8316DA4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A308C6-ED9F-45AE-AB47-EC2DF6A36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249B-DD5C-4271-8631-E2300D88B9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3806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B9E5C-3915-417D-8111-A02D24867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0AEEE1-7846-4ED4-9057-AAC3C1DD2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207C3-73AE-4ACA-A637-10A2532EA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0DE7-7691-4D7E-9E26-F4767478F19A}" type="datetimeFigureOut">
              <a:rPr lang="en-ZA" smtClean="0"/>
              <a:t>2021/04/21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FE1BD-7E41-4B37-9551-2D07EABF9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B3711-AA99-4673-90F7-94E28A57B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249B-DD5C-4271-8631-E2300D88B9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145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4D7C30-BD94-4FE6-8602-586FACE54A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994B6D-80A5-4B81-9361-BB802DA501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ACFE8-A9AF-4EBB-B94C-89E832198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0DE7-7691-4D7E-9E26-F4767478F19A}" type="datetimeFigureOut">
              <a:rPr lang="en-ZA" smtClean="0"/>
              <a:t>2021/04/21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459940-3031-4B64-9C57-470BCCC65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B2CCF-1ADF-4BA4-AE42-E725DD986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249B-DD5C-4271-8631-E2300D88B9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82356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49AA2-F02D-4D62-9530-7A6F8FABA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7C64B-F260-493C-9CE2-E49A3BA6C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FE99C-0239-47B7-8339-2826E8804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0DE7-7691-4D7E-9E26-F4767478F19A}" type="datetimeFigureOut">
              <a:rPr lang="en-ZA" smtClean="0"/>
              <a:t>2021/04/21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23287-BAA6-4BD9-B578-EA77FFBCF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49930-4F84-4FA5-B748-CD6F29160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249B-DD5C-4271-8631-E2300D88B9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30278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0F252-0FAB-4106-82BC-E43A0CEF0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BC6A0-4927-489F-9150-30C3CDD8F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92C57-E203-4867-A910-762C6246E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0DE7-7691-4D7E-9E26-F4767478F19A}" type="datetimeFigureOut">
              <a:rPr lang="en-ZA" smtClean="0"/>
              <a:t>2021/04/21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32CAF-C515-47D7-A54C-31681E321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D1707F-5613-4728-9127-A718167C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249B-DD5C-4271-8631-E2300D88B9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068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3E788-AB85-496F-98D3-60EBB84B4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212EA-A6FA-4A89-B133-90AD9766B0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2DC777-3DBB-40CF-A384-CB1B2C937D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285113-E825-476C-9C6F-6432D2EB2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0DE7-7691-4D7E-9E26-F4767478F19A}" type="datetimeFigureOut">
              <a:rPr lang="en-ZA" smtClean="0"/>
              <a:t>2021/04/21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B2D3AD-9651-49B5-A032-65EA0706A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DDC714-2E6B-4810-B3DA-721116855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249B-DD5C-4271-8631-E2300D88B9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22774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1E0CD-4D1A-4635-A5EC-AE5EA4A44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C0981-B2CE-4500-B356-29D686A440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022F58-5C83-477E-854C-146E1C468C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6042D3-3422-45E4-A6B7-7F2A585DA3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32F801-0C0E-4FAC-91B5-17F75500C0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80769B-6A93-4A44-9B8D-C8A3C50BF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0DE7-7691-4D7E-9E26-F4767478F19A}" type="datetimeFigureOut">
              <a:rPr lang="en-ZA" smtClean="0"/>
              <a:t>2021/04/21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779E57-2503-41FD-A216-7A142B532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7B5BCC-648C-4E21-B0A9-58C4A3F0B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249B-DD5C-4271-8631-E2300D88B9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23125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8E7BF-D0BF-446D-AF7B-A4C10D68A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DC630A-D0EA-40F8-83D5-4882630FA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0DE7-7691-4D7E-9E26-F4767478F19A}" type="datetimeFigureOut">
              <a:rPr lang="en-ZA" smtClean="0"/>
              <a:t>2021/04/21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169CCF-12F9-43C2-9222-AFFB8136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9D0BF6-3A2E-4641-8315-08A0733FB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249B-DD5C-4271-8631-E2300D88B9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6744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33D90A-0DD2-43EF-91B0-2D8577B28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0DE7-7691-4D7E-9E26-F4767478F19A}" type="datetimeFigureOut">
              <a:rPr lang="en-ZA" smtClean="0"/>
              <a:t>2021/04/21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976146-91B4-4D56-AA27-302E0C996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CCE78-A781-4C4D-90D3-60F6463AB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249B-DD5C-4271-8631-E2300D88B9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41985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29800-8247-48F3-A86D-F6175EEA6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4B38A-9009-478E-8FEA-288A7478E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4B5FBD-620A-4A4B-9B56-86E5214DCE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B7C38B-73F3-45AD-94DD-A1A3A186B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0DE7-7691-4D7E-9E26-F4767478F19A}" type="datetimeFigureOut">
              <a:rPr lang="en-ZA" smtClean="0"/>
              <a:t>2021/04/21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DE498-7306-4A39-B925-0CC419484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8DD7D2-6793-4680-AAA6-632E7333A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249B-DD5C-4271-8631-E2300D88B9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8262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29757-6913-43C8-A5EA-B88461543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E3314-A6F4-43A1-AA8A-72F21418EB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DC26F7-1643-45C6-85E9-1FC317BDBB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EA5F9-D411-424A-AE37-A03FAEE04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0DE7-7691-4D7E-9E26-F4767478F19A}" type="datetimeFigureOut">
              <a:rPr lang="en-ZA" smtClean="0"/>
              <a:t>2021/04/21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9C011F-8E03-4F9B-A424-ABFBB0215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3CA291-DACB-4889-A199-87971A0E4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249B-DD5C-4271-8631-E2300D88B9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88927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C77643-DAD4-45FD-A08B-77163BBFC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51ABE5-8057-4C1C-AC3D-DF4928E24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B43CB-7808-4F78-A64C-79F78F6D7A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F0DE7-7691-4D7E-9E26-F4767478F19A}" type="datetimeFigureOut">
              <a:rPr lang="en-ZA" smtClean="0"/>
              <a:t>2021/04/21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AC6B7-68DE-411F-8BFB-DF8C6C67B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71678-EFFA-4D12-A75F-FDFF0D7C88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3249B-DD5C-4271-8631-E2300D88B97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5648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B2972F-7F81-429C-AB86-65678B232C0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150" y="328612"/>
            <a:ext cx="5727700" cy="57740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679FD7-C6DD-4D8F-8D5C-9E2807B13963}"/>
              </a:ext>
            </a:extLst>
          </p:cNvPr>
          <p:cNvSpPr txBox="1"/>
          <p:nvPr/>
        </p:nvSpPr>
        <p:spPr>
          <a:xfrm>
            <a:off x="313690" y="6102667"/>
            <a:ext cx="118465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Venn-diagram of the shared and unique proteins present in wildtype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TugelaDN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and mutants BIG8-1 and RYNO3936 plants before (Day 0) exposure to water deficit stress.</a:t>
            </a:r>
            <a:endParaRPr lang="en-ZA" sz="1400" dirty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32499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31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Oberholster, A, Prof [ambo@sun.ac.za]</dc:creator>
  <cp:lastModifiedBy>Oberholster, A, Prof [ambo@sun.ac.za]</cp:lastModifiedBy>
  <cp:revision>3</cp:revision>
  <dcterms:created xsi:type="dcterms:W3CDTF">2021-04-21T18:15:31Z</dcterms:created>
  <dcterms:modified xsi:type="dcterms:W3CDTF">2021-04-21T22:09:34Z</dcterms:modified>
</cp:coreProperties>
</file>