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 varScale="1">
        <p:scale>
          <a:sx n="80" d="100"/>
          <a:sy n="80" d="100"/>
        </p:scale>
        <p:origin x="32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750013" y="5926161"/>
            <a:ext cx="5250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Supplemental Figure 10. The phylogenetic tree of TPS genes in </a:t>
            </a:r>
            <a:r>
              <a:rPr lang="en-US" i="1" dirty="0"/>
              <a:t>P. cynaroides</a:t>
            </a:r>
            <a:r>
              <a:rPr lang="en-US" dirty="0"/>
              <a:t>, </a:t>
            </a:r>
            <a:r>
              <a:rPr lang="en-US" i="1" dirty="0"/>
              <a:t>M. integrifolia</a:t>
            </a:r>
            <a:r>
              <a:rPr lang="en-US" dirty="0"/>
              <a:t>, </a:t>
            </a:r>
            <a:r>
              <a:rPr lang="en-US" i="1" dirty="0"/>
              <a:t>A. thaliana </a:t>
            </a:r>
            <a:r>
              <a:rPr lang="en-US" dirty="0"/>
              <a:t>and </a:t>
            </a:r>
            <a:r>
              <a:rPr lang="en-US" i="1" dirty="0"/>
              <a:t>O. sativa</a:t>
            </a:r>
            <a:r>
              <a:rPr lang="en-US" dirty="0"/>
              <a:t>.</a:t>
            </a:r>
            <a:endParaRPr lang="en-GB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4E24C7D-1B0E-EA35-E041-18AD50922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52" y="238396"/>
            <a:ext cx="5250095" cy="531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27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Chang Jiyang</cp:lastModifiedBy>
  <cp:revision>4</cp:revision>
  <dcterms:created xsi:type="dcterms:W3CDTF">2020-11-17T19:01:25Z</dcterms:created>
  <dcterms:modified xsi:type="dcterms:W3CDTF">2022-07-21T14:52:10Z</dcterms:modified>
</cp:coreProperties>
</file>