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4"/>
  </p:normalViewPr>
  <p:slideViewPr>
    <p:cSldViewPr>
      <p:cViewPr varScale="1">
        <p:scale>
          <a:sx n="121" d="100"/>
          <a:sy n="121" d="100"/>
        </p:scale>
        <p:origin x="82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5229B-F315-4204-9808-5CE1F396C28D}" type="datetimeFigureOut">
              <a:rPr lang="en-ZA" smtClean="0"/>
              <a:t>2020/09/21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74EF8-EDA6-49A4-ADBB-78A20E6D567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6285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17DA-6F3C-4DBD-A678-8D8795C077BA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1787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2D3A-6FF5-49C8-BF96-A31E827BB8D3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4946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91637-82EA-4988-81A4-DFE5F9EE8E2E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113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C5E3-ECA2-4902-A8B1-5CF3617D5AB7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4241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0707-A9CF-4C99-91B0-4E6278DC35E3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5073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BE3E-F0B8-4E91-B667-31718D5D2ACC}" type="datetime1">
              <a:rPr lang="en-ZA" smtClean="0"/>
              <a:t>2020/09/21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9079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6E0C-31D7-4B0B-B3F0-38A1C396629F}" type="datetime1">
              <a:rPr lang="en-ZA" smtClean="0"/>
              <a:t>2020/09/21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1418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FDCD-292E-4CDB-80C7-35D19008D902}" type="datetime1">
              <a:rPr lang="en-ZA" smtClean="0"/>
              <a:t>2020/09/21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5122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7202-80CD-48F0-A976-83388BD644B1}" type="datetime1">
              <a:rPr lang="en-ZA" smtClean="0"/>
              <a:t>2020/09/21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23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5678-B922-4557-8DFF-A1F9DAE4ED27}" type="datetime1">
              <a:rPr lang="en-ZA" smtClean="0"/>
              <a:t>2020/09/21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4308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3CD9-19F9-4CFA-985F-B78D3A6B91F7}" type="datetime1">
              <a:rPr lang="en-ZA" smtClean="0"/>
              <a:t>2020/09/21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382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1A8C-F957-45F5-BF6C-593529E53798}" type="datetime1">
              <a:rPr lang="en-ZA" smtClean="0"/>
              <a:t>2020/09/21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Elsie M Nolte, PhD thesis 2018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AE34-44F4-4B54-90F1-65306603B5A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942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e cell vide 4fp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3828" y="1463960"/>
            <a:ext cx="3550215" cy="3240000"/>
          </a:xfrm>
          <a:prstGeom prst="rect">
            <a:avLst/>
          </a:prstGeom>
        </p:spPr>
      </p:pic>
      <p:pic>
        <p:nvPicPr>
          <p:cNvPr id="7" name="ESE-16 video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67358" y="1463960"/>
            <a:ext cx="3695633" cy="32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3828" y="4723640"/>
            <a:ext cx="73091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400">
                <a:latin typeface="Palatino Linotype" panose="02040502050505030304" pitchFamily="18" charset="0"/>
              </a:rPr>
              <a:t>Video S1</a:t>
            </a:r>
            <a:r>
              <a:rPr lang="en-ZA" sz="1400" dirty="0">
                <a:latin typeface="Palatino Linotype" panose="02040502050505030304" pitchFamily="18" charset="0"/>
              </a:rPr>
              <a:t>: Time-lapse imaging of HeLa Kyoto cells exposed to DMSO as a vehicle control and 0.4 µM ESE-16. Videos illustrate cell division in DMSO exposed samples (time-lapse: 50 minutes) (A) and the induction of a metaphase block in ESE-16 treated cells (time-lapse: 680 minutes) (B).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5202" y="147735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0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7358" y="1463960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0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AB009AD-03C1-3E4A-8D4A-20D0136B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ZA" dirty="0"/>
              <a:t>Mercier </a:t>
            </a:r>
            <a:r>
              <a:rPr lang="en-ZA" i="1" dirty="0"/>
              <a:t>et al </a:t>
            </a:r>
            <a:r>
              <a:rPr lang="en-ZA" dirty="0"/>
              <a:t>Molecules 2020</a:t>
            </a:r>
          </a:p>
        </p:txBody>
      </p:sp>
    </p:spTree>
    <p:extLst>
      <p:ext uri="{BB962C8B-B14F-4D97-AF65-F5344CB8AC3E}">
        <p14:creationId xmlns:p14="http://schemas.microsoft.com/office/powerpoint/2010/main" val="119836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83"/>
    </mc:Choice>
    <mc:Fallback xmlns="">
      <p:transition spd="slow" advTm="685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2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5"/>
        <p14:playEvt time="0" objId="7"/>
        <p14:playEvt time="5276" objId="5"/>
        <p14:playEvt time="10557" objId="5"/>
        <p14:playEvt time="15833" objId="5"/>
        <p14:playEvt time="21105" objId="5"/>
        <p14:playEvt time="26381" objId="5"/>
        <p14:playEvt time="31652" objId="5"/>
        <p14:playEvt time="36926" objId="5"/>
        <p14:playEvt time="42175" objId="5"/>
        <p14:playEvt time="47447" objId="5"/>
        <p14:playEvt time="52722" objId="5"/>
        <p14:playEvt time="57996" objId="5"/>
        <p14:playEvt time="63271" objId="5"/>
        <p14:stopEvt time="68275" objId="7"/>
        <p14:playEvt time="68549" objId="5"/>
        <p14:stopEvt time="68583" objId="5"/>
      </p14:showEvtLst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65</Words>
  <Application>Microsoft Macintosh PowerPoint</Application>
  <PresentationFormat>On-screen Show (4:3)</PresentationFormat>
  <Paragraphs>4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Nolte</dc:creator>
  <cp:lastModifiedBy>Prof. AE Mercier</cp:lastModifiedBy>
  <cp:revision>11</cp:revision>
  <dcterms:created xsi:type="dcterms:W3CDTF">2018-09-08T19:41:55Z</dcterms:created>
  <dcterms:modified xsi:type="dcterms:W3CDTF">2020-09-21T15:21:54Z</dcterms:modified>
</cp:coreProperties>
</file>