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BFA66-646C-0C70-0A52-6D13E93F5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9F12D-DEA5-B603-D6DA-E6D7F42E1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18E3D-BAC4-DCF8-421C-BD1C113B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58868-8AB9-F13C-0604-BAEC285E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C8AFF-7C12-4400-6586-1DE6116A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379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C858-39E5-CDD2-2A77-A1054FE63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9B05B-1C44-F548-693A-47671107E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1445C-F439-E189-F81F-EA6AF0565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C5382-2286-5031-6116-437645638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27025-3BC9-B268-AC94-B47739A67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994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5FAB66-6B1D-45C7-B042-98D17D6E6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0D07B-80B4-F42B-93B7-DB9654A5D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BF9A2-9C16-AC10-C002-5293E160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8F66C-05FB-E5B7-9A76-B2A330D0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0734B-B86E-E7E3-DD27-48D1CE60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050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DF1A-A0EB-2EDE-FD0A-AF455B63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E3C54-4765-1016-E638-091304FA0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4AE39-15AD-4120-D366-77CCF08FF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5822-953D-D437-FFDD-4D2696B8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5FD43-88E6-8037-AC25-9D6D3966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882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7932B-1A10-F2BA-60FA-19078F251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137B6-D60E-7EC0-0962-41127A8E3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BCEC0-7510-0F39-3854-265376E3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186B-88F3-24EC-75EE-0FFC3D3D1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5BE6A-BF8E-3D4E-4C3B-9CCCF0C7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620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A753D-E794-BC5A-7D65-F0A509AE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DC196-8991-354B-6298-10C6F1B7B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865619-5194-CCA6-C96D-694998327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4E3B3-6830-2421-7490-1F16FE68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ACDA6-55B8-C046-0E96-E9ADEAA8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560BC-E53D-51BC-1309-61D486CA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872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C39B2-491E-8920-75DD-5FDB6557B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FCE62-F949-799A-3BF8-953D4BBB1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43ACE2-9CE8-BEC3-926A-324D0072E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BFA27-287C-9962-E696-AD990A4E5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9968E6-14C7-DFA4-C6B0-BBACE6BA9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C8AD0-EC70-8FCC-439B-785B10D3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A203CC-8237-FF28-9A75-F45A4D77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A5465B-5E30-1BB4-F050-3109404BD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439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0417C-BE1A-8433-23EA-5DAFD99D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7AAE-D2C6-E8A5-460A-4FC1682B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D71EE-E27A-4CA5-13AB-E0738F2CB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49B028-FC79-62D5-7AE1-3C1A8627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398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BB7AA2-2E39-D9A2-3AEB-B617702C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FDA050-4CD4-E3AB-2828-A7807719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B4CBE-1EB8-11B1-BA9A-148809CD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444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EB4E0-AB33-DE0C-DCC8-38A19A18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FF01A-9C7F-FDA1-986B-09AF8B9A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82F04-3C9C-E878-8501-14189BDE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7D7BC-B581-89B1-9394-B02533AA6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6B07F-957F-863B-5B2F-3C69F1452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D2BEC-D06B-E6AE-675E-629C864C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200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CE23-97FB-A374-3535-75E3D06DC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923FD-289F-D175-94FA-FDA94B6A3D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585261-D0F4-4620-E7E8-C252C3922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6E4A2-1B93-9CA8-11DD-43609A6AF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7A87B-4D68-69A6-FDD4-A3EE05DF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D81F0-96EA-94E1-8BC9-A72931AE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117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33D051-9EA4-7BB4-3083-1ABA51030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D744D-728A-5B96-63A2-64C778E2B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D0735-13C6-D724-3477-4A000F1BE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4265A-05A9-4201-A792-CF9E21EE022C}" type="datetimeFigureOut">
              <a:rPr lang="en-ZA" smtClean="0"/>
              <a:t>2025/10/03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3AAD9-1DA9-562B-7799-F497FD710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78251-A51B-0C3E-4595-F820B41AD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00651-CD0A-49AA-B7A1-307A3930B64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926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9B9B3CD-3871-F1AB-38B0-C99815F5D5F1}"/>
              </a:ext>
            </a:extLst>
          </p:cNvPr>
          <p:cNvGrpSpPr/>
          <p:nvPr/>
        </p:nvGrpSpPr>
        <p:grpSpPr>
          <a:xfrm>
            <a:off x="171236" y="212913"/>
            <a:ext cx="11849528" cy="6332546"/>
            <a:chOff x="171236" y="212913"/>
            <a:chExt cx="11849528" cy="6332546"/>
          </a:xfrm>
        </p:grpSpPr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C3085F21-BE58-EA10-3D41-0412A298121A}"/>
                </a:ext>
              </a:extLst>
            </p:cNvPr>
            <p:cNvGrpSpPr/>
            <p:nvPr/>
          </p:nvGrpSpPr>
          <p:grpSpPr>
            <a:xfrm>
              <a:off x="171236" y="212913"/>
              <a:ext cx="4318000" cy="3303587"/>
              <a:chOff x="3783013" y="4478338"/>
              <a:chExt cx="4318000" cy="3303587"/>
            </a:xfrm>
          </p:grpSpPr>
          <p:grpSp>
            <p:nvGrpSpPr>
              <p:cNvPr id="180" name="Group 173">
                <a:extLst>
                  <a:ext uri="{FF2B5EF4-FFF2-40B4-BE49-F238E27FC236}">
                    <a16:creationId xmlns:a16="http://schemas.microsoft.com/office/drawing/2014/main" id="{9060E6C4-BA2A-7ECA-7D89-237CA376635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783013" y="4478338"/>
                <a:ext cx="4318000" cy="3303587"/>
                <a:chOff x="2383" y="2821"/>
                <a:chExt cx="2720" cy="2081"/>
              </a:xfrm>
            </p:grpSpPr>
            <p:sp>
              <p:nvSpPr>
                <p:cNvPr id="181" name="AutoShape 172">
                  <a:extLst>
                    <a:ext uri="{FF2B5EF4-FFF2-40B4-BE49-F238E27FC236}">
                      <a16:creationId xmlns:a16="http://schemas.microsoft.com/office/drawing/2014/main" id="{00E61632-FF58-C975-2EA8-552E8E94E31E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383" y="2821"/>
                  <a:ext cx="2720" cy="20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A" dirty="0"/>
                </a:p>
              </p:txBody>
            </p:sp>
            <p:grpSp>
              <p:nvGrpSpPr>
                <p:cNvPr id="182" name="Group 335">
                  <a:extLst>
                    <a:ext uri="{FF2B5EF4-FFF2-40B4-BE49-F238E27FC236}">
                      <a16:creationId xmlns:a16="http://schemas.microsoft.com/office/drawing/2014/main" id="{A4C6C89D-A0AF-D073-8D85-66E4E8E341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36" y="2898"/>
                  <a:ext cx="2419" cy="1710"/>
                  <a:chOff x="2536" y="2898"/>
                  <a:chExt cx="2419" cy="1710"/>
                </a:xfrm>
              </p:grpSpPr>
              <p:sp>
                <p:nvSpPr>
                  <p:cNvPr id="187" name="Rectangle 174">
                    <a:extLst>
                      <a:ext uri="{FF2B5EF4-FFF2-40B4-BE49-F238E27FC236}">
                        <a16:creationId xmlns:a16="http://schemas.microsoft.com/office/drawing/2014/main" id="{69E1571B-F9CB-D2E8-7AE9-9596052286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7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1600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8" name="Rectangle 175">
                    <a:extLst>
                      <a:ext uri="{FF2B5EF4-FFF2-40B4-BE49-F238E27FC236}">
                        <a16:creationId xmlns:a16="http://schemas.microsoft.com/office/drawing/2014/main" id="{501C37C3-D98D-4021-A511-44E77343F5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9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1620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9" name="Rectangle 176">
                    <a:extLst>
                      <a:ext uri="{FF2B5EF4-FFF2-40B4-BE49-F238E27FC236}">
                        <a16:creationId xmlns:a16="http://schemas.microsoft.com/office/drawing/2014/main" id="{92CA8DB8-EE02-F09D-14D3-1A3693B0BD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1640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0" name="Rectangle 177">
                    <a:extLst>
                      <a:ext uri="{FF2B5EF4-FFF2-40B4-BE49-F238E27FC236}">
                        <a16:creationId xmlns:a16="http://schemas.microsoft.com/office/drawing/2014/main" id="{C334C181-4D46-1FDA-A348-FB1F962D4D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3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1660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1" name="Rectangle 178">
                    <a:extLst>
                      <a:ext uri="{FF2B5EF4-FFF2-40B4-BE49-F238E27FC236}">
                        <a16:creationId xmlns:a16="http://schemas.microsoft.com/office/drawing/2014/main" id="{2CCA4E3E-E43B-11F3-ADEF-F8E93ADA08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5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1680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2" name="Rectangle 179">
                    <a:extLst>
                      <a:ext uri="{FF2B5EF4-FFF2-40B4-BE49-F238E27FC236}">
                        <a16:creationId xmlns:a16="http://schemas.microsoft.com/office/drawing/2014/main" id="{53A59D38-CF82-D6C2-4BAA-C2BAF88191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79" y="4392"/>
                    <a:ext cx="184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1700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3" name="Rectangle 180">
                    <a:extLst>
                      <a:ext uri="{FF2B5EF4-FFF2-40B4-BE49-F238E27FC236}">
                        <a16:creationId xmlns:a16="http://schemas.microsoft.com/office/drawing/2014/main" id="{14FD3264-A1CC-5CE4-336D-FC77CA4060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4185"/>
                    <a:ext cx="165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0,00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4" name="Rectangle 181">
                    <a:extLst>
                      <a:ext uri="{FF2B5EF4-FFF2-40B4-BE49-F238E27FC236}">
                        <a16:creationId xmlns:a16="http://schemas.microsoft.com/office/drawing/2014/main" id="{A3A50ACF-0FC8-52DA-EF5D-FC8F8F2F79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921"/>
                    <a:ext cx="165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0,01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5" name="Rectangle 182">
                    <a:extLst>
                      <a:ext uri="{FF2B5EF4-FFF2-40B4-BE49-F238E27FC236}">
                        <a16:creationId xmlns:a16="http://schemas.microsoft.com/office/drawing/2014/main" id="{83B0BDFB-C55E-52F2-9D95-22B3F3E7A9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658"/>
                    <a:ext cx="165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0,02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6" name="Rectangle 183">
                    <a:extLst>
                      <a:ext uri="{FF2B5EF4-FFF2-40B4-BE49-F238E27FC236}">
                        <a16:creationId xmlns:a16="http://schemas.microsoft.com/office/drawing/2014/main" id="{D223AEDD-00EB-AD68-971E-C5FB7274F2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393"/>
                    <a:ext cx="165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0,03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7" name="Rectangle 184">
                    <a:extLst>
                      <a:ext uri="{FF2B5EF4-FFF2-40B4-BE49-F238E27FC236}">
                        <a16:creationId xmlns:a16="http://schemas.microsoft.com/office/drawing/2014/main" id="{1C90E2C3-0F5B-8319-9F75-0B58F2EB5B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9" y="3129"/>
                    <a:ext cx="165" cy="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0,04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98" name="Line 185">
                    <a:extLst>
                      <a:ext uri="{FF2B5EF4-FFF2-40B4-BE49-F238E27FC236}">
                        <a16:creationId xmlns:a16="http://schemas.microsoft.com/office/drawing/2014/main" id="{7B19EA52-C7E5-B78D-B8A5-48F91DB2E9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199" name="Line 186">
                    <a:extLst>
                      <a:ext uri="{FF2B5EF4-FFF2-40B4-BE49-F238E27FC236}">
                        <a16:creationId xmlns:a16="http://schemas.microsoft.com/office/drawing/2014/main" id="{BFA4D68D-34BB-4E16-9504-AE803C4A9E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4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0" name="Line 187">
                    <a:extLst>
                      <a:ext uri="{FF2B5EF4-FFF2-40B4-BE49-F238E27FC236}">
                        <a16:creationId xmlns:a16="http://schemas.microsoft.com/office/drawing/2014/main" id="{E55F3951-718A-B87F-83A2-53E0970F75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1" name="Line 188">
                    <a:extLst>
                      <a:ext uri="{FF2B5EF4-FFF2-40B4-BE49-F238E27FC236}">
                        <a16:creationId xmlns:a16="http://schemas.microsoft.com/office/drawing/2014/main" id="{A50C4AA2-C15F-F800-2A96-853C1DF5CC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2" name="Line 189">
                    <a:extLst>
                      <a:ext uri="{FF2B5EF4-FFF2-40B4-BE49-F238E27FC236}">
                        <a16:creationId xmlns:a16="http://schemas.microsoft.com/office/drawing/2014/main" id="{7A6AE3E8-02CE-6AE0-7598-16B7D172F6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2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3" name="Line 190">
                    <a:extLst>
                      <a:ext uri="{FF2B5EF4-FFF2-40B4-BE49-F238E27FC236}">
                        <a16:creationId xmlns:a16="http://schemas.microsoft.com/office/drawing/2014/main" id="{41947456-C273-62F1-A45B-E607FE2D55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8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4" name="Line 191">
                    <a:extLst>
                      <a:ext uri="{FF2B5EF4-FFF2-40B4-BE49-F238E27FC236}">
                        <a16:creationId xmlns:a16="http://schemas.microsoft.com/office/drawing/2014/main" id="{94A92903-4AFC-5F0D-6A25-63E168B3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4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5" name="Line 192">
                    <a:extLst>
                      <a:ext uri="{FF2B5EF4-FFF2-40B4-BE49-F238E27FC236}">
                        <a16:creationId xmlns:a16="http://schemas.microsoft.com/office/drawing/2014/main" id="{77D3955B-486D-3FF7-1CDF-E6448D161C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0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6" name="Line 193">
                    <a:extLst>
                      <a:ext uri="{FF2B5EF4-FFF2-40B4-BE49-F238E27FC236}">
                        <a16:creationId xmlns:a16="http://schemas.microsoft.com/office/drawing/2014/main" id="{2F94E3EE-B0DC-8132-6A86-F562CFD694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6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7" name="Line 194">
                    <a:extLst>
                      <a:ext uri="{FF2B5EF4-FFF2-40B4-BE49-F238E27FC236}">
                        <a16:creationId xmlns:a16="http://schemas.microsoft.com/office/drawing/2014/main" id="{B7895835-4A66-D965-9F94-50AC2A85B8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2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8" name="Line 195">
                    <a:extLst>
                      <a:ext uri="{FF2B5EF4-FFF2-40B4-BE49-F238E27FC236}">
                        <a16:creationId xmlns:a16="http://schemas.microsoft.com/office/drawing/2014/main" id="{8DD62428-5A1D-EE53-9C09-74A9DDEFD3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8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09" name="Line 196">
                    <a:extLst>
                      <a:ext uri="{FF2B5EF4-FFF2-40B4-BE49-F238E27FC236}">
                        <a16:creationId xmlns:a16="http://schemas.microsoft.com/office/drawing/2014/main" id="{C832CFFD-C34D-F0A1-3959-EB330EB4AB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47" y="4355"/>
                    <a:ext cx="0" cy="2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0" name="Line 197">
                    <a:extLst>
                      <a:ext uri="{FF2B5EF4-FFF2-40B4-BE49-F238E27FC236}">
                        <a16:creationId xmlns:a16="http://schemas.microsoft.com/office/drawing/2014/main" id="{89376729-C281-D5F7-29B5-A6A4FA88B4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07" y="4355"/>
                    <a:ext cx="0" cy="1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1" name="Line 198">
                    <a:extLst>
                      <a:ext uri="{FF2B5EF4-FFF2-40B4-BE49-F238E27FC236}">
                        <a16:creationId xmlns:a16="http://schemas.microsoft.com/office/drawing/2014/main" id="{B9727A2A-AB06-7A4A-A021-584732D40C7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87" y="4355"/>
                    <a:ext cx="192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2" name="Line 199">
                    <a:extLst>
                      <a:ext uri="{FF2B5EF4-FFF2-40B4-BE49-F238E27FC236}">
                        <a16:creationId xmlns:a16="http://schemas.microsoft.com/office/drawing/2014/main" id="{4BC87299-74C7-6755-CD6B-2C34D7AEB1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4355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3" name="Line 200">
                    <a:extLst>
                      <a:ext uri="{FF2B5EF4-FFF2-40B4-BE49-F238E27FC236}">
                        <a16:creationId xmlns:a16="http://schemas.microsoft.com/office/drawing/2014/main" id="{F447B5AD-48ED-3693-F6B9-260827CF8E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59" y="4223"/>
                    <a:ext cx="2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4" name="Line 201">
                    <a:extLst>
                      <a:ext uri="{FF2B5EF4-FFF2-40B4-BE49-F238E27FC236}">
                        <a16:creationId xmlns:a16="http://schemas.microsoft.com/office/drawing/2014/main" id="{252E00EF-4A03-DCD9-D576-3563283B3D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4092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5" name="Line 202">
                    <a:extLst>
                      <a:ext uri="{FF2B5EF4-FFF2-40B4-BE49-F238E27FC236}">
                        <a16:creationId xmlns:a16="http://schemas.microsoft.com/office/drawing/2014/main" id="{FAB02AE9-EEE9-02BF-0D0F-D1DB06D479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59" y="3959"/>
                    <a:ext cx="2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6" name="Line 203">
                    <a:extLst>
                      <a:ext uri="{FF2B5EF4-FFF2-40B4-BE49-F238E27FC236}">
                        <a16:creationId xmlns:a16="http://schemas.microsoft.com/office/drawing/2014/main" id="{BBDFA3E6-799A-FD26-DC87-61923658E9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3827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7" name="Line 204">
                    <a:extLst>
                      <a:ext uri="{FF2B5EF4-FFF2-40B4-BE49-F238E27FC236}">
                        <a16:creationId xmlns:a16="http://schemas.microsoft.com/office/drawing/2014/main" id="{7CB8F70A-C079-3A93-0BDE-FF0F062394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59" y="3695"/>
                    <a:ext cx="2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8" name="Line 205">
                    <a:extLst>
                      <a:ext uri="{FF2B5EF4-FFF2-40B4-BE49-F238E27FC236}">
                        <a16:creationId xmlns:a16="http://schemas.microsoft.com/office/drawing/2014/main" id="{E82A7E55-D9C5-C1DD-E6F8-100A6F98E11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3563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19" name="Line 206">
                    <a:extLst>
                      <a:ext uri="{FF2B5EF4-FFF2-40B4-BE49-F238E27FC236}">
                        <a16:creationId xmlns:a16="http://schemas.microsoft.com/office/drawing/2014/main" id="{FCA02C7A-5C12-B643-7FA1-30C20CCC57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59" y="3431"/>
                    <a:ext cx="2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0" name="Line 207">
                    <a:extLst>
                      <a:ext uri="{FF2B5EF4-FFF2-40B4-BE49-F238E27FC236}">
                        <a16:creationId xmlns:a16="http://schemas.microsoft.com/office/drawing/2014/main" id="{FFF48E95-1DE2-5CFD-7135-EDC77361B4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3299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1" name="Line 208">
                    <a:extLst>
                      <a:ext uri="{FF2B5EF4-FFF2-40B4-BE49-F238E27FC236}">
                        <a16:creationId xmlns:a16="http://schemas.microsoft.com/office/drawing/2014/main" id="{EDDF00FF-AD43-436F-0704-4C25C0A0B0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59" y="3167"/>
                    <a:ext cx="2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2" name="Line 209">
                    <a:extLst>
                      <a:ext uri="{FF2B5EF4-FFF2-40B4-BE49-F238E27FC236}">
                        <a16:creationId xmlns:a16="http://schemas.microsoft.com/office/drawing/2014/main" id="{163F4E17-8930-5840-DFD8-9A59ED95E40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3" y="3035"/>
                    <a:ext cx="14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3" name="Line 210">
                    <a:extLst>
                      <a:ext uri="{FF2B5EF4-FFF2-40B4-BE49-F238E27FC236}">
                        <a16:creationId xmlns:a16="http://schemas.microsoft.com/office/drawing/2014/main" id="{D7C95991-54D5-ADD7-B3F0-E8E78900BE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7" y="3035"/>
                    <a:ext cx="0" cy="132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4" name="Line 211">
                    <a:extLst>
                      <a:ext uri="{FF2B5EF4-FFF2-40B4-BE49-F238E27FC236}">
                        <a16:creationId xmlns:a16="http://schemas.microsoft.com/office/drawing/2014/main" id="{7DDE251C-EB2B-05D3-7AD0-A45FE46FF6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8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5" name="Line 212">
                    <a:extLst>
                      <a:ext uri="{FF2B5EF4-FFF2-40B4-BE49-F238E27FC236}">
                        <a16:creationId xmlns:a16="http://schemas.microsoft.com/office/drawing/2014/main" id="{9D4B3E6F-80B4-DA34-BB37-6D75B2A3E1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4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6" name="Line 213">
                    <a:extLst>
                      <a:ext uri="{FF2B5EF4-FFF2-40B4-BE49-F238E27FC236}">
                        <a16:creationId xmlns:a16="http://schemas.microsoft.com/office/drawing/2014/main" id="{AC0564F3-77A8-A869-8119-838E9FCDB3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0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7" name="Line 214">
                    <a:extLst>
                      <a:ext uri="{FF2B5EF4-FFF2-40B4-BE49-F238E27FC236}">
                        <a16:creationId xmlns:a16="http://schemas.microsoft.com/office/drawing/2014/main" id="{6FC78965-B32D-93DA-EF80-67A4C973E0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6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8" name="Line 215">
                    <a:extLst>
                      <a:ext uri="{FF2B5EF4-FFF2-40B4-BE49-F238E27FC236}">
                        <a16:creationId xmlns:a16="http://schemas.microsoft.com/office/drawing/2014/main" id="{27757703-FD19-49B1-FD91-C3B1600442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2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29" name="Line 216">
                    <a:extLst>
                      <a:ext uri="{FF2B5EF4-FFF2-40B4-BE49-F238E27FC236}">
                        <a16:creationId xmlns:a16="http://schemas.microsoft.com/office/drawing/2014/main" id="{F3B5A96E-FB4C-04D2-F26A-3D05BA00F7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8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0" name="Line 217">
                    <a:extLst>
                      <a:ext uri="{FF2B5EF4-FFF2-40B4-BE49-F238E27FC236}">
                        <a16:creationId xmlns:a16="http://schemas.microsoft.com/office/drawing/2014/main" id="{00A5D236-B526-32A9-ADC4-49C2AF3BCE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1" name="Line 218">
                    <a:extLst>
                      <a:ext uri="{FF2B5EF4-FFF2-40B4-BE49-F238E27FC236}">
                        <a16:creationId xmlns:a16="http://schemas.microsoft.com/office/drawing/2014/main" id="{350BAE56-DD45-EBC0-4567-B83081262EE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0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2" name="Line 219">
                    <a:extLst>
                      <a:ext uri="{FF2B5EF4-FFF2-40B4-BE49-F238E27FC236}">
                        <a16:creationId xmlns:a16="http://schemas.microsoft.com/office/drawing/2014/main" id="{70CB0A6E-D633-CCB9-73D1-B09D9AB9A8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6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3" name="Line 220">
                    <a:extLst>
                      <a:ext uri="{FF2B5EF4-FFF2-40B4-BE49-F238E27FC236}">
                        <a16:creationId xmlns:a16="http://schemas.microsoft.com/office/drawing/2014/main" id="{A1202930-B973-C815-FC5D-067BACFC6C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2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4" name="Line 221">
                    <a:extLst>
                      <a:ext uri="{FF2B5EF4-FFF2-40B4-BE49-F238E27FC236}">
                        <a16:creationId xmlns:a16="http://schemas.microsoft.com/office/drawing/2014/main" id="{1BD4F794-136D-50CA-1C16-C35D53387E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8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5" name="Line 222">
                    <a:extLst>
                      <a:ext uri="{FF2B5EF4-FFF2-40B4-BE49-F238E27FC236}">
                        <a16:creationId xmlns:a16="http://schemas.microsoft.com/office/drawing/2014/main" id="{E8BFE1B1-BD7C-BAC1-5670-DBE25A2FD4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4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6" name="Line 223">
                    <a:extLst>
                      <a:ext uri="{FF2B5EF4-FFF2-40B4-BE49-F238E27FC236}">
                        <a16:creationId xmlns:a16="http://schemas.microsoft.com/office/drawing/2014/main" id="{DA6E6F6A-248D-6BCF-F150-49A3223A1A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7" name="Line 224">
                    <a:extLst>
                      <a:ext uri="{FF2B5EF4-FFF2-40B4-BE49-F238E27FC236}">
                        <a16:creationId xmlns:a16="http://schemas.microsoft.com/office/drawing/2014/main" id="{D2D66CE7-4006-2A05-9023-C9E50B0BD1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87" y="3035"/>
                    <a:ext cx="192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8" name="Line 225">
                    <a:extLst>
                      <a:ext uri="{FF2B5EF4-FFF2-40B4-BE49-F238E27FC236}">
                        <a16:creationId xmlns:a16="http://schemas.microsoft.com/office/drawing/2014/main" id="{404BC685-9879-F195-C616-8F8B43BC7F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435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39" name="Line 226">
                    <a:extLst>
                      <a:ext uri="{FF2B5EF4-FFF2-40B4-BE49-F238E27FC236}">
                        <a16:creationId xmlns:a16="http://schemas.microsoft.com/office/drawing/2014/main" id="{B0B9506D-C838-6FC3-E88F-F8E143FB2D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4223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0" name="Line 227">
                    <a:extLst>
                      <a:ext uri="{FF2B5EF4-FFF2-40B4-BE49-F238E27FC236}">
                        <a16:creationId xmlns:a16="http://schemas.microsoft.com/office/drawing/2014/main" id="{A6701D58-F927-43DD-ABAE-F5D414D340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4092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1" name="Line 228">
                    <a:extLst>
                      <a:ext uri="{FF2B5EF4-FFF2-40B4-BE49-F238E27FC236}">
                        <a16:creationId xmlns:a16="http://schemas.microsoft.com/office/drawing/2014/main" id="{D3C7BC5D-FD97-CF93-4704-C6981A11B9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959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2" name="Line 229">
                    <a:extLst>
                      <a:ext uri="{FF2B5EF4-FFF2-40B4-BE49-F238E27FC236}">
                        <a16:creationId xmlns:a16="http://schemas.microsoft.com/office/drawing/2014/main" id="{970B24CB-24D8-ECFD-E1DD-EBB4CB024B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827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3" name="Line 230">
                    <a:extLst>
                      <a:ext uri="{FF2B5EF4-FFF2-40B4-BE49-F238E27FC236}">
                        <a16:creationId xmlns:a16="http://schemas.microsoft.com/office/drawing/2014/main" id="{1C5F04BD-22D1-C6F8-8E6A-61F461304A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69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4" name="Line 231">
                    <a:extLst>
                      <a:ext uri="{FF2B5EF4-FFF2-40B4-BE49-F238E27FC236}">
                        <a16:creationId xmlns:a16="http://schemas.microsoft.com/office/drawing/2014/main" id="{23D9295C-F2D0-8F9B-3321-5B84BCE4E7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563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5" name="Line 232">
                    <a:extLst>
                      <a:ext uri="{FF2B5EF4-FFF2-40B4-BE49-F238E27FC236}">
                        <a16:creationId xmlns:a16="http://schemas.microsoft.com/office/drawing/2014/main" id="{6738E78A-FEE5-5824-1E5C-E85F9BE1CF0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431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6" name="Line 233">
                    <a:extLst>
                      <a:ext uri="{FF2B5EF4-FFF2-40B4-BE49-F238E27FC236}">
                        <a16:creationId xmlns:a16="http://schemas.microsoft.com/office/drawing/2014/main" id="{A48F3DDC-8B35-D969-EED3-8F37FA2D75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299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7" name="Line 234">
                    <a:extLst>
                      <a:ext uri="{FF2B5EF4-FFF2-40B4-BE49-F238E27FC236}">
                        <a16:creationId xmlns:a16="http://schemas.microsoft.com/office/drawing/2014/main" id="{689CC54C-D5C8-124E-4EF9-AA34643A9F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167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8" name="Line 235">
                    <a:extLst>
                      <a:ext uri="{FF2B5EF4-FFF2-40B4-BE49-F238E27FC236}">
                        <a16:creationId xmlns:a16="http://schemas.microsoft.com/office/drawing/2014/main" id="{DE7EE14E-2F56-E645-E03E-62F06CB2AE3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7" y="3035"/>
                    <a:ext cx="0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49" name="Line 236">
                    <a:extLst>
                      <a:ext uri="{FF2B5EF4-FFF2-40B4-BE49-F238E27FC236}">
                        <a16:creationId xmlns:a16="http://schemas.microsoft.com/office/drawing/2014/main" id="{E585E26E-8614-F6A4-6AE5-E7A0941D3B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07" y="3035"/>
                    <a:ext cx="0" cy="132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0" name="Freeform 237">
                    <a:extLst>
                      <a:ext uri="{FF2B5EF4-FFF2-40B4-BE49-F238E27FC236}">
                        <a16:creationId xmlns:a16="http://schemas.microsoft.com/office/drawing/2014/main" id="{B9F18A3D-7204-12B3-B9B7-A26AE167FE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129"/>
                    <a:ext cx="1608" cy="1094"/>
                  </a:xfrm>
                  <a:custGeom>
                    <a:avLst/>
                    <a:gdLst>
                      <a:gd name="T0" fmla="*/ 1586 w 1608"/>
                      <a:gd name="T1" fmla="*/ 1063 h 1094"/>
                      <a:gd name="T2" fmla="*/ 1540 w 1608"/>
                      <a:gd name="T3" fmla="*/ 992 h 1094"/>
                      <a:gd name="T4" fmla="*/ 1495 w 1608"/>
                      <a:gd name="T5" fmla="*/ 925 h 1094"/>
                      <a:gd name="T6" fmla="*/ 1450 w 1608"/>
                      <a:gd name="T7" fmla="*/ 883 h 1094"/>
                      <a:gd name="T8" fmla="*/ 1405 w 1608"/>
                      <a:gd name="T9" fmla="*/ 847 h 1094"/>
                      <a:gd name="T10" fmla="*/ 1359 w 1608"/>
                      <a:gd name="T11" fmla="*/ 806 h 1094"/>
                      <a:gd name="T12" fmla="*/ 1314 w 1608"/>
                      <a:gd name="T13" fmla="*/ 748 h 1094"/>
                      <a:gd name="T14" fmla="*/ 1269 w 1608"/>
                      <a:gd name="T15" fmla="*/ 696 h 1094"/>
                      <a:gd name="T16" fmla="*/ 1223 w 1608"/>
                      <a:gd name="T17" fmla="*/ 636 h 1094"/>
                      <a:gd name="T18" fmla="*/ 1178 w 1608"/>
                      <a:gd name="T19" fmla="*/ 561 h 1094"/>
                      <a:gd name="T20" fmla="*/ 1133 w 1608"/>
                      <a:gd name="T21" fmla="*/ 493 h 1094"/>
                      <a:gd name="T22" fmla="*/ 1087 w 1608"/>
                      <a:gd name="T23" fmla="*/ 428 h 1094"/>
                      <a:gd name="T24" fmla="*/ 1042 w 1608"/>
                      <a:gd name="T25" fmla="*/ 367 h 1094"/>
                      <a:gd name="T26" fmla="*/ 997 w 1608"/>
                      <a:gd name="T27" fmla="*/ 301 h 1094"/>
                      <a:gd name="T28" fmla="*/ 951 w 1608"/>
                      <a:gd name="T29" fmla="*/ 238 h 1094"/>
                      <a:gd name="T30" fmla="*/ 906 w 1608"/>
                      <a:gd name="T31" fmla="*/ 181 h 1094"/>
                      <a:gd name="T32" fmla="*/ 861 w 1608"/>
                      <a:gd name="T33" fmla="*/ 122 h 1094"/>
                      <a:gd name="T34" fmla="*/ 815 w 1608"/>
                      <a:gd name="T35" fmla="*/ 78 h 1094"/>
                      <a:gd name="T36" fmla="*/ 770 w 1608"/>
                      <a:gd name="T37" fmla="*/ 58 h 1094"/>
                      <a:gd name="T38" fmla="*/ 725 w 1608"/>
                      <a:gd name="T39" fmla="*/ 37 h 1094"/>
                      <a:gd name="T40" fmla="*/ 679 w 1608"/>
                      <a:gd name="T41" fmla="*/ 24 h 1094"/>
                      <a:gd name="T42" fmla="*/ 634 w 1608"/>
                      <a:gd name="T43" fmla="*/ 20 h 1094"/>
                      <a:gd name="T44" fmla="*/ 589 w 1608"/>
                      <a:gd name="T45" fmla="*/ 7 h 1094"/>
                      <a:gd name="T46" fmla="*/ 544 w 1608"/>
                      <a:gd name="T47" fmla="*/ 0 h 1094"/>
                      <a:gd name="T48" fmla="*/ 498 w 1608"/>
                      <a:gd name="T49" fmla="*/ 1 h 1094"/>
                      <a:gd name="T50" fmla="*/ 453 w 1608"/>
                      <a:gd name="T51" fmla="*/ 8 h 1094"/>
                      <a:gd name="T52" fmla="*/ 408 w 1608"/>
                      <a:gd name="T53" fmla="*/ 34 h 1094"/>
                      <a:gd name="T54" fmla="*/ 362 w 1608"/>
                      <a:gd name="T55" fmla="*/ 94 h 1094"/>
                      <a:gd name="T56" fmla="*/ 317 w 1608"/>
                      <a:gd name="T57" fmla="*/ 170 h 1094"/>
                      <a:gd name="T58" fmla="*/ 272 w 1608"/>
                      <a:gd name="T59" fmla="*/ 284 h 1094"/>
                      <a:gd name="T60" fmla="*/ 226 w 1608"/>
                      <a:gd name="T61" fmla="*/ 427 h 1094"/>
                      <a:gd name="T62" fmla="*/ 181 w 1608"/>
                      <a:gd name="T63" fmla="*/ 559 h 1094"/>
                      <a:gd name="T64" fmla="*/ 136 w 1608"/>
                      <a:gd name="T65" fmla="*/ 712 h 1094"/>
                      <a:gd name="T66" fmla="*/ 90 w 1608"/>
                      <a:gd name="T67" fmla="*/ 862 h 1094"/>
                      <a:gd name="T68" fmla="*/ 45 w 1608"/>
                      <a:gd name="T69" fmla="*/ 988 h 1094"/>
                      <a:gd name="T70" fmla="*/ 0 w 1608"/>
                      <a:gd name="T71" fmla="*/ 1094 h 10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608" h="1094">
                        <a:moveTo>
                          <a:pt x="1608" y="1094"/>
                        </a:moveTo>
                        <a:lnTo>
                          <a:pt x="1586" y="1063"/>
                        </a:lnTo>
                        <a:lnTo>
                          <a:pt x="1563" y="1028"/>
                        </a:lnTo>
                        <a:lnTo>
                          <a:pt x="1540" y="992"/>
                        </a:lnTo>
                        <a:lnTo>
                          <a:pt x="1518" y="956"/>
                        </a:lnTo>
                        <a:lnTo>
                          <a:pt x="1495" y="925"/>
                        </a:lnTo>
                        <a:lnTo>
                          <a:pt x="1472" y="902"/>
                        </a:lnTo>
                        <a:lnTo>
                          <a:pt x="1450" y="883"/>
                        </a:lnTo>
                        <a:lnTo>
                          <a:pt x="1427" y="865"/>
                        </a:lnTo>
                        <a:lnTo>
                          <a:pt x="1405" y="847"/>
                        </a:lnTo>
                        <a:lnTo>
                          <a:pt x="1382" y="828"/>
                        </a:lnTo>
                        <a:lnTo>
                          <a:pt x="1359" y="806"/>
                        </a:lnTo>
                        <a:lnTo>
                          <a:pt x="1336" y="777"/>
                        </a:lnTo>
                        <a:lnTo>
                          <a:pt x="1314" y="748"/>
                        </a:lnTo>
                        <a:lnTo>
                          <a:pt x="1291" y="721"/>
                        </a:lnTo>
                        <a:lnTo>
                          <a:pt x="1269" y="696"/>
                        </a:lnTo>
                        <a:lnTo>
                          <a:pt x="1246" y="669"/>
                        </a:lnTo>
                        <a:lnTo>
                          <a:pt x="1223" y="636"/>
                        </a:lnTo>
                        <a:lnTo>
                          <a:pt x="1200" y="599"/>
                        </a:lnTo>
                        <a:lnTo>
                          <a:pt x="1178" y="561"/>
                        </a:lnTo>
                        <a:lnTo>
                          <a:pt x="1155" y="525"/>
                        </a:lnTo>
                        <a:lnTo>
                          <a:pt x="1133" y="493"/>
                        </a:lnTo>
                        <a:lnTo>
                          <a:pt x="1110" y="460"/>
                        </a:lnTo>
                        <a:lnTo>
                          <a:pt x="1087" y="428"/>
                        </a:lnTo>
                        <a:lnTo>
                          <a:pt x="1065" y="398"/>
                        </a:lnTo>
                        <a:lnTo>
                          <a:pt x="1042" y="367"/>
                        </a:lnTo>
                        <a:lnTo>
                          <a:pt x="1019" y="335"/>
                        </a:lnTo>
                        <a:lnTo>
                          <a:pt x="997" y="301"/>
                        </a:lnTo>
                        <a:lnTo>
                          <a:pt x="974" y="268"/>
                        </a:lnTo>
                        <a:lnTo>
                          <a:pt x="951" y="238"/>
                        </a:lnTo>
                        <a:lnTo>
                          <a:pt x="929" y="210"/>
                        </a:lnTo>
                        <a:lnTo>
                          <a:pt x="906" y="181"/>
                        </a:lnTo>
                        <a:lnTo>
                          <a:pt x="883" y="151"/>
                        </a:lnTo>
                        <a:lnTo>
                          <a:pt x="861" y="122"/>
                        </a:lnTo>
                        <a:lnTo>
                          <a:pt x="838" y="96"/>
                        </a:lnTo>
                        <a:lnTo>
                          <a:pt x="815" y="78"/>
                        </a:lnTo>
                        <a:lnTo>
                          <a:pt x="793" y="67"/>
                        </a:lnTo>
                        <a:lnTo>
                          <a:pt x="770" y="58"/>
                        </a:lnTo>
                        <a:lnTo>
                          <a:pt x="747" y="47"/>
                        </a:lnTo>
                        <a:lnTo>
                          <a:pt x="725" y="37"/>
                        </a:lnTo>
                        <a:lnTo>
                          <a:pt x="702" y="29"/>
                        </a:lnTo>
                        <a:lnTo>
                          <a:pt x="679" y="24"/>
                        </a:lnTo>
                        <a:lnTo>
                          <a:pt x="657" y="22"/>
                        </a:lnTo>
                        <a:lnTo>
                          <a:pt x="634" y="20"/>
                        </a:lnTo>
                        <a:lnTo>
                          <a:pt x="611" y="15"/>
                        </a:lnTo>
                        <a:lnTo>
                          <a:pt x="589" y="7"/>
                        </a:lnTo>
                        <a:lnTo>
                          <a:pt x="566" y="1"/>
                        </a:lnTo>
                        <a:lnTo>
                          <a:pt x="544" y="0"/>
                        </a:lnTo>
                        <a:lnTo>
                          <a:pt x="521" y="0"/>
                        </a:lnTo>
                        <a:lnTo>
                          <a:pt x="498" y="1"/>
                        </a:lnTo>
                        <a:lnTo>
                          <a:pt x="475" y="3"/>
                        </a:lnTo>
                        <a:lnTo>
                          <a:pt x="453" y="8"/>
                        </a:lnTo>
                        <a:lnTo>
                          <a:pt x="430" y="17"/>
                        </a:lnTo>
                        <a:lnTo>
                          <a:pt x="408" y="34"/>
                        </a:lnTo>
                        <a:lnTo>
                          <a:pt x="385" y="60"/>
                        </a:lnTo>
                        <a:lnTo>
                          <a:pt x="362" y="94"/>
                        </a:lnTo>
                        <a:lnTo>
                          <a:pt x="339" y="131"/>
                        </a:lnTo>
                        <a:lnTo>
                          <a:pt x="317" y="170"/>
                        </a:lnTo>
                        <a:lnTo>
                          <a:pt x="294" y="219"/>
                        </a:lnTo>
                        <a:lnTo>
                          <a:pt x="272" y="284"/>
                        </a:lnTo>
                        <a:lnTo>
                          <a:pt x="249" y="357"/>
                        </a:lnTo>
                        <a:lnTo>
                          <a:pt x="226" y="427"/>
                        </a:lnTo>
                        <a:lnTo>
                          <a:pt x="204" y="492"/>
                        </a:lnTo>
                        <a:lnTo>
                          <a:pt x="181" y="559"/>
                        </a:lnTo>
                        <a:lnTo>
                          <a:pt x="158" y="633"/>
                        </a:lnTo>
                        <a:lnTo>
                          <a:pt x="136" y="712"/>
                        </a:lnTo>
                        <a:lnTo>
                          <a:pt x="113" y="789"/>
                        </a:lnTo>
                        <a:lnTo>
                          <a:pt x="90" y="862"/>
                        </a:lnTo>
                        <a:lnTo>
                          <a:pt x="68" y="928"/>
                        </a:lnTo>
                        <a:lnTo>
                          <a:pt x="45" y="988"/>
                        </a:lnTo>
                        <a:lnTo>
                          <a:pt x="23" y="1043"/>
                        </a:lnTo>
                        <a:lnTo>
                          <a:pt x="0" y="1094"/>
                        </a:lnTo>
                      </a:path>
                    </a:pathLst>
                  </a:cu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1" name="Freeform 238">
                    <a:extLst>
                      <a:ext uri="{FF2B5EF4-FFF2-40B4-BE49-F238E27FC236}">
                        <a16:creationId xmlns:a16="http://schemas.microsoft.com/office/drawing/2014/main" id="{698F1B10-6EEF-5B81-A014-CF621184E8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792"/>
                    <a:ext cx="1125" cy="431"/>
                  </a:xfrm>
                  <a:custGeom>
                    <a:avLst/>
                    <a:gdLst>
                      <a:gd name="T0" fmla="*/ 16 w 1125"/>
                      <a:gd name="T1" fmla="*/ 383 h 431"/>
                      <a:gd name="T2" fmla="*/ 34 w 1125"/>
                      <a:gd name="T3" fmla="*/ 356 h 431"/>
                      <a:gd name="T4" fmla="*/ 51 w 1125"/>
                      <a:gd name="T5" fmla="*/ 319 h 431"/>
                      <a:gd name="T6" fmla="*/ 69 w 1125"/>
                      <a:gd name="T7" fmla="*/ 273 h 431"/>
                      <a:gd name="T8" fmla="*/ 87 w 1125"/>
                      <a:gd name="T9" fmla="*/ 220 h 431"/>
                      <a:gd name="T10" fmla="*/ 104 w 1125"/>
                      <a:gd name="T11" fmla="*/ 162 h 431"/>
                      <a:gd name="T12" fmla="*/ 122 w 1125"/>
                      <a:gd name="T13" fmla="*/ 104 h 431"/>
                      <a:gd name="T14" fmla="*/ 140 w 1125"/>
                      <a:gd name="T15" fmla="*/ 55 h 431"/>
                      <a:gd name="T16" fmla="*/ 158 w 1125"/>
                      <a:gd name="T17" fmla="*/ 18 h 431"/>
                      <a:gd name="T18" fmla="*/ 175 w 1125"/>
                      <a:gd name="T19" fmla="*/ 1 h 431"/>
                      <a:gd name="T20" fmla="*/ 193 w 1125"/>
                      <a:gd name="T21" fmla="*/ 5 h 431"/>
                      <a:gd name="T22" fmla="*/ 211 w 1125"/>
                      <a:gd name="T23" fmla="*/ 29 h 431"/>
                      <a:gd name="T24" fmla="*/ 228 w 1125"/>
                      <a:gd name="T25" fmla="*/ 71 h 431"/>
                      <a:gd name="T26" fmla="*/ 246 w 1125"/>
                      <a:gd name="T27" fmla="*/ 124 h 431"/>
                      <a:gd name="T28" fmla="*/ 264 w 1125"/>
                      <a:gd name="T29" fmla="*/ 182 h 431"/>
                      <a:gd name="T30" fmla="*/ 282 w 1125"/>
                      <a:gd name="T31" fmla="*/ 240 h 431"/>
                      <a:gd name="T32" fmla="*/ 299 w 1125"/>
                      <a:gd name="T33" fmla="*/ 291 h 431"/>
                      <a:gd name="T34" fmla="*/ 317 w 1125"/>
                      <a:gd name="T35" fmla="*/ 334 h 431"/>
                      <a:gd name="T36" fmla="*/ 334 w 1125"/>
                      <a:gd name="T37" fmla="*/ 366 h 431"/>
                      <a:gd name="T38" fmla="*/ 352 w 1125"/>
                      <a:gd name="T39" fmla="*/ 390 h 431"/>
                      <a:gd name="T40" fmla="*/ 370 w 1125"/>
                      <a:gd name="T41" fmla="*/ 407 h 431"/>
                      <a:gd name="T42" fmla="*/ 388 w 1125"/>
                      <a:gd name="T43" fmla="*/ 417 h 431"/>
                      <a:gd name="T44" fmla="*/ 406 w 1125"/>
                      <a:gd name="T45" fmla="*/ 424 h 431"/>
                      <a:gd name="T46" fmla="*/ 423 w 1125"/>
                      <a:gd name="T47" fmla="*/ 427 h 431"/>
                      <a:gd name="T48" fmla="*/ 441 w 1125"/>
                      <a:gd name="T49" fmla="*/ 429 h 431"/>
                      <a:gd name="T50" fmla="*/ 459 w 1125"/>
                      <a:gd name="T51" fmla="*/ 431 h 431"/>
                      <a:gd name="T52" fmla="*/ 476 w 1125"/>
                      <a:gd name="T53" fmla="*/ 431 h 431"/>
                      <a:gd name="T54" fmla="*/ 494 w 1125"/>
                      <a:gd name="T55" fmla="*/ 431 h 431"/>
                      <a:gd name="T56" fmla="*/ 512 w 1125"/>
                      <a:gd name="T57" fmla="*/ 431 h 431"/>
                      <a:gd name="T58" fmla="*/ 529 w 1125"/>
                      <a:gd name="T59" fmla="*/ 431 h 431"/>
                      <a:gd name="T60" fmla="*/ 547 w 1125"/>
                      <a:gd name="T61" fmla="*/ 431 h 431"/>
                      <a:gd name="T62" fmla="*/ 565 w 1125"/>
                      <a:gd name="T63" fmla="*/ 431 h 431"/>
                      <a:gd name="T64" fmla="*/ 583 w 1125"/>
                      <a:gd name="T65" fmla="*/ 431 h 431"/>
                      <a:gd name="T66" fmla="*/ 600 w 1125"/>
                      <a:gd name="T67" fmla="*/ 431 h 431"/>
                      <a:gd name="T68" fmla="*/ 618 w 1125"/>
                      <a:gd name="T69" fmla="*/ 431 h 431"/>
                      <a:gd name="T70" fmla="*/ 636 w 1125"/>
                      <a:gd name="T71" fmla="*/ 431 h 431"/>
                      <a:gd name="T72" fmla="*/ 653 w 1125"/>
                      <a:gd name="T73" fmla="*/ 431 h 431"/>
                      <a:gd name="T74" fmla="*/ 671 w 1125"/>
                      <a:gd name="T75" fmla="*/ 431 h 431"/>
                      <a:gd name="T76" fmla="*/ 689 w 1125"/>
                      <a:gd name="T77" fmla="*/ 431 h 431"/>
                      <a:gd name="T78" fmla="*/ 707 w 1125"/>
                      <a:gd name="T79" fmla="*/ 431 h 431"/>
                      <a:gd name="T80" fmla="*/ 724 w 1125"/>
                      <a:gd name="T81" fmla="*/ 431 h 431"/>
                      <a:gd name="T82" fmla="*/ 742 w 1125"/>
                      <a:gd name="T83" fmla="*/ 431 h 431"/>
                      <a:gd name="T84" fmla="*/ 760 w 1125"/>
                      <a:gd name="T85" fmla="*/ 431 h 431"/>
                      <a:gd name="T86" fmla="*/ 777 w 1125"/>
                      <a:gd name="T87" fmla="*/ 431 h 431"/>
                      <a:gd name="T88" fmla="*/ 795 w 1125"/>
                      <a:gd name="T89" fmla="*/ 431 h 431"/>
                      <a:gd name="T90" fmla="*/ 813 w 1125"/>
                      <a:gd name="T91" fmla="*/ 431 h 431"/>
                      <a:gd name="T92" fmla="*/ 831 w 1125"/>
                      <a:gd name="T93" fmla="*/ 431 h 431"/>
                      <a:gd name="T94" fmla="*/ 848 w 1125"/>
                      <a:gd name="T95" fmla="*/ 431 h 431"/>
                      <a:gd name="T96" fmla="*/ 866 w 1125"/>
                      <a:gd name="T97" fmla="*/ 431 h 431"/>
                      <a:gd name="T98" fmla="*/ 884 w 1125"/>
                      <a:gd name="T99" fmla="*/ 431 h 431"/>
                      <a:gd name="T100" fmla="*/ 901 w 1125"/>
                      <a:gd name="T101" fmla="*/ 431 h 431"/>
                      <a:gd name="T102" fmla="*/ 919 w 1125"/>
                      <a:gd name="T103" fmla="*/ 431 h 431"/>
                      <a:gd name="T104" fmla="*/ 937 w 1125"/>
                      <a:gd name="T105" fmla="*/ 431 h 431"/>
                      <a:gd name="T106" fmla="*/ 955 w 1125"/>
                      <a:gd name="T107" fmla="*/ 431 h 431"/>
                      <a:gd name="T108" fmla="*/ 972 w 1125"/>
                      <a:gd name="T109" fmla="*/ 431 h 431"/>
                      <a:gd name="T110" fmla="*/ 990 w 1125"/>
                      <a:gd name="T111" fmla="*/ 431 h 431"/>
                      <a:gd name="T112" fmla="*/ 1008 w 1125"/>
                      <a:gd name="T113" fmla="*/ 431 h 431"/>
                      <a:gd name="T114" fmla="*/ 1025 w 1125"/>
                      <a:gd name="T115" fmla="*/ 431 h 431"/>
                      <a:gd name="T116" fmla="*/ 1043 w 1125"/>
                      <a:gd name="T117" fmla="*/ 431 h 431"/>
                      <a:gd name="T118" fmla="*/ 1061 w 1125"/>
                      <a:gd name="T119" fmla="*/ 431 h 431"/>
                      <a:gd name="T120" fmla="*/ 1079 w 1125"/>
                      <a:gd name="T121" fmla="*/ 431 h 431"/>
                      <a:gd name="T122" fmla="*/ 1096 w 1125"/>
                      <a:gd name="T123" fmla="*/ 431 h 431"/>
                      <a:gd name="T124" fmla="*/ 1114 w 1125"/>
                      <a:gd name="T125" fmla="*/ 431 h 4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431">
                        <a:moveTo>
                          <a:pt x="0" y="400"/>
                        </a:moveTo>
                        <a:lnTo>
                          <a:pt x="1" y="399"/>
                        </a:lnTo>
                        <a:lnTo>
                          <a:pt x="3" y="397"/>
                        </a:lnTo>
                        <a:lnTo>
                          <a:pt x="5" y="396"/>
                        </a:lnTo>
                        <a:lnTo>
                          <a:pt x="6" y="394"/>
                        </a:lnTo>
                        <a:lnTo>
                          <a:pt x="8" y="392"/>
                        </a:lnTo>
                        <a:lnTo>
                          <a:pt x="9" y="391"/>
                        </a:lnTo>
                        <a:lnTo>
                          <a:pt x="11" y="389"/>
                        </a:lnTo>
                        <a:lnTo>
                          <a:pt x="13" y="387"/>
                        </a:lnTo>
                        <a:lnTo>
                          <a:pt x="14" y="385"/>
                        </a:lnTo>
                        <a:lnTo>
                          <a:pt x="16" y="383"/>
                        </a:lnTo>
                        <a:lnTo>
                          <a:pt x="18" y="381"/>
                        </a:lnTo>
                        <a:lnTo>
                          <a:pt x="19" y="379"/>
                        </a:lnTo>
                        <a:lnTo>
                          <a:pt x="20" y="376"/>
                        </a:lnTo>
                        <a:lnTo>
                          <a:pt x="22" y="374"/>
                        </a:lnTo>
                        <a:lnTo>
                          <a:pt x="24" y="372"/>
                        </a:lnTo>
                        <a:lnTo>
                          <a:pt x="25" y="369"/>
                        </a:lnTo>
                        <a:lnTo>
                          <a:pt x="27" y="367"/>
                        </a:lnTo>
                        <a:lnTo>
                          <a:pt x="29" y="364"/>
                        </a:lnTo>
                        <a:lnTo>
                          <a:pt x="30" y="361"/>
                        </a:lnTo>
                        <a:lnTo>
                          <a:pt x="32" y="359"/>
                        </a:lnTo>
                        <a:lnTo>
                          <a:pt x="34" y="356"/>
                        </a:lnTo>
                        <a:lnTo>
                          <a:pt x="35" y="353"/>
                        </a:lnTo>
                        <a:lnTo>
                          <a:pt x="37" y="350"/>
                        </a:lnTo>
                        <a:lnTo>
                          <a:pt x="38" y="347"/>
                        </a:lnTo>
                        <a:lnTo>
                          <a:pt x="40" y="344"/>
                        </a:lnTo>
                        <a:lnTo>
                          <a:pt x="42" y="340"/>
                        </a:lnTo>
                        <a:lnTo>
                          <a:pt x="43" y="337"/>
                        </a:lnTo>
                        <a:lnTo>
                          <a:pt x="45" y="334"/>
                        </a:lnTo>
                        <a:lnTo>
                          <a:pt x="47" y="330"/>
                        </a:lnTo>
                        <a:lnTo>
                          <a:pt x="48" y="327"/>
                        </a:lnTo>
                        <a:lnTo>
                          <a:pt x="50" y="323"/>
                        </a:lnTo>
                        <a:lnTo>
                          <a:pt x="51" y="319"/>
                        </a:lnTo>
                        <a:lnTo>
                          <a:pt x="53" y="315"/>
                        </a:lnTo>
                        <a:lnTo>
                          <a:pt x="54" y="312"/>
                        </a:lnTo>
                        <a:lnTo>
                          <a:pt x="56" y="308"/>
                        </a:lnTo>
                        <a:lnTo>
                          <a:pt x="58" y="304"/>
                        </a:lnTo>
                        <a:lnTo>
                          <a:pt x="59" y="300"/>
                        </a:lnTo>
                        <a:lnTo>
                          <a:pt x="61" y="295"/>
                        </a:lnTo>
                        <a:lnTo>
                          <a:pt x="63" y="291"/>
                        </a:lnTo>
                        <a:lnTo>
                          <a:pt x="64" y="287"/>
                        </a:lnTo>
                        <a:lnTo>
                          <a:pt x="66" y="283"/>
                        </a:lnTo>
                        <a:lnTo>
                          <a:pt x="68" y="278"/>
                        </a:lnTo>
                        <a:lnTo>
                          <a:pt x="69" y="273"/>
                        </a:lnTo>
                        <a:lnTo>
                          <a:pt x="70" y="269"/>
                        </a:lnTo>
                        <a:lnTo>
                          <a:pt x="72" y="264"/>
                        </a:lnTo>
                        <a:lnTo>
                          <a:pt x="74" y="259"/>
                        </a:lnTo>
                        <a:lnTo>
                          <a:pt x="75" y="255"/>
                        </a:lnTo>
                        <a:lnTo>
                          <a:pt x="77" y="250"/>
                        </a:lnTo>
                        <a:lnTo>
                          <a:pt x="79" y="245"/>
                        </a:lnTo>
                        <a:lnTo>
                          <a:pt x="80" y="240"/>
                        </a:lnTo>
                        <a:lnTo>
                          <a:pt x="82" y="235"/>
                        </a:lnTo>
                        <a:lnTo>
                          <a:pt x="83" y="230"/>
                        </a:lnTo>
                        <a:lnTo>
                          <a:pt x="85" y="225"/>
                        </a:lnTo>
                        <a:lnTo>
                          <a:pt x="87" y="220"/>
                        </a:lnTo>
                        <a:lnTo>
                          <a:pt x="88" y="215"/>
                        </a:lnTo>
                        <a:lnTo>
                          <a:pt x="90" y="209"/>
                        </a:lnTo>
                        <a:lnTo>
                          <a:pt x="92" y="204"/>
                        </a:lnTo>
                        <a:lnTo>
                          <a:pt x="93" y="199"/>
                        </a:lnTo>
                        <a:lnTo>
                          <a:pt x="95" y="193"/>
                        </a:lnTo>
                        <a:lnTo>
                          <a:pt x="97" y="188"/>
                        </a:lnTo>
                        <a:lnTo>
                          <a:pt x="98" y="183"/>
                        </a:lnTo>
                        <a:lnTo>
                          <a:pt x="99" y="177"/>
                        </a:lnTo>
                        <a:lnTo>
                          <a:pt x="101" y="172"/>
                        </a:lnTo>
                        <a:lnTo>
                          <a:pt x="103" y="167"/>
                        </a:lnTo>
                        <a:lnTo>
                          <a:pt x="104" y="162"/>
                        </a:lnTo>
                        <a:lnTo>
                          <a:pt x="106" y="156"/>
                        </a:lnTo>
                        <a:lnTo>
                          <a:pt x="108" y="151"/>
                        </a:lnTo>
                        <a:lnTo>
                          <a:pt x="109" y="145"/>
                        </a:lnTo>
                        <a:lnTo>
                          <a:pt x="111" y="140"/>
                        </a:lnTo>
                        <a:lnTo>
                          <a:pt x="113" y="135"/>
                        </a:lnTo>
                        <a:lnTo>
                          <a:pt x="114" y="130"/>
                        </a:lnTo>
                        <a:lnTo>
                          <a:pt x="116" y="124"/>
                        </a:lnTo>
                        <a:lnTo>
                          <a:pt x="117" y="119"/>
                        </a:lnTo>
                        <a:lnTo>
                          <a:pt x="119" y="114"/>
                        </a:lnTo>
                        <a:lnTo>
                          <a:pt x="120" y="109"/>
                        </a:lnTo>
                        <a:lnTo>
                          <a:pt x="122" y="104"/>
                        </a:lnTo>
                        <a:lnTo>
                          <a:pt x="124" y="99"/>
                        </a:lnTo>
                        <a:lnTo>
                          <a:pt x="125" y="94"/>
                        </a:lnTo>
                        <a:lnTo>
                          <a:pt x="127" y="90"/>
                        </a:lnTo>
                        <a:lnTo>
                          <a:pt x="129" y="85"/>
                        </a:lnTo>
                        <a:lnTo>
                          <a:pt x="130" y="80"/>
                        </a:lnTo>
                        <a:lnTo>
                          <a:pt x="132" y="76"/>
                        </a:lnTo>
                        <a:lnTo>
                          <a:pt x="133" y="71"/>
                        </a:lnTo>
                        <a:lnTo>
                          <a:pt x="135" y="67"/>
                        </a:lnTo>
                        <a:lnTo>
                          <a:pt x="137" y="63"/>
                        </a:lnTo>
                        <a:lnTo>
                          <a:pt x="138" y="58"/>
                        </a:lnTo>
                        <a:lnTo>
                          <a:pt x="140" y="55"/>
                        </a:lnTo>
                        <a:lnTo>
                          <a:pt x="142" y="50"/>
                        </a:lnTo>
                        <a:lnTo>
                          <a:pt x="143" y="46"/>
                        </a:lnTo>
                        <a:lnTo>
                          <a:pt x="145" y="43"/>
                        </a:lnTo>
                        <a:lnTo>
                          <a:pt x="146" y="39"/>
                        </a:lnTo>
                        <a:lnTo>
                          <a:pt x="148" y="36"/>
                        </a:lnTo>
                        <a:lnTo>
                          <a:pt x="149" y="32"/>
                        </a:lnTo>
                        <a:lnTo>
                          <a:pt x="151" y="29"/>
                        </a:lnTo>
                        <a:lnTo>
                          <a:pt x="153" y="26"/>
                        </a:lnTo>
                        <a:lnTo>
                          <a:pt x="154" y="24"/>
                        </a:lnTo>
                        <a:lnTo>
                          <a:pt x="156" y="21"/>
                        </a:lnTo>
                        <a:lnTo>
                          <a:pt x="158" y="18"/>
                        </a:lnTo>
                        <a:lnTo>
                          <a:pt x="159" y="16"/>
                        </a:lnTo>
                        <a:lnTo>
                          <a:pt x="161" y="14"/>
                        </a:lnTo>
                        <a:lnTo>
                          <a:pt x="162" y="11"/>
                        </a:lnTo>
                        <a:lnTo>
                          <a:pt x="164" y="9"/>
                        </a:lnTo>
                        <a:lnTo>
                          <a:pt x="166" y="8"/>
                        </a:lnTo>
                        <a:lnTo>
                          <a:pt x="167" y="6"/>
                        </a:lnTo>
                        <a:lnTo>
                          <a:pt x="169" y="5"/>
                        </a:lnTo>
                        <a:lnTo>
                          <a:pt x="170" y="4"/>
                        </a:lnTo>
                        <a:lnTo>
                          <a:pt x="172" y="2"/>
                        </a:lnTo>
                        <a:lnTo>
                          <a:pt x="174" y="2"/>
                        </a:lnTo>
                        <a:lnTo>
                          <a:pt x="175" y="1"/>
                        </a:lnTo>
                        <a:lnTo>
                          <a:pt x="177" y="0"/>
                        </a:lnTo>
                        <a:lnTo>
                          <a:pt x="178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3" y="0"/>
                        </a:lnTo>
                        <a:lnTo>
                          <a:pt x="185" y="0"/>
                        </a:lnTo>
                        <a:lnTo>
                          <a:pt x="187" y="1"/>
                        </a:lnTo>
                        <a:lnTo>
                          <a:pt x="188" y="2"/>
                        </a:lnTo>
                        <a:lnTo>
                          <a:pt x="190" y="2"/>
                        </a:lnTo>
                        <a:lnTo>
                          <a:pt x="192" y="4"/>
                        </a:lnTo>
                        <a:lnTo>
                          <a:pt x="193" y="5"/>
                        </a:lnTo>
                        <a:lnTo>
                          <a:pt x="194" y="6"/>
                        </a:lnTo>
                        <a:lnTo>
                          <a:pt x="196" y="7"/>
                        </a:lnTo>
                        <a:lnTo>
                          <a:pt x="198" y="9"/>
                        </a:lnTo>
                        <a:lnTo>
                          <a:pt x="199" y="11"/>
                        </a:lnTo>
                        <a:lnTo>
                          <a:pt x="201" y="13"/>
                        </a:lnTo>
                        <a:lnTo>
                          <a:pt x="203" y="15"/>
                        </a:lnTo>
                        <a:lnTo>
                          <a:pt x="204" y="18"/>
                        </a:lnTo>
                        <a:lnTo>
                          <a:pt x="206" y="21"/>
                        </a:lnTo>
                        <a:lnTo>
                          <a:pt x="208" y="23"/>
                        </a:lnTo>
                        <a:lnTo>
                          <a:pt x="209" y="26"/>
                        </a:lnTo>
                        <a:lnTo>
                          <a:pt x="211" y="29"/>
                        </a:lnTo>
                        <a:lnTo>
                          <a:pt x="212" y="32"/>
                        </a:lnTo>
                        <a:lnTo>
                          <a:pt x="214" y="36"/>
                        </a:lnTo>
                        <a:lnTo>
                          <a:pt x="215" y="39"/>
                        </a:lnTo>
                        <a:lnTo>
                          <a:pt x="217" y="43"/>
                        </a:lnTo>
                        <a:lnTo>
                          <a:pt x="219" y="46"/>
                        </a:lnTo>
                        <a:lnTo>
                          <a:pt x="220" y="50"/>
                        </a:lnTo>
                        <a:lnTo>
                          <a:pt x="222" y="54"/>
                        </a:lnTo>
                        <a:lnTo>
                          <a:pt x="224" y="58"/>
                        </a:lnTo>
                        <a:lnTo>
                          <a:pt x="225" y="62"/>
                        </a:lnTo>
                        <a:lnTo>
                          <a:pt x="227" y="67"/>
                        </a:lnTo>
                        <a:lnTo>
                          <a:pt x="228" y="71"/>
                        </a:lnTo>
                        <a:lnTo>
                          <a:pt x="230" y="75"/>
                        </a:lnTo>
                        <a:lnTo>
                          <a:pt x="232" y="80"/>
                        </a:lnTo>
                        <a:lnTo>
                          <a:pt x="233" y="85"/>
                        </a:lnTo>
                        <a:lnTo>
                          <a:pt x="235" y="89"/>
                        </a:lnTo>
                        <a:lnTo>
                          <a:pt x="237" y="94"/>
                        </a:lnTo>
                        <a:lnTo>
                          <a:pt x="238" y="99"/>
                        </a:lnTo>
                        <a:lnTo>
                          <a:pt x="240" y="104"/>
                        </a:lnTo>
                        <a:lnTo>
                          <a:pt x="241" y="109"/>
                        </a:lnTo>
                        <a:lnTo>
                          <a:pt x="243" y="114"/>
                        </a:lnTo>
                        <a:lnTo>
                          <a:pt x="244" y="119"/>
                        </a:lnTo>
                        <a:lnTo>
                          <a:pt x="246" y="124"/>
                        </a:lnTo>
                        <a:lnTo>
                          <a:pt x="248" y="129"/>
                        </a:lnTo>
                        <a:lnTo>
                          <a:pt x="249" y="135"/>
                        </a:lnTo>
                        <a:lnTo>
                          <a:pt x="251" y="140"/>
                        </a:lnTo>
                        <a:lnTo>
                          <a:pt x="253" y="145"/>
                        </a:lnTo>
                        <a:lnTo>
                          <a:pt x="254" y="150"/>
                        </a:lnTo>
                        <a:lnTo>
                          <a:pt x="256" y="156"/>
                        </a:lnTo>
                        <a:lnTo>
                          <a:pt x="257" y="161"/>
                        </a:lnTo>
                        <a:lnTo>
                          <a:pt x="259" y="166"/>
                        </a:lnTo>
                        <a:lnTo>
                          <a:pt x="261" y="172"/>
                        </a:lnTo>
                        <a:lnTo>
                          <a:pt x="262" y="177"/>
                        </a:lnTo>
                        <a:lnTo>
                          <a:pt x="264" y="182"/>
                        </a:lnTo>
                        <a:lnTo>
                          <a:pt x="265" y="188"/>
                        </a:lnTo>
                        <a:lnTo>
                          <a:pt x="267" y="193"/>
                        </a:lnTo>
                        <a:lnTo>
                          <a:pt x="269" y="198"/>
                        </a:lnTo>
                        <a:lnTo>
                          <a:pt x="270" y="204"/>
                        </a:lnTo>
                        <a:lnTo>
                          <a:pt x="272" y="209"/>
                        </a:lnTo>
                        <a:lnTo>
                          <a:pt x="273" y="214"/>
                        </a:lnTo>
                        <a:lnTo>
                          <a:pt x="275" y="219"/>
                        </a:lnTo>
                        <a:lnTo>
                          <a:pt x="277" y="224"/>
                        </a:lnTo>
                        <a:lnTo>
                          <a:pt x="278" y="230"/>
                        </a:lnTo>
                        <a:lnTo>
                          <a:pt x="280" y="235"/>
                        </a:lnTo>
                        <a:lnTo>
                          <a:pt x="282" y="240"/>
                        </a:lnTo>
                        <a:lnTo>
                          <a:pt x="283" y="244"/>
                        </a:lnTo>
                        <a:lnTo>
                          <a:pt x="285" y="249"/>
                        </a:lnTo>
                        <a:lnTo>
                          <a:pt x="287" y="254"/>
                        </a:lnTo>
                        <a:lnTo>
                          <a:pt x="288" y="259"/>
                        </a:lnTo>
                        <a:lnTo>
                          <a:pt x="289" y="264"/>
                        </a:lnTo>
                        <a:lnTo>
                          <a:pt x="291" y="268"/>
                        </a:lnTo>
                        <a:lnTo>
                          <a:pt x="293" y="273"/>
                        </a:lnTo>
                        <a:lnTo>
                          <a:pt x="294" y="277"/>
                        </a:lnTo>
                        <a:lnTo>
                          <a:pt x="296" y="282"/>
                        </a:lnTo>
                        <a:lnTo>
                          <a:pt x="298" y="286"/>
                        </a:lnTo>
                        <a:lnTo>
                          <a:pt x="299" y="291"/>
                        </a:lnTo>
                        <a:lnTo>
                          <a:pt x="301" y="295"/>
                        </a:lnTo>
                        <a:lnTo>
                          <a:pt x="302" y="299"/>
                        </a:lnTo>
                        <a:lnTo>
                          <a:pt x="304" y="303"/>
                        </a:lnTo>
                        <a:lnTo>
                          <a:pt x="306" y="307"/>
                        </a:lnTo>
                        <a:lnTo>
                          <a:pt x="307" y="311"/>
                        </a:lnTo>
                        <a:lnTo>
                          <a:pt x="309" y="315"/>
                        </a:lnTo>
                        <a:lnTo>
                          <a:pt x="311" y="319"/>
                        </a:lnTo>
                        <a:lnTo>
                          <a:pt x="312" y="323"/>
                        </a:lnTo>
                        <a:lnTo>
                          <a:pt x="314" y="326"/>
                        </a:lnTo>
                        <a:lnTo>
                          <a:pt x="315" y="330"/>
                        </a:lnTo>
                        <a:lnTo>
                          <a:pt x="317" y="334"/>
                        </a:lnTo>
                        <a:lnTo>
                          <a:pt x="318" y="337"/>
                        </a:lnTo>
                        <a:lnTo>
                          <a:pt x="320" y="340"/>
                        </a:lnTo>
                        <a:lnTo>
                          <a:pt x="322" y="343"/>
                        </a:lnTo>
                        <a:lnTo>
                          <a:pt x="323" y="347"/>
                        </a:lnTo>
                        <a:lnTo>
                          <a:pt x="325" y="350"/>
                        </a:lnTo>
                        <a:lnTo>
                          <a:pt x="327" y="352"/>
                        </a:lnTo>
                        <a:lnTo>
                          <a:pt x="328" y="356"/>
                        </a:lnTo>
                        <a:lnTo>
                          <a:pt x="330" y="358"/>
                        </a:lnTo>
                        <a:lnTo>
                          <a:pt x="332" y="361"/>
                        </a:lnTo>
                        <a:lnTo>
                          <a:pt x="333" y="364"/>
                        </a:lnTo>
                        <a:lnTo>
                          <a:pt x="334" y="366"/>
                        </a:lnTo>
                        <a:lnTo>
                          <a:pt x="336" y="369"/>
                        </a:lnTo>
                        <a:lnTo>
                          <a:pt x="338" y="371"/>
                        </a:lnTo>
                        <a:lnTo>
                          <a:pt x="339" y="374"/>
                        </a:lnTo>
                        <a:lnTo>
                          <a:pt x="341" y="376"/>
                        </a:lnTo>
                        <a:lnTo>
                          <a:pt x="343" y="378"/>
                        </a:lnTo>
                        <a:lnTo>
                          <a:pt x="344" y="381"/>
                        </a:lnTo>
                        <a:lnTo>
                          <a:pt x="346" y="383"/>
                        </a:lnTo>
                        <a:lnTo>
                          <a:pt x="348" y="385"/>
                        </a:lnTo>
                        <a:lnTo>
                          <a:pt x="349" y="387"/>
                        </a:lnTo>
                        <a:lnTo>
                          <a:pt x="351" y="389"/>
                        </a:lnTo>
                        <a:lnTo>
                          <a:pt x="352" y="390"/>
                        </a:lnTo>
                        <a:lnTo>
                          <a:pt x="354" y="392"/>
                        </a:lnTo>
                        <a:lnTo>
                          <a:pt x="356" y="394"/>
                        </a:lnTo>
                        <a:lnTo>
                          <a:pt x="357" y="396"/>
                        </a:lnTo>
                        <a:lnTo>
                          <a:pt x="359" y="397"/>
                        </a:lnTo>
                        <a:lnTo>
                          <a:pt x="361" y="399"/>
                        </a:lnTo>
                        <a:lnTo>
                          <a:pt x="362" y="400"/>
                        </a:lnTo>
                        <a:lnTo>
                          <a:pt x="364" y="402"/>
                        </a:lnTo>
                        <a:lnTo>
                          <a:pt x="365" y="403"/>
                        </a:lnTo>
                        <a:lnTo>
                          <a:pt x="367" y="404"/>
                        </a:lnTo>
                        <a:lnTo>
                          <a:pt x="368" y="406"/>
                        </a:lnTo>
                        <a:lnTo>
                          <a:pt x="370" y="407"/>
                        </a:lnTo>
                        <a:lnTo>
                          <a:pt x="372" y="408"/>
                        </a:lnTo>
                        <a:lnTo>
                          <a:pt x="373" y="409"/>
                        </a:lnTo>
                        <a:lnTo>
                          <a:pt x="375" y="410"/>
                        </a:lnTo>
                        <a:lnTo>
                          <a:pt x="377" y="411"/>
                        </a:lnTo>
                        <a:lnTo>
                          <a:pt x="378" y="412"/>
                        </a:lnTo>
                        <a:lnTo>
                          <a:pt x="380" y="413"/>
                        </a:lnTo>
                        <a:lnTo>
                          <a:pt x="381" y="414"/>
                        </a:lnTo>
                        <a:lnTo>
                          <a:pt x="383" y="415"/>
                        </a:lnTo>
                        <a:lnTo>
                          <a:pt x="384" y="416"/>
                        </a:lnTo>
                        <a:lnTo>
                          <a:pt x="386" y="417"/>
                        </a:lnTo>
                        <a:lnTo>
                          <a:pt x="388" y="417"/>
                        </a:lnTo>
                        <a:lnTo>
                          <a:pt x="389" y="418"/>
                        </a:lnTo>
                        <a:lnTo>
                          <a:pt x="391" y="419"/>
                        </a:lnTo>
                        <a:lnTo>
                          <a:pt x="393" y="420"/>
                        </a:lnTo>
                        <a:lnTo>
                          <a:pt x="394" y="420"/>
                        </a:lnTo>
                        <a:lnTo>
                          <a:pt x="396" y="421"/>
                        </a:lnTo>
                        <a:lnTo>
                          <a:pt x="397" y="421"/>
                        </a:lnTo>
                        <a:lnTo>
                          <a:pt x="399" y="422"/>
                        </a:lnTo>
                        <a:lnTo>
                          <a:pt x="401" y="422"/>
                        </a:lnTo>
                        <a:lnTo>
                          <a:pt x="402" y="423"/>
                        </a:lnTo>
                        <a:lnTo>
                          <a:pt x="404" y="424"/>
                        </a:lnTo>
                        <a:lnTo>
                          <a:pt x="406" y="424"/>
                        </a:lnTo>
                        <a:lnTo>
                          <a:pt x="407" y="424"/>
                        </a:lnTo>
                        <a:lnTo>
                          <a:pt x="409" y="425"/>
                        </a:lnTo>
                        <a:lnTo>
                          <a:pt x="411" y="425"/>
                        </a:lnTo>
                        <a:lnTo>
                          <a:pt x="412" y="425"/>
                        </a:lnTo>
                        <a:lnTo>
                          <a:pt x="413" y="426"/>
                        </a:lnTo>
                        <a:lnTo>
                          <a:pt x="415" y="426"/>
                        </a:lnTo>
                        <a:lnTo>
                          <a:pt x="417" y="426"/>
                        </a:lnTo>
                        <a:lnTo>
                          <a:pt x="418" y="427"/>
                        </a:lnTo>
                        <a:lnTo>
                          <a:pt x="420" y="427"/>
                        </a:lnTo>
                        <a:lnTo>
                          <a:pt x="422" y="427"/>
                        </a:lnTo>
                        <a:lnTo>
                          <a:pt x="423" y="427"/>
                        </a:lnTo>
                        <a:lnTo>
                          <a:pt x="425" y="428"/>
                        </a:lnTo>
                        <a:lnTo>
                          <a:pt x="427" y="428"/>
                        </a:lnTo>
                        <a:lnTo>
                          <a:pt x="428" y="428"/>
                        </a:lnTo>
                        <a:lnTo>
                          <a:pt x="430" y="428"/>
                        </a:lnTo>
                        <a:lnTo>
                          <a:pt x="431" y="429"/>
                        </a:lnTo>
                        <a:lnTo>
                          <a:pt x="433" y="429"/>
                        </a:lnTo>
                        <a:lnTo>
                          <a:pt x="434" y="429"/>
                        </a:lnTo>
                        <a:lnTo>
                          <a:pt x="436" y="429"/>
                        </a:lnTo>
                        <a:lnTo>
                          <a:pt x="438" y="429"/>
                        </a:lnTo>
                        <a:lnTo>
                          <a:pt x="439" y="429"/>
                        </a:lnTo>
                        <a:lnTo>
                          <a:pt x="441" y="429"/>
                        </a:lnTo>
                        <a:lnTo>
                          <a:pt x="443" y="430"/>
                        </a:lnTo>
                        <a:lnTo>
                          <a:pt x="444" y="430"/>
                        </a:lnTo>
                        <a:lnTo>
                          <a:pt x="446" y="430"/>
                        </a:lnTo>
                        <a:lnTo>
                          <a:pt x="447" y="430"/>
                        </a:lnTo>
                        <a:lnTo>
                          <a:pt x="449" y="430"/>
                        </a:lnTo>
                        <a:lnTo>
                          <a:pt x="451" y="430"/>
                        </a:lnTo>
                        <a:lnTo>
                          <a:pt x="452" y="430"/>
                        </a:lnTo>
                        <a:lnTo>
                          <a:pt x="454" y="430"/>
                        </a:lnTo>
                        <a:lnTo>
                          <a:pt x="456" y="431"/>
                        </a:lnTo>
                        <a:lnTo>
                          <a:pt x="457" y="431"/>
                        </a:lnTo>
                        <a:lnTo>
                          <a:pt x="459" y="431"/>
                        </a:lnTo>
                        <a:lnTo>
                          <a:pt x="460" y="431"/>
                        </a:lnTo>
                        <a:lnTo>
                          <a:pt x="462" y="431"/>
                        </a:lnTo>
                        <a:lnTo>
                          <a:pt x="463" y="431"/>
                        </a:lnTo>
                        <a:lnTo>
                          <a:pt x="465" y="431"/>
                        </a:lnTo>
                        <a:lnTo>
                          <a:pt x="467" y="431"/>
                        </a:lnTo>
                        <a:lnTo>
                          <a:pt x="468" y="431"/>
                        </a:lnTo>
                        <a:lnTo>
                          <a:pt x="470" y="431"/>
                        </a:lnTo>
                        <a:lnTo>
                          <a:pt x="472" y="431"/>
                        </a:lnTo>
                        <a:lnTo>
                          <a:pt x="473" y="431"/>
                        </a:lnTo>
                        <a:lnTo>
                          <a:pt x="475" y="431"/>
                        </a:lnTo>
                        <a:lnTo>
                          <a:pt x="476" y="431"/>
                        </a:lnTo>
                        <a:lnTo>
                          <a:pt x="478" y="431"/>
                        </a:lnTo>
                        <a:lnTo>
                          <a:pt x="480" y="431"/>
                        </a:lnTo>
                        <a:lnTo>
                          <a:pt x="481" y="431"/>
                        </a:lnTo>
                        <a:lnTo>
                          <a:pt x="483" y="431"/>
                        </a:lnTo>
                        <a:lnTo>
                          <a:pt x="484" y="431"/>
                        </a:lnTo>
                        <a:lnTo>
                          <a:pt x="486" y="431"/>
                        </a:lnTo>
                        <a:lnTo>
                          <a:pt x="488" y="431"/>
                        </a:lnTo>
                        <a:lnTo>
                          <a:pt x="489" y="431"/>
                        </a:lnTo>
                        <a:lnTo>
                          <a:pt x="491" y="431"/>
                        </a:lnTo>
                        <a:lnTo>
                          <a:pt x="492" y="431"/>
                        </a:lnTo>
                        <a:lnTo>
                          <a:pt x="494" y="431"/>
                        </a:lnTo>
                        <a:lnTo>
                          <a:pt x="496" y="431"/>
                        </a:lnTo>
                        <a:lnTo>
                          <a:pt x="497" y="431"/>
                        </a:lnTo>
                        <a:lnTo>
                          <a:pt x="499" y="431"/>
                        </a:lnTo>
                        <a:lnTo>
                          <a:pt x="501" y="431"/>
                        </a:lnTo>
                        <a:lnTo>
                          <a:pt x="502" y="431"/>
                        </a:lnTo>
                        <a:lnTo>
                          <a:pt x="504" y="431"/>
                        </a:lnTo>
                        <a:lnTo>
                          <a:pt x="506" y="431"/>
                        </a:lnTo>
                        <a:lnTo>
                          <a:pt x="507" y="431"/>
                        </a:lnTo>
                        <a:lnTo>
                          <a:pt x="508" y="431"/>
                        </a:lnTo>
                        <a:lnTo>
                          <a:pt x="510" y="431"/>
                        </a:lnTo>
                        <a:lnTo>
                          <a:pt x="512" y="431"/>
                        </a:lnTo>
                        <a:lnTo>
                          <a:pt x="513" y="431"/>
                        </a:lnTo>
                        <a:lnTo>
                          <a:pt x="515" y="431"/>
                        </a:lnTo>
                        <a:lnTo>
                          <a:pt x="517" y="431"/>
                        </a:lnTo>
                        <a:lnTo>
                          <a:pt x="518" y="431"/>
                        </a:lnTo>
                        <a:lnTo>
                          <a:pt x="520" y="431"/>
                        </a:lnTo>
                        <a:lnTo>
                          <a:pt x="522" y="431"/>
                        </a:lnTo>
                        <a:lnTo>
                          <a:pt x="523" y="431"/>
                        </a:lnTo>
                        <a:lnTo>
                          <a:pt x="525" y="431"/>
                        </a:lnTo>
                        <a:lnTo>
                          <a:pt x="526" y="431"/>
                        </a:lnTo>
                        <a:lnTo>
                          <a:pt x="528" y="431"/>
                        </a:lnTo>
                        <a:lnTo>
                          <a:pt x="529" y="431"/>
                        </a:lnTo>
                        <a:lnTo>
                          <a:pt x="531" y="431"/>
                        </a:lnTo>
                        <a:lnTo>
                          <a:pt x="533" y="431"/>
                        </a:lnTo>
                        <a:lnTo>
                          <a:pt x="534" y="431"/>
                        </a:lnTo>
                        <a:lnTo>
                          <a:pt x="536" y="431"/>
                        </a:lnTo>
                        <a:lnTo>
                          <a:pt x="537" y="431"/>
                        </a:lnTo>
                        <a:lnTo>
                          <a:pt x="539" y="431"/>
                        </a:lnTo>
                        <a:lnTo>
                          <a:pt x="541" y="431"/>
                        </a:lnTo>
                        <a:lnTo>
                          <a:pt x="542" y="431"/>
                        </a:lnTo>
                        <a:lnTo>
                          <a:pt x="544" y="431"/>
                        </a:lnTo>
                        <a:lnTo>
                          <a:pt x="546" y="431"/>
                        </a:lnTo>
                        <a:lnTo>
                          <a:pt x="547" y="431"/>
                        </a:lnTo>
                        <a:lnTo>
                          <a:pt x="549" y="431"/>
                        </a:lnTo>
                        <a:lnTo>
                          <a:pt x="551" y="431"/>
                        </a:lnTo>
                        <a:lnTo>
                          <a:pt x="552" y="431"/>
                        </a:lnTo>
                        <a:lnTo>
                          <a:pt x="553" y="431"/>
                        </a:lnTo>
                        <a:lnTo>
                          <a:pt x="555" y="431"/>
                        </a:lnTo>
                        <a:lnTo>
                          <a:pt x="557" y="431"/>
                        </a:lnTo>
                        <a:lnTo>
                          <a:pt x="558" y="431"/>
                        </a:lnTo>
                        <a:lnTo>
                          <a:pt x="560" y="431"/>
                        </a:lnTo>
                        <a:lnTo>
                          <a:pt x="562" y="431"/>
                        </a:lnTo>
                        <a:lnTo>
                          <a:pt x="563" y="431"/>
                        </a:lnTo>
                        <a:lnTo>
                          <a:pt x="565" y="431"/>
                        </a:lnTo>
                        <a:lnTo>
                          <a:pt x="567" y="431"/>
                        </a:lnTo>
                        <a:lnTo>
                          <a:pt x="568" y="431"/>
                        </a:lnTo>
                        <a:lnTo>
                          <a:pt x="570" y="431"/>
                        </a:lnTo>
                        <a:lnTo>
                          <a:pt x="571" y="431"/>
                        </a:lnTo>
                        <a:lnTo>
                          <a:pt x="573" y="431"/>
                        </a:lnTo>
                        <a:lnTo>
                          <a:pt x="575" y="431"/>
                        </a:lnTo>
                        <a:lnTo>
                          <a:pt x="576" y="431"/>
                        </a:lnTo>
                        <a:lnTo>
                          <a:pt x="578" y="431"/>
                        </a:lnTo>
                        <a:lnTo>
                          <a:pt x="579" y="431"/>
                        </a:lnTo>
                        <a:lnTo>
                          <a:pt x="581" y="431"/>
                        </a:lnTo>
                        <a:lnTo>
                          <a:pt x="583" y="431"/>
                        </a:lnTo>
                        <a:lnTo>
                          <a:pt x="584" y="431"/>
                        </a:lnTo>
                        <a:lnTo>
                          <a:pt x="586" y="431"/>
                        </a:lnTo>
                        <a:lnTo>
                          <a:pt x="587" y="431"/>
                        </a:lnTo>
                        <a:lnTo>
                          <a:pt x="589" y="431"/>
                        </a:lnTo>
                        <a:lnTo>
                          <a:pt x="591" y="431"/>
                        </a:lnTo>
                        <a:lnTo>
                          <a:pt x="592" y="431"/>
                        </a:lnTo>
                        <a:lnTo>
                          <a:pt x="594" y="431"/>
                        </a:lnTo>
                        <a:lnTo>
                          <a:pt x="596" y="431"/>
                        </a:lnTo>
                        <a:lnTo>
                          <a:pt x="597" y="431"/>
                        </a:lnTo>
                        <a:lnTo>
                          <a:pt x="599" y="431"/>
                        </a:lnTo>
                        <a:lnTo>
                          <a:pt x="600" y="431"/>
                        </a:lnTo>
                        <a:lnTo>
                          <a:pt x="602" y="431"/>
                        </a:lnTo>
                        <a:lnTo>
                          <a:pt x="603" y="431"/>
                        </a:lnTo>
                        <a:lnTo>
                          <a:pt x="605" y="431"/>
                        </a:lnTo>
                        <a:lnTo>
                          <a:pt x="607" y="431"/>
                        </a:lnTo>
                        <a:lnTo>
                          <a:pt x="608" y="431"/>
                        </a:lnTo>
                        <a:lnTo>
                          <a:pt x="610" y="431"/>
                        </a:lnTo>
                        <a:lnTo>
                          <a:pt x="612" y="431"/>
                        </a:lnTo>
                        <a:lnTo>
                          <a:pt x="613" y="431"/>
                        </a:lnTo>
                        <a:lnTo>
                          <a:pt x="615" y="431"/>
                        </a:lnTo>
                        <a:lnTo>
                          <a:pt x="616" y="431"/>
                        </a:lnTo>
                        <a:lnTo>
                          <a:pt x="618" y="431"/>
                        </a:lnTo>
                        <a:lnTo>
                          <a:pt x="620" y="431"/>
                        </a:lnTo>
                        <a:lnTo>
                          <a:pt x="621" y="431"/>
                        </a:lnTo>
                        <a:lnTo>
                          <a:pt x="623" y="431"/>
                        </a:lnTo>
                        <a:lnTo>
                          <a:pt x="625" y="431"/>
                        </a:lnTo>
                        <a:lnTo>
                          <a:pt x="626" y="431"/>
                        </a:lnTo>
                        <a:lnTo>
                          <a:pt x="628" y="431"/>
                        </a:lnTo>
                        <a:lnTo>
                          <a:pt x="629" y="431"/>
                        </a:lnTo>
                        <a:lnTo>
                          <a:pt x="631" y="431"/>
                        </a:lnTo>
                        <a:lnTo>
                          <a:pt x="632" y="431"/>
                        </a:lnTo>
                        <a:lnTo>
                          <a:pt x="634" y="431"/>
                        </a:lnTo>
                        <a:lnTo>
                          <a:pt x="636" y="431"/>
                        </a:lnTo>
                        <a:lnTo>
                          <a:pt x="637" y="431"/>
                        </a:lnTo>
                        <a:lnTo>
                          <a:pt x="639" y="431"/>
                        </a:lnTo>
                        <a:lnTo>
                          <a:pt x="641" y="431"/>
                        </a:lnTo>
                        <a:lnTo>
                          <a:pt x="642" y="431"/>
                        </a:lnTo>
                        <a:lnTo>
                          <a:pt x="644" y="431"/>
                        </a:lnTo>
                        <a:lnTo>
                          <a:pt x="646" y="431"/>
                        </a:lnTo>
                        <a:lnTo>
                          <a:pt x="647" y="431"/>
                        </a:lnTo>
                        <a:lnTo>
                          <a:pt x="648" y="431"/>
                        </a:lnTo>
                        <a:lnTo>
                          <a:pt x="650" y="431"/>
                        </a:lnTo>
                        <a:lnTo>
                          <a:pt x="652" y="431"/>
                        </a:lnTo>
                        <a:lnTo>
                          <a:pt x="653" y="431"/>
                        </a:lnTo>
                        <a:lnTo>
                          <a:pt x="655" y="431"/>
                        </a:lnTo>
                        <a:lnTo>
                          <a:pt x="657" y="431"/>
                        </a:lnTo>
                        <a:lnTo>
                          <a:pt x="658" y="431"/>
                        </a:lnTo>
                        <a:lnTo>
                          <a:pt x="660" y="431"/>
                        </a:lnTo>
                        <a:lnTo>
                          <a:pt x="662" y="431"/>
                        </a:lnTo>
                        <a:lnTo>
                          <a:pt x="663" y="431"/>
                        </a:lnTo>
                        <a:lnTo>
                          <a:pt x="665" y="431"/>
                        </a:lnTo>
                        <a:lnTo>
                          <a:pt x="666" y="431"/>
                        </a:lnTo>
                        <a:lnTo>
                          <a:pt x="668" y="431"/>
                        </a:lnTo>
                        <a:lnTo>
                          <a:pt x="670" y="431"/>
                        </a:lnTo>
                        <a:lnTo>
                          <a:pt x="671" y="431"/>
                        </a:lnTo>
                        <a:lnTo>
                          <a:pt x="673" y="431"/>
                        </a:lnTo>
                        <a:lnTo>
                          <a:pt x="675" y="431"/>
                        </a:lnTo>
                        <a:lnTo>
                          <a:pt x="676" y="431"/>
                        </a:lnTo>
                        <a:lnTo>
                          <a:pt x="678" y="431"/>
                        </a:lnTo>
                        <a:lnTo>
                          <a:pt x="679" y="431"/>
                        </a:lnTo>
                        <a:lnTo>
                          <a:pt x="681" y="431"/>
                        </a:lnTo>
                        <a:lnTo>
                          <a:pt x="682" y="431"/>
                        </a:lnTo>
                        <a:lnTo>
                          <a:pt x="684" y="431"/>
                        </a:lnTo>
                        <a:lnTo>
                          <a:pt x="686" y="431"/>
                        </a:lnTo>
                        <a:lnTo>
                          <a:pt x="687" y="431"/>
                        </a:lnTo>
                        <a:lnTo>
                          <a:pt x="689" y="431"/>
                        </a:lnTo>
                        <a:lnTo>
                          <a:pt x="691" y="431"/>
                        </a:lnTo>
                        <a:lnTo>
                          <a:pt x="692" y="431"/>
                        </a:lnTo>
                        <a:lnTo>
                          <a:pt x="694" y="431"/>
                        </a:lnTo>
                        <a:lnTo>
                          <a:pt x="695" y="431"/>
                        </a:lnTo>
                        <a:lnTo>
                          <a:pt x="697" y="431"/>
                        </a:lnTo>
                        <a:lnTo>
                          <a:pt x="698" y="431"/>
                        </a:lnTo>
                        <a:lnTo>
                          <a:pt x="700" y="431"/>
                        </a:lnTo>
                        <a:lnTo>
                          <a:pt x="702" y="431"/>
                        </a:lnTo>
                        <a:lnTo>
                          <a:pt x="703" y="431"/>
                        </a:lnTo>
                        <a:lnTo>
                          <a:pt x="705" y="431"/>
                        </a:lnTo>
                        <a:lnTo>
                          <a:pt x="707" y="431"/>
                        </a:lnTo>
                        <a:lnTo>
                          <a:pt x="708" y="431"/>
                        </a:lnTo>
                        <a:lnTo>
                          <a:pt x="710" y="431"/>
                        </a:lnTo>
                        <a:lnTo>
                          <a:pt x="711" y="431"/>
                        </a:lnTo>
                        <a:lnTo>
                          <a:pt x="713" y="431"/>
                        </a:lnTo>
                        <a:lnTo>
                          <a:pt x="715" y="431"/>
                        </a:lnTo>
                        <a:lnTo>
                          <a:pt x="716" y="431"/>
                        </a:lnTo>
                        <a:lnTo>
                          <a:pt x="718" y="431"/>
                        </a:lnTo>
                        <a:lnTo>
                          <a:pt x="720" y="431"/>
                        </a:lnTo>
                        <a:lnTo>
                          <a:pt x="721" y="431"/>
                        </a:lnTo>
                        <a:lnTo>
                          <a:pt x="723" y="431"/>
                        </a:lnTo>
                        <a:lnTo>
                          <a:pt x="724" y="431"/>
                        </a:lnTo>
                        <a:lnTo>
                          <a:pt x="726" y="431"/>
                        </a:lnTo>
                        <a:lnTo>
                          <a:pt x="727" y="431"/>
                        </a:lnTo>
                        <a:lnTo>
                          <a:pt x="729" y="431"/>
                        </a:lnTo>
                        <a:lnTo>
                          <a:pt x="731" y="431"/>
                        </a:lnTo>
                        <a:lnTo>
                          <a:pt x="732" y="431"/>
                        </a:lnTo>
                        <a:lnTo>
                          <a:pt x="734" y="431"/>
                        </a:lnTo>
                        <a:lnTo>
                          <a:pt x="736" y="431"/>
                        </a:lnTo>
                        <a:lnTo>
                          <a:pt x="737" y="431"/>
                        </a:lnTo>
                        <a:lnTo>
                          <a:pt x="739" y="431"/>
                        </a:lnTo>
                        <a:lnTo>
                          <a:pt x="741" y="431"/>
                        </a:lnTo>
                        <a:lnTo>
                          <a:pt x="742" y="431"/>
                        </a:lnTo>
                        <a:lnTo>
                          <a:pt x="744" y="431"/>
                        </a:lnTo>
                        <a:lnTo>
                          <a:pt x="745" y="431"/>
                        </a:lnTo>
                        <a:lnTo>
                          <a:pt x="747" y="431"/>
                        </a:lnTo>
                        <a:lnTo>
                          <a:pt x="748" y="431"/>
                        </a:lnTo>
                        <a:lnTo>
                          <a:pt x="750" y="431"/>
                        </a:lnTo>
                        <a:lnTo>
                          <a:pt x="752" y="431"/>
                        </a:lnTo>
                        <a:lnTo>
                          <a:pt x="753" y="431"/>
                        </a:lnTo>
                        <a:lnTo>
                          <a:pt x="755" y="431"/>
                        </a:lnTo>
                        <a:lnTo>
                          <a:pt x="757" y="431"/>
                        </a:lnTo>
                        <a:lnTo>
                          <a:pt x="758" y="431"/>
                        </a:lnTo>
                        <a:lnTo>
                          <a:pt x="760" y="431"/>
                        </a:lnTo>
                        <a:lnTo>
                          <a:pt x="761" y="431"/>
                        </a:lnTo>
                        <a:lnTo>
                          <a:pt x="763" y="431"/>
                        </a:lnTo>
                        <a:lnTo>
                          <a:pt x="765" y="431"/>
                        </a:lnTo>
                        <a:lnTo>
                          <a:pt x="766" y="431"/>
                        </a:lnTo>
                        <a:lnTo>
                          <a:pt x="768" y="431"/>
                        </a:lnTo>
                        <a:lnTo>
                          <a:pt x="770" y="431"/>
                        </a:lnTo>
                        <a:lnTo>
                          <a:pt x="771" y="431"/>
                        </a:lnTo>
                        <a:lnTo>
                          <a:pt x="772" y="431"/>
                        </a:lnTo>
                        <a:lnTo>
                          <a:pt x="774" y="431"/>
                        </a:lnTo>
                        <a:lnTo>
                          <a:pt x="776" y="431"/>
                        </a:lnTo>
                        <a:lnTo>
                          <a:pt x="777" y="431"/>
                        </a:lnTo>
                        <a:lnTo>
                          <a:pt x="779" y="431"/>
                        </a:lnTo>
                        <a:lnTo>
                          <a:pt x="781" y="431"/>
                        </a:lnTo>
                        <a:lnTo>
                          <a:pt x="782" y="431"/>
                        </a:lnTo>
                        <a:lnTo>
                          <a:pt x="784" y="431"/>
                        </a:lnTo>
                        <a:lnTo>
                          <a:pt x="786" y="431"/>
                        </a:lnTo>
                        <a:lnTo>
                          <a:pt x="787" y="431"/>
                        </a:lnTo>
                        <a:lnTo>
                          <a:pt x="789" y="431"/>
                        </a:lnTo>
                        <a:lnTo>
                          <a:pt x="790" y="431"/>
                        </a:lnTo>
                        <a:lnTo>
                          <a:pt x="792" y="431"/>
                        </a:lnTo>
                        <a:lnTo>
                          <a:pt x="793" y="431"/>
                        </a:lnTo>
                        <a:lnTo>
                          <a:pt x="795" y="431"/>
                        </a:lnTo>
                        <a:lnTo>
                          <a:pt x="797" y="431"/>
                        </a:lnTo>
                        <a:lnTo>
                          <a:pt x="798" y="431"/>
                        </a:lnTo>
                        <a:lnTo>
                          <a:pt x="800" y="431"/>
                        </a:lnTo>
                        <a:lnTo>
                          <a:pt x="802" y="431"/>
                        </a:lnTo>
                        <a:lnTo>
                          <a:pt x="803" y="431"/>
                        </a:lnTo>
                        <a:lnTo>
                          <a:pt x="805" y="431"/>
                        </a:lnTo>
                        <a:lnTo>
                          <a:pt x="806" y="431"/>
                        </a:lnTo>
                        <a:lnTo>
                          <a:pt x="808" y="431"/>
                        </a:lnTo>
                        <a:lnTo>
                          <a:pt x="810" y="431"/>
                        </a:lnTo>
                        <a:lnTo>
                          <a:pt x="811" y="431"/>
                        </a:lnTo>
                        <a:lnTo>
                          <a:pt x="813" y="431"/>
                        </a:lnTo>
                        <a:lnTo>
                          <a:pt x="815" y="431"/>
                        </a:lnTo>
                        <a:lnTo>
                          <a:pt x="816" y="431"/>
                        </a:lnTo>
                        <a:lnTo>
                          <a:pt x="818" y="431"/>
                        </a:lnTo>
                        <a:lnTo>
                          <a:pt x="819" y="431"/>
                        </a:lnTo>
                        <a:lnTo>
                          <a:pt x="821" y="431"/>
                        </a:lnTo>
                        <a:lnTo>
                          <a:pt x="822" y="431"/>
                        </a:lnTo>
                        <a:lnTo>
                          <a:pt x="824" y="431"/>
                        </a:lnTo>
                        <a:lnTo>
                          <a:pt x="826" y="431"/>
                        </a:lnTo>
                        <a:lnTo>
                          <a:pt x="827" y="431"/>
                        </a:lnTo>
                        <a:lnTo>
                          <a:pt x="829" y="431"/>
                        </a:lnTo>
                        <a:lnTo>
                          <a:pt x="831" y="431"/>
                        </a:lnTo>
                        <a:lnTo>
                          <a:pt x="832" y="431"/>
                        </a:lnTo>
                        <a:lnTo>
                          <a:pt x="834" y="431"/>
                        </a:lnTo>
                        <a:lnTo>
                          <a:pt x="835" y="431"/>
                        </a:lnTo>
                        <a:lnTo>
                          <a:pt x="837" y="431"/>
                        </a:lnTo>
                        <a:lnTo>
                          <a:pt x="839" y="431"/>
                        </a:lnTo>
                        <a:lnTo>
                          <a:pt x="840" y="431"/>
                        </a:lnTo>
                        <a:lnTo>
                          <a:pt x="842" y="431"/>
                        </a:lnTo>
                        <a:lnTo>
                          <a:pt x="843" y="431"/>
                        </a:lnTo>
                        <a:lnTo>
                          <a:pt x="845" y="431"/>
                        </a:lnTo>
                        <a:lnTo>
                          <a:pt x="847" y="431"/>
                        </a:lnTo>
                        <a:lnTo>
                          <a:pt x="848" y="431"/>
                        </a:lnTo>
                        <a:lnTo>
                          <a:pt x="850" y="431"/>
                        </a:lnTo>
                        <a:lnTo>
                          <a:pt x="851" y="431"/>
                        </a:lnTo>
                        <a:lnTo>
                          <a:pt x="853" y="431"/>
                        </a:lnTo>
                        <a:lnTo>
                          <a:pt x="855" y="431"/>
                        </a:lnTo>
                        <a:lnTo>
                          <a:pt x="856" y="431"/>
                        </a:lnTo>
                        <a:lnTo>
                          <a:pt x="858" y="431"/>
                        </a:lnTo>
                        <a:lnTo>
                          <a:pt x="860" y="431"/>
                        </a:lnTo>
                        <a:lnTo>
                          <a:pt x="861" y="431"/>
                        </a:lnTo>
                        <a:lnTo>
                          <a:pt x="863" y="431"/>
                        </a:lnTo>
                        <a:lnTo>
                          <a:pt x="865" y="431"/>
                        </a:lnTo>
                        <a:lnTo>
                          <a:pt x="866" y="431"/>
                        </a:lnTo>
                        <a:lnTo>
                          <a:pt x="867" y="431"/>
                        </a:lnTo>
                        <a:lnTo>
                          <a:pt x="869" y="431"/>
                        </a:lnTo>
                        <a:lnTo>
                          <a:pt x="871" y="431"/>
                        </a:lnTo>
                        <a:lnTo>
                          <a:pt x="872" y="431"/>
                        </a:lnTo>
                        <a:lnTo>
                          <a:pt x="874" y="431"/>
                        </a:lnTo>
                        <a:lnTo>
                          <a:pt x="876" y="431"/>
                        </a:lnTo>
                        <a:lnTo>
                          <a:pt x="877" y="431"/>
                        </a:lnTo>
                        <a:lnTo>
                          <a:pt x="879" y="431"/>
                        </a:lnTo>
                        <a:lnTo>
                          <a:pt x="881" y="431"/>
                        </a:lnTo>
                        <a:lnTo>
                          <a:pt x="882" y="431"/>
                        </a:lnTo>
                        <a:lnTo>
                          <a:pt x="884" y="431"/>
                        </a:lnTo>
                        <a:lnTo>
                          <a:pt x="885" y="431"/>
                        </a:lnTo>
                        <a:lnTo>
                          <a:pt x="887" y="431"/>
                        </a:lnTo>
                        <a:lnTo>
                          <a:pt x="889" y="431"/>
                        </a:lnTo>
                        <a:lnTo>
                          <a:pt x="890" y="431"/>
                        </a:lnTo>
                        <a:lnTo>
                          <a:pt x="892" y="431"/>
                        </a:lnTo>
                        <a:lnTo>
                          <a:pt x="893" y="431"/>
                        </a:lnTo>
                        <a:lnTo>
                          <a:pt x="895" y="431"/>
                        </a:lnTo>
                        <a:lnTo>
                          <a:pt x="897" y="431"/>
                        </a:lnTo>
                        <a:lnTo>
                          <a:pt x="898" y="431"/>
                        </a:lnTo>
                        <a:lnTo>
                          <a:pt x="900" y="431"/>
                        </a:lnTo>
                        <a:lnTo>
                          <a:pt x="901" y="431"/>
                        </a:lnTo>
                        <a:lnTo>
                          <a:pt x="903" y="431"/>
                        </a:lnTo>
                        <a:lnTo>
                          <a:pt x="905" y="431"/>
                        </a:lnTo>
                        <a:lnTo>
                          <a:pt x="906" y="431"/>
                        </a:lnTo>
                        <a:lnTo>
                          <a:pt x="908" y="431"/>
                        </a:lnTo>
                        <a:lnTo>
                          <a:pt x="910" y="431"/>
                        </a:lnTo>
                        <a:lnTo>
                          <a:pt x="911" y="431"/>
                        </a:lnTo>
                        <a:lnTo>
                          <a:pt x="913" y="431"/>
                        </a:lnTo>
                        <a:lnTo>
                          <a:pt x="914" y="431"/>
                        </a:lnTo>
                        <a:lnTo>
                          <a:pt x="916" y="431"/>
                        </a:lnTo>
                        <a:lnTo>
                          <a:pt x="917" y="431"/>
                        </a:lnTo>
                        <a:lnTo>
                          <a:pt x="919" y="431"/>
                        </a:lnTo>
                        <a:lnTo>
                          <a:pt x="921" y="431"/>
                        </a:lnTo>
                        <a:lnTo>
                          <a:pt x="922" y="431"/>
                        </a:lnTo>
                        <a:lnTo>
                          <a:pt x="924" y="431"/>
                        </a:lnTo>
                        <a:lnTo>
                          <a:pt x="926" y="431"/>
                        </a:lnTo>
                        <a:lnTo>
                          <a:pt x="927" y="431"/>
                        </a:lnTo>
                        <a:lnTo>
                          <a:pt x="929" y="431"/>
                        </a:lnTo>
                        <a:lnTo>
                          <a:pt x="930" y="431"/>
                        </a:lnTo>
                        <a:lnTo>
                          <a:pt x="932" y="431"/>
                        </a:lnTo>
                        <a:lnTo>
                          <a:pt x="934" y="431"/>
                        </a:lnTo>
                        <a:lnTo>
                          <a:pt x="935" y="431"/>
                        </a:lnTo>
                        <a:lnTo>
                          <a:pt x="937" y="431"/>
                        </a:lnTo>
                        <a:lnTo>
                          <a:pt x="939" y="431"/>
                        </a:lnTo>
                        <a:lnTo>
                          <a:pt x="940" y="431"/>
                        </a:lnTo>
                        <a:lnTo>
                          <a:pt x="942" y="431"/>
                        </a:lnTo>
                        <a:lnTo>
                          <a:pt x="943" y="431"/>
                        </a:lnTo>
                        <a:lnTo>
                          <a:pt x="945" y="431"/>
                        </a:lnTo>
                        <a:lnTo>
                          <a:pt x="946" y="431"/>
                        </a:lnTo>
                        <a:lnTo>
                          <a:pt x="948" y="431"/>
                        </a:lnTo>
                        <a:lnTo>
                          <a:pt x="950" y="431"/>
                        </a:lnTo>
                        <a:lnTo>
                          <a:pt x="951" y="431"/>
                        </a:lnTo>
                        <a:lnTo>
                          <a:pt x="953" y="431"/>
                        </a:lnTo>
                        <a:lnTo>
                          <a:pt x="955" y="431"/>
                        </a:lnTo>
                        <a:lnTo>
                          <a:pt x="956" y="431"/>
                        </a:lnTo>
                        <a:lnTo>
                          <a:pt x="958" y="431"/>
                        </a:lnTo>
                        <a:lnTo>
                          <a:pt x="960" y="431"/>
                        </a:lnTo>
                        <a:lnTo>
                          <a:pt x="961" y="431"/>
                        </a:lnTo>
                        <a:lnTo>
                          <a:pt x="962" y="431"/>
                        </a:lnTo>
                        <a:lnTo>
                          <a:pt x="964" y="431"/>
                        </a:lnTo>
                        <a:lnTo>
                          <a:pt x="966" y="431"/>
                        </a:lnTo>
                        <a:lnTo>
                          <a:pt x="967" y="431"/>
                        </a:lnTo>
                        <a:lnTo>
                          <a:pt x="969" y="431"/>
                        </a:lnTo>
                        <a:lnTo>
                          <a:pt x="971" y="431"/>
                        </a:lnTo>
                        <a:lnTo>
                          <a:pt x="972" y="431"/>
                        </a:lnTo>
                        <a:lnTo>
                          <a:pt x="974" y="431"/>
                        </a:lnTo>
                        <a:lnTo>
                          <a:pt x="976" y="431"/>
                        </a:lnTo>
                        <a:lnTo>
                          <a:pt x="977" y="431"/>
                        </a:lnTo>
                        <a:lnTo>
                          <a:pt x="979" y="431"/>
                        </a:lnTo>
                        <a:lnTo>
                          <a:pt x="980" y="431"/>
                        </a:lnTo>
                        <a:lnTo>
                          <a:pt x="982" y="431"/>
                        </a:lnTo>
                        <a:lnTo>
                          <a:pt x="984" y="431"/>
                        </a:lnTo>
                        <a:lnTo>
                          <a:pt x="985" y="431"/>
                        </a:lnTo>
                        <a:lnTo>
                          <a:pt x="987" y="431"/>
                        </a:lnTo>
                        <a:lnTo>
                          <a:pt x="989" y="431"/>
                        </a:lnTo>
                        <a:lnTo>
                          <a:pt x="990" y="431"/>
                        </a:lnTo>
                        <a:lnTo>
                          <a:pt x="991" y="431"/>
                        </a:lnTo>
                        <a:lnTo>
                          <a:pt x="993" y="431"/>
                        </a:lnTo>
                        <a:lnTo>
                          <a:pt x="995" y="431"/>
                        </a:lnTo>
                        <a:lnTo>
                          <a:pt x="996" y="431"/>
                        </a:lnTo>
                        <a:lnTo>
                          <a:pt x="998" y="431"/>
                        </a:lnTo>
                        <a:lnTo>
                          <a:pt x="1000" y="431"/>
                        </a:lnTo>
                        <a:lnTo>
                          <a:pt x="1001" y="431"/>
                        </a:lnTo>
                        <a:lnTo>
                          <a:pt x="1003" y="431"/>
                        </a:lnTo>
                        <a:lnTo>
                          <a:pt x="1005" y="431"/>
                        </a:lnTo>
                        <a:lnTo>
                          <a:pt x="1006" y="431"/>
                        </a:lnTo>
                        <a:lnTo>
                          <a:pt x="1008" y="431"/>
                        </a:lnTo>
                        <a:lnTo>
                          <a:pt x="1009" y="431"/>
                        </a:lnTo>
                        <a:lnTo>
                          <a:pt x="1011" y="431"/>
                        </a:lnTo>
                        <a:lnTo>
                          <a:pt x="1012" y="431"/>
                        </a:lnTo>
                        <a:lnTo>
                          <a:pt x="1014" y="431"/>
                        </a:lnTo>
                        <a:lnTo>
                          <a:pt x="1016" y="431"/>
                        </a:lnTo>
                        <a:lnTo>
                          <a:pt x="1017" y="431"/>
                        </a:lnTo>
                        <a:lnTo>
                          <a:pt x="1019" y="431"/>
                        </a:lnTo>
                        <a:lnTo>
                          <a:pt x="1021" y="431"/>
                        </a:lnTo>
                        <a:lnTo>
                          <a:pt x="1022" y="431"/>
                        </a:lnTo>
                        <a:lnTo>
                          <a:pt x="1024" y="431"/>
                        </a:lnTo>
                        <a:lnTo>
                          <a:pt x="1025" y="431"/>
                        </a:lnTo>
                        <a:lnTo>
                          <a:pt x="1027" y="431"/>
                        </a:lnTo>
                        <a:lnTo>
                          <a:pt x="1029" y="431"/>
                        </a:lnTo>
                        <a:lnTo>
                          <a:pt x="1030" y="431"/>
                        </a:lnTo>
                        <a:lnTo>
                          <a:pt x="1032" y="431"/>
                        </a:lnTo>
                        <a:lnTo>
                          <a:pt x="1034" y="431"/>
                        </a:lnTo>
                        <a:lnTo>
                          <a:pt x="1035" y="431"/>
                        </a:lnTo>
                        <a:lnTo>
                          <a:pt x="1037" y="431"/>
                        </a:lnTo>
                        <a:lnTo>
                          <a:pt x="1038" y="431"/>
                        </a:lnTo>
                        <a:lnTo>
                          <a:pt x="1040" y="431"/>
                        </a:lnTo>
                        <a:lnTo>
                          <a:pt x="1041" y="431"/>
                        </a:lnTo>
                        <a:lnTo>
                          <a:pt x="1043" y="431"/>
                        </a:lnTo>
                        <a:lnTo>
                          <a:pt x="1045" y="431"/>
                        </a:lnTo>
                        <a:lnTo>
                          <a:pt x="1046" y="431"/>
                        </a:lnTo>
                        <a:lnTo>
                          <a:pt x="1048" y="431"/>
                        </a:lnTo>
                        <a:lnTo>
                          <a:pt x="1050" y="431"/>
                        </a:lnTo>
                        <a:lnTo>
                          <a:pt x="1051" y="431"/>
                        </a:lnTo>
                        <a:lnTo>
                          <a:pt x="1053" y="431"/>
                        </a:lnTo>
                        <a:lnTo>
                          <a:pt x="1054" y="431"/>
                        </a:lnTo>
                        <a:lnTo>
                          <a:pt x="1056" y="431"/>
                        </a:lnTo>
                        <a:lnTo>
                          <a:pt x="1057" y="431"/>
                        </a:lnTo>
                        <a:lnTo>
                          <a:pt x="1059" y="431"/>
                        </a:lnTo>
                        <a:lnTo>
                          <a:pt x="1061" y="431"/>
                        </a:lnTo>
                        <a:lnTo>
                          <a:pt x="1062" y="431"/>
                        </a:lnTo>
                        <a:lnTo>
                          <a:pt x="1064" y="431"/>
                        </a:lnTo>
                        <a:lnTo>
                          <a:pt x="1066" y="431"/>
                        </a:lnTo>
                        <a:lnTo>
                          <a:pt x="1067" y="431"/>
                        </a:lnTo>
                        <a:lnTo>
                          <a:pt x="1069" y="431"/>
                        </a:lnTo>
                        <a:lnTo>
                          <a:pt x="1070" y="431"/>
                        </a:lnTo>
                        <a:lnTo>
                          <a:pt x="1072" y="431"/>
                        </a:lnTo>
                        <a:lnTo>
                          <a:pt x="1074" y="431"/>
                        </a:lnTo>
                        <a:lnTo>
                          <a:pt x="1075" y="431"/>
                        </a:lnTo>
                        <a:lnTo>
                          <a:pt x="1077" y="431"/>
                        </a:lnTo>
                        <a:lnTo>
                          <a:pt x="1079" y="431"/>
                        </a:lnTo>
                        <a:lnTo>
                          <a:pt x="1080" y="431"/>
                        </a:lnTo>
                        <a:lnTo>
                          <a:pt x="1082" y="431"/>
                        </a:lnTo>
                        <a:lnTo>
                          <a:pt x="1084" y="431"/>
                        </a:lnTo>
                        <a:lnTo>
                          <a:pt x="1085" y="431"/>
                        </a:lnTo>
                        <a:lnTo>
                          <a:pt x="1086" y="431"/>
                        </a:lnTo>
                        <a:lnTo>
                          <a:pt x="1088" y="431"/>
                        </a:lnTo>
                        <a:lnTo>
                          <a:pt x="1090" y="431"/>
                        </a:lnTo>
                        <a:lnTo>
                          <a:pt x="1091" y="431"/>
                        </a:lnTo>
                        <a:lnTo>
                          <a:pt x="1093" y="431"/>
                        </a:lnTo>
                        <a:lnTo>
                          <a:pt x="1095" y="431"/>
                        </a:lnTo>
                        <a:lnTo>
                          <a:pt x="1096" y="431"/>
                        </a:lnTo>
                        <a:lnTo>
                          <a:pt x="1098" y="431"/>
                        </a:lnTo>
                        <a:lnTo>
                          <a:pt x="1100" y="431"/>
                        </a:lnTo>
                        <a:lnTo>
                          <a:pt x="1101" y="431"/>
                        </a:lnTo>
                        <a:lnTo>
                          <a:pt x="1103" y="431"/>
                        </a:lnTo>
                        <a:lnTo>
                          <a:pt x="1104" y="431"/>
                        </a:lnTo>
                        <a:lnTo>
                          <a:pt x="1106" y="431"/>
                        </a:lnTo>
                        <a:lnTo>
                          <a:pt x="1107" y="431"/>
                        </a:lnTo>
                        <a:lnTo>
                          <a:pt x="1109" y="431"/>
                        </a:lnTo>
                        <a:lnTo>
                          <a:pt x="1111" y="431"/>
                        </a:lnTo>
                        <a:lnTo>
                          <a:pt x="1112" y="431"/>
                        </a:lnTo>
                        <a:lnTo>
                          <a:pt x="1114" y="431"/>
                        </a:lnTo>
                        <a:lnTo>
                          <a:pt x="1116" y="431"/>
                        </a:lnTo>
                        <a:lnTo>
                          <a:pt x="1117" y="431"/>
                        </a:lnTo>
                        <a:lnTo>
                          <a:pt x="1119" y="431"/>
                        </a:lnTo>
                        <a:lnTo>
                          <a:pt x="1120" y="431"/>
                        </a:lnTo>
                        <a:lnTo>
                          <a:pt x="1122" y="431"/>
                        </a:lnTo>
                        <a:lnTo>
                          <a:pt x="1124" y="431"/>
                        </a:lnTo>
                        <a:lnTo>
                          <a:pt x="1125" y="431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2" name="Freeform 239">
                    <a:extLst>
                      <a:ext uri="{FF2B5EF4-FFF2-40B4-BE49-F238E27FC236}">
                        <a16:creationId xmlns:a16="http://schemas.microsoft.com/office/drawing/2014/main" id="{C9FB5423-628E-398B-3AA7-591799EDDB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3" name="Freeform 240">
                    <a:extLst>
                      <a:ext uri="{FF2B5EF4-FFF2-40B4-BE49-F238E27FC236}">
                        <a16:creationId xmlns:a16="http://schemas.microsoft.com/office/drawing/2014/main" id="{BC6B7A95-D4E7-CB3F-55E5-F30FE37564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796"/>
                    <a:ext cx="1125" cy="427"/>
                  </a:xfrm>
                  <a:custGeom>
                    <a:avLst/>
                    <a:gdLst>
                      <a:gd name="T0" fmla="*/ 16 w 1125"/>
                      <a:gd name="T1" fmla="*/ 427 h 427"/>
                      <a:gd name="T2" fmla="*/ 34 w 1125"/>
                      <a:gd name="T3" fmla="*/ 427 h 427"/>
                      <a:gd name="T4" fmla="*/ 51 w 1125"/>
                      <a:gd name="T5" fmla="*/ 427 h 427"/>
                      <a:gd name="T6" fmla="*/ 69 w 1125"/>
                      <a:gd name="T7" fmla="*/ 427 h 427"/>
                      <a:gd name="T8" fmla="*/ 87 w 1125"/>
                      <a:gd name="T9" fmla="*/ 425 h 427"/>
                      <a:gd name="T10" fmla="*/ 104 w 1125"/>
                      <a:gd name="T11" fmla="*/ 422 h 427"/>
                      <a:gd name="T12" fmla="*/ 122 w 1125"/>
                      <a:gd name="T13" fmla="*/ 416 h 427"/>
                      <a:gd name="T14" fmla="*/ 140 w 1125"/>
                      <a:gd name="T15" fmla="*/ 405 h 427"/>
                      <a:gd name="T16" fmla="*/ 158 w 1125"/>
                      <a:gd name="T17" fmla="*/ 385 h 427"/>
                      <a:gd name="T18" fmla="*/ 175 w 1125"/>
                      <a:gd name="T19" fmla="*/ 353 h 427"/>
                      <a:gd name="T20" fmla="*/ 193 w 1125"/>
                      <a:gd name="T21" fmla="*/ 308 h 427"/>
                      <a:gd name="T22" fmla="*/ 211 w 1125"/>
                      <a:gd name="T23" fmla="*/ 249 h 427"/>
                      <a:gd name="T24" fmla="*/ 228 w 1125"/>
                      <a:gd name="T25" fmla="*/ 179 h 427"/>
                      <a:gd name="T26" fmla="*/ 246 w 1125"/>
                      <a:gd name="T27" fmla="*/ 108 h 427"/>
                      <a:gd name="T28" fmla="*/ 264 w 1125"/>
                      <a:gd name="T29" fmla="*/ 48 h 427"/>
                      <a:gd name="T30" fmla="*/ 282 w 1125"/>
                      <a:gd name="T31" fmla="*/ 9 h 427"/>
                      <a:gd name="T32" fmla="*/ 299 w 1125"/>
                      <a:gd name="T33" fmla="*/ 1 h 427"/>
                      <a:gd name="T34" fmla="*/ 317 w 1125"/>
                      <a:gd name="T35" fmla="*/ 24 h 427"/>
                      <a:gd name="T36" fmla="*/ 334 w 1125"/>
                      <a:gd name="T37" fmla="*/ 74 h 427"/>
                      <a:gd name="T38" fmla="*/ 352 w 1125"/>
                      <a:gd name="T39" fmla="*/ 141 h 427"/>
                      <a:gd name="T40" fmla="*/ 370 w 1125"/>
                      <a:gd name="T41" fmla="*/ 212 h 427"/>
                      <a:gd name="T42" fmla="*/ 388 w 1125"/>
                      <a:gd name="T43" fmla="*/ 278 h 427"/>
                      <a:gd name="T44" fmla="*/ 406 w 1125"/>
                      <a:gd name="T45" fmla="*/ 331 h 427"/>
                      <a:gd name="T46" fmla="*/ 423 w 1125"/>
                      <a:gd name="T47" fmla="*/ 370 h 427"/>
                      <a:gd name="T48" fmla="*/ 441 w 1125"/>
                      <a:gd name="T49" fmla="*/ 396 h 427"/>
                      <a:gd name="T50" fmla="*/ 459 w 1125"/>
                      <a:gd name="T51" fmla="*/ 411 h 427"/>
                      <a:gd name="T52" fmla="*/ 476 w 1125"/>
                      <a:gd name="T53" fmla="*/ 420 h 427"/>
                      <a:gd name="T54" fmla="*/ 494 w 1125"/>
                      <a:gd name="T55" fmla="*/ 424 h 427"/>
                      <a:gd name="T56" fmla="*/ 512 w 1125"/>
                      <a:gd name="T57" fmla="*/ 426 h 427"/>
                      <a:gd name="T58" fmla="*/ 529 w 1125"/>
                      <a:gd name="T59" fmla="*/ 427 h 427"/>
                      <a:gd name="T60" fmla="*/ 547 w 1125"/>
                      <a:gd name="T61" fmla="*/ 427 h 427"/>
                      <a:gd name="T62" fmla="*/ 565 w 1125"/>
                      <a:gd name="T63" fmla="*/ 427 h 427"/>
                      <a:gd name="T64" fmla="*/ 583 w 1125"/>
                      <a:gd name="T65" fmla="*/ 427 h 427"/>
                      <a:gd name="T66" fmla="*/ 600 w 1125"/>
                      <a:gd name="T67" fmla="*/ 427 h 427"/>
                      <a:gd name="T68" fmla="*/ 618 w 1125"/>
                      <a:gd name="T69" fmla="*/ 427 h 427"/>
                      <a:gd name="T70" fmla="*/ 636 w 1125"/>
                      <a:gd name="T71" fmla="*/ 427 h 427"/>
                      <a:gd name="T72" fmla="*/ 653 w 1125"/>
                      <a:gd name="T73" fmla="*/ 427 h 427"/>
                      <a:gd name="T74" fmla="*/ 671 w 1125"/>
                      <a:gd name="T75" fmla="*/ 427 h 427"/>
                      <a:gd name="T76" fmla="*/ 689 w 1125"/>
                      <a:gd name="T77" fmla="*/ 427 h 427"/>
                      <a:gd name="T78" fmla="*/ 707 w 1125"/>
                      <a:gd name="T79" fmla="*/ 427 h 427"/>
                      <a:gd name="T80" fmla="*/ 724 w 1125"/>
                      <a:gd name="T81" fmla="*/ 427 h 427"/>
                      <a:gd name="T82" fmla="*/ 742 w 1125"/>
                      <a:gd name="T83" fmla="*/ 427 h 427"/>
                      <a:gd name="T84" fmla="*/ 760 w 1125"/>
                      <a:gd name="T85" fmla="*/ 427 h 427"/>
                      <a:gd name="T86" fmla="*/ 777 w 1125"/>
                      <a:gd name="T87" fmla="*/ 427 h 427"/>
                      <a:gd name="T88" fmla="*/ 795 w 1125"/>
                      <a:gd name="T89" fmla="*/ 427 h 427"/>
                      <a:gd name="T90" fmla="*/ 813 w 1125"/>
                      <a:gd name="T91" fmla="*/ 427 h 427"/>
                      <a:gd name="T92" fmla="*/ 831 w 1125"/>
                      <a:gd name="T93" fmla="*/ 427 h 427"/>
                      <a:gd name="T94" fmla="*/ 848 w 1125"/>
                      <a:gd name="T95" fmla="*/ 427 h 427"/>
                      <a:gd name="T96" fmla="*/ 866 w 1125"/>
                      <a:gd name="T97" fmla="*/ 427 h 427"/>
                      <a:gd name="T98" fmla="*/ 884 w 1125"/>
                      <a:gd name="T99" fmla="*/ 427 h 427"/>
                      <a:gd name="T100" fmla="*/ 901 w 1125"/>
                      <a:gd name="T101" fmla="*/ 427 h 427"/>
                      <a:gd name="T102" fmla="*/ 919 w 1125"/>
                      <a:gd name="T103" fmla="*/ 427 h 427"/>
                      <a:gd name="T104" fmla="*/ 937 w 1125"/>
                      <a:gd name="T105" fmla="*/ 427 h 427"/>
                      <a:gd name="T106" fmla="*/ 955 w 1125"/>
                      <a:gd name="T107" fmla="*/ 427 h 427"/>
                      <a:gd name="T108" fmla="*/ 972 w 1125"/>
                      <a:gd name="T109" fmla="*/ 427 h 427"/>
                      <a:gd name="T110" fmla="*/ 990 w 1125"/>
                      <a:gd name="T111" fmla="*/ 427 h 427"/>
                      <a:gd name="T112" fmla="*/ 1008 w 1125"/>
                      <a:gd name="T113" fmla="*/ 427 h 427"/>
                      <a:gd name="T114" fmla="*/ 1025 w 1125"/>
                      <a:gd name="T115" fmla="*/ 427 h 427"/>
                      <a:gd name="T116" fmla="*/ 1043 w 1125"/>
                      <a:gd name="T117" fmla="*/ 427 h 427"/>
                      <a:gd name="T118" fmla="*/ 1061 w 1125"/>
                      <a:gd name="T119" fmla="*/ 427 h 427"/>
                      <a:gd name="T120" fmla="*/ 1079 w 1125"/>
                      <a:gd name="T121" fmla="*/ 427 h 427"/>
                      <a:gd name="T122" fmla="*/ 1096 w 1125"/>
                      <a:gd name="T123" fmla="*/ 427 h 427"/>
                      <a:gd name="T124" fmla="*/ 1114 w 1125"/>
                      <a:gd name="T125" fmla="*/ 427 h 4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427">
                        <a:moveTo>
                          <a:pt x="0" y="427"/>
                        </a:moveTo>
                        <a:lnTo>
                          <a:pt x="1" y="427"/>
                        </a:lnTo>
                        <a:lnTo>
                          <a:pt x="3" y="427"/>
                        </a:lnTo>
                        <a:lnTo>
                          <a:pt x="5" y="427"/>
                        </a:lnTo>
                        <a:lnTo>
                          <a:pt x="6" y="427"/>
                        </a:lnTo>
                        <a:lnTo>
                          <a:pt x="8" y="427"/>
                        </a:lnTo>
                        <a:lnTo>
                          <a:pt x="9" y="427"/>
                        </a:lnTo>
                        <a:lnTo>
                          <a:pt x="11" y="427"/>
                        </a:lnTo>
                        <a:lnTo>
                          <a:pt x="13" y="427"/>
                        </a:lnTo>
                        <a:lnTo>
                          <a:pt x="14" y="427"/>
                        </a:lnTo>
                        <a:lnTo>
                          <a:pt x="16" y="427"/>
                        </a:lnTo>
                        <a:lnTo>
                          <a:pt x="18" y="427"/>
                        </a:lnTo>
                        <a:lnTo>
                          <a:pt x="19" y="427"/>
                        </a:lnTo>
                        <a:lnTo>
                          <a:pt x="20" y="427"/>
                        </a:lnTo>
                        <a:lnTo>
                          <a:pt x="22" y="427"/>
                        </a:lnTo>
                        <a:lnTo>
                          <a:pt x="24" y="427"/>
                        </a:lnTo>
                        <a:lnTo>
                          <a:pt x="25" y="427"/>
                        </a:lnTo>
                        <a:lnTo>
                          <a:pt x="27" y="427"/>
                        </a:lnTo>
                        <a:lnTo>
                          <a:pt x="29" y="427"/>
                        </a:lnTo>
                        <a:lnTo>
                          <a:pt x="30" y="427"/>
                        </a:lnTo>
                        <a:lnTo>
                          <a:pt x="32" y="427"/>
                        </a:lnTo>
                        <a:lnTo>
                          <a:pt x="34" y="427"/>
                        </a:lnTo>
                        <a:lnTo>
                          <a:pt x="35" y="427"/>
                        </a:lnTo>
                        <a:lnTo>
                          <a:pt x="37" y="427"/>
                        </a:lnTo>
                        <a:lnTo>
                          <a:pt x="38" y="427"/>
                        </a:lnTo>
                        <a:lnTo>
                          <a:pt x="40" y="427"/>
                        </a:lnTo>
                        <a:lnTo>
                          <a:pt x="42" y="427"/>
                        </a:lnTo>
                        <a:lnTo>
                          <a:pt x="43" y="427"/>
                        </a:lnTo>
                        <a:lnTo>
                          <a:pt x="45" y="427"/>
                        </a:lnTo>
                        <a:lnTo>
                          <a:pt x="47" y="427"/>
                        </a:lnTo>
                        <a:lnTo>
                          <a:pt x="48" y="427"/>
                        </a:lnTo>
                        <a:lnTo>
                          <a:pt x="50" y="427"/>
                        </a:lnTo>
                        <a:lnTo>
                          <a:pt x="51" y="427"/>
                        </a:lnTo>
                        <a:lnTo>
                          <a:pt x="53" y="427"/>
                        </a:lnTo>
                        <a:lnTo>
                          <a:pt x="54" y="427"/>
                        </a:lnTo>
                        <a:lnTo>
                          <a:pt x="56" y="427"/>
                        </a:lnTo>
                        <a:lnTo>
                          <a:pt x="58" y="427"/>
                        </a:lnTo>
                        <a:lnTo>
                          <a:pt x="59" y="427"/>
                        </a:lnTo>
                        <a:lnTo>
                          <a:pt x="61" y="427"/>
                        </a:lnTo>
                        <a:lnTo>
                          <a:pt x="63" y="427"/>
                        </a:lnTo>
                        <a:lnTo>
                          <a:pt x="64" y="427"/>
                        </a:lnTo>
                        <a:lnTo>
                          <a:pt x="66" y="427"/>
                        </a:lnTo>
                        <a:lnTo>
                          <a:pt x="68" y="427"/>
                        </a:lnTo>
                        <a:lnTo>
                          <a:pt x="69" y="427"/>
                        </a:lnTo>
                        <a:lnTo>
                          <a:pt x="70" y="427"/>
                        </a:lnTo>
                        <a:lnTo>
                          <a:pt x="72" y="427"/>
                        </a:lnTo>
                        <a:lnTo>
                          <a:pt x="74" y="427"/>
                        </a:lnTo>
                        <a:lnTo>
                          <a:pt x="75" y="426"/>
                        </a:lnTo>
                        <a:lnTo>
                          <a:pt x="77" y="426"/>
                        </a:lnTo>
                        <a:lnTo>
                          <a:pt x="79" y="426"/>
                        </a:lnTo>
                        <a:lnTo>
                          <a:pt x="80" y="426"/>
                        </a:lnTo>
                        <a:lnTo>
                          <a:pt x="82" y="426"/>
                        </a:lnTo>
                        <a:lnTo>
                          <a:pt x="83" y="426"/>
                        </a:lnTo>
                        <a:lnTo>
                          <a:pt x="85" y="425"/>
                        </a:lnTo>
                        <a:lnTo>
                          <a:pt x="87" y="425"/>
                        </a:lnTo>
                        <a:lnTo>
                          <a:pt x="88" y="425"/>
                        </a:lnTo>
                        <a:lnTo>
                          <a:pt x="90" y="425"/>
                        </a:lnTo>
                        <a:lnTo>
                          <a:pt x="92" y="425"/>
                        </a:lnTo>
                        <a:lnTo>
                          <a:pt x="93" y="425"/>
                        </a:lnTo>
                        <a:lnTo>
                          <a:pt x="95" y="424"/>
                        </a:lnTo>
                        <a:lnTo>
                          <a:pt x="97" y="424"/>
                        </a:lnTo>
                        <a:lnTo>
                          <a:pt x="98" y="424"/>
                        </a:lnTo>
                        <a:lnTo>
                          <a:pt x="99" y="423"/>
                        </a:lnTo>
                        <a:lnTo>
                          <a:pt x="101" y="423"/>
                        </a:lnTo>
                        <a:lnTo>
                          <a:pt x="103" y="423"/>
                        </a:lnTo>
                        <a:lnTo>
                          <a:pt x="104" y="422"/>
                        </a:lnTo>
                        <a:lnTo>
                          <a:pt x="106" y="422"/>
                        </a:lnTo>
                        <a:lnTo>
                          <a:pt x="108" y="421"/>
                        </a:lnTo>
                        <a:lnTo>
                          <a:pt x="109" y="421"/>
                        </a:lnTo>
                        <a:lnTo>
                          <a:pt x="111" y="421"/>
                        </a:lnTo>
                        <a:lnTo>
                          <a:pt x="113" y="420"/>
                        </a:lnTo>
                        <a:lnTo>
                          <a:pt x="114" y="420"/>
                        </a:lnTo>
                        <a:lnTo>
                          <a:pt x="116" y="419"/>
                        </a:lnTo>
                        <a:lnTo>
                          <a:pt x="117" y="418"/>
                        </a:lnTo>
                        <a:lnTo>
                          <a:pt x="119" y="418"/>
                        </a:lnTo>
                        <a:lnTo>
                          <a:pt x="120" y="417"/>
                        </a:lnTo>
                        <a:lnTo>
                          <a:pt x="122" y="416"/>
                        </a:lnTo>
                        <a:lnTo>
                          <a:pt x="124" y="416"/>
                        </a:lnTo>
                        <a:lnTo>
                          <a:pt x="125" y="415"/>
                        </a:lnTo>
                        <a:lnTo>
                          <a:pt x="127" y="414"/>
                        </a:lnTo>
                        <a:lnTo>
                          <a:pt x="129" y="413"/>
                        </a:lnTo>
                        <a:lnTo>
                          <a:pt x="130" y="412"/>
                        </a:lnTo>
                        <a:lnTo>
                          <a:pt x="132" y="411"/>
                        </a:lnTo>
                        <a:lnTo>
                          <a:pt x="133" y="410"/>
                        </a:lnTo>
                        <a:lnTo>
                          <a:pt x="135" y="409"/>
                        </a:lnTo>
                        <a:lnTo>
                          <a:pt x="137" y="408"/>
                        </a:lnTo>
                        <a:lnTo>
                          <a:pt x="138" y="406"/>
                        </a:lnTo>
                        <a:lnTo>
                          <a:pt x="140" y="405"/>
                        </a:lnTo>
                        <a:lnTo>
                          <a:pt x="142" y="404"/>
                        </a:lnTo>
                        <a:lnTo>
                          <a:pt x="143" y="402"/>
                        </a:lnTo>
                        <a:lnTo>
                          <a:pt x="145" y="401"/>
                        </a:lnTo>
                        <a:lnTo>
                          <a:pt x="146" y="399"/>
                        </a:lnTo>
                        <a:lnTo>
                          <a:pt x="148" y="397"/>
                        </a:lnTo>
                        <a:lnTo>
                          <a:pt x="149" y="396"/>
                        </a:lnTo>
                        <a:lnTo>
                          <a:pt x="151" y="394"/>
                        </a:lnTo>
                        <a:lnTo>
                          <a:pt x="153" y="392"/>
                        </a:lnTo>
                        <a:lnTo>
                          <a:pt x="154" y="389"/>
                        </a:lnTo>
                        <a:lnTo>
                          <a:pt x="156" y="387"/>
                        </a:lnTo>
                        <a:lnTo>
                          <a:pt x="158" y="385"/>
                        </a:lnTo>
                        <a:lnTo>
                          <a:pt x="159" y="383"/>
                        </a:lnTo>
                        <a:lnTo>
                          <a:pt x="161" y="381"/>
                        </a:lnTo>
                        <a:lnTo>
                          <a:pt x="162" y="378"/>
                        </a:lnTo>
                        <a:lnTo>
                          <a:pt x="164" y="375"/>
                        </a:lnTo>
                        <a:lnTo>
                          <a:pt x="166" y="372"/>
                        </a:lnTo>
                        <a:lnTo>
                          <a:pt x="167" y="370"/>
                        </a:lnTo>
                        <a:lnTo>
                          <a:pt x="169" y="367"/>
                        </a:lnTo>
                        <a:lnTo>
                          <a:pt x="170" y="364"/>
                        </a:lnTo>
                        <a:lnTo>
                          <a:pt x="172" y="360"/>
                        </a:lnTo>
                        <a:lnTo>
                          <a:pt x="174" y="357"/>
                        </a:lnTo>
                        <a:lnTo>
                          <a:pt x="175" y="353"/>
                        </a:lnTo>
                        <a:lnTo>
                          <a:pt x="177" y="350"/>
                        </a:lnTo>
                        <a:lnTo>
                          <a:pt x="178" y="347"/>
                        </a:lnTo>
                        <a:lnTo>
                          <a:pt x="180" y="343"/>
                        </a:lnTo>
                        <a:lnTo>
                          <a:pt x="182" y="339"/>
                        </a:lnTo>
                        <a:lnTo>
                          <a:pt x="183" y="335"/>
                        </a:lnTo>
                        <a:lnTo>
                          <a:pt x="185" y="331"/>
                        </a:lnTo>
                        <a:lnTo>
                          <a:pt x="187" y="326"/>
                        </a:lnTo>
                        <a:lnTo>
                          <a:pt x="188" y="322"/>
                        </a:lnTo>
                        <a:lnTo>
                          <a:pt x="190" y="318"/>
                        </a:lnTo>
                        <a:lnTo>
                          <a:pt x="192" y="313"/>
                        </a:lnTo>
                        <a:lnTo>
                          <a:pt x="193" y="308"/>
                        </a:lnTo>
                        <a:lnTo>
                          <a:pt x="194" y="303"/>
                        </a:lnTo>
                        <a:lnTo>
                          <a:pt x="196" y="298"/>
                        </a:lnTo>
                        <a:lnTo>
                          <a:pt x="198" y="293"/>
                        </a:lnTo>
                        <a:lnTo>
                          <a:pt x="199" y="288"/>
                        </a:lnTo>
                        <a:lnTo>
                          <a:pt x="201" y="283"/>
                        </a:lnTo>
                        <a:lnTo>
                          <a:pt x="203" y="277"/>
                        </a:lnTo>
                        <a:lnTo>
                          <a:pt x="204" y="272"/>
                        </a:lnTo>
                        <a:lnTo>
                          <a:pt x="206" y="266"/>
                        </a:lnTo>
                        <a:lnTo>
                          <a:pt x="208" y="260"/>
                        </a:lnTo>
                        <a:lnTo>
                          <a:pt x="209" y="255"/>
                        </a:lnTo>
                        <a:lnTo>
                          <a:pt x="211" y="249"/>
                        </a:lnTo>
                        <a:lnTo>
                          <a:pt x="212" y="243"/>
                        </a:lnTo>
                        <a:lnTo>
                          <a:pt x="214" y="236"/>
                        </a:lnTo>
                        <a:lnTo>
                          <a:pt x="215" y="231"/>
                        </a:lnTo>
                        <a:lnTo>
                          <a:pt x="217" y="224"/>
                        </a:lnTo>
                        <a:lnTo>
                          <a:pt x="219" y="218"/>
                        </a:lnTo>
                        <a:lnTo>
                          <a:pt x="220" y="212"/>
                        </a:lnTo>
                        <a:lnTo>
                          <a:pt x="222" y="205"/>
                        </a:lnTo>
                        <a:lnTo>
                          <a:pt x="224" y="199"/>
                        </a:lnTo>
                        <a:lnTo>
                          <a:pt x="225" y="192"/>
                        </a:lnTo>
                        <a:lnTo>
                          <a:pt x="227" y="186"/>
                        </a:lnTo>
                        <a:lnTo>
                          <a:pt x="228" y="179"/>
                        </a:lnTo>
                        <a:lnTo>
                          <a:pt x="230" y="173"/>
                        </a:lnTo>
                        <a:lnTo>
                          <a:pt x="232" y="166"/>
                        </a:lnTo>
                        <a:lnTo>
                          <a:pt x="233" y="160"/>
                        </a:lnTo>
                        <a:lnTo>
                          <a:pt x="235" y="153"/>
                        </a:lnTo>
                        <a:lnTo>
                          <a:pt x="237" y="147"/>
                        </a:lnTo>
                        <a:lnTo>
                          <a:pt x="238" y="140"/>
                        </a:lnTo>
                        <a:lnTo>
                          <a:pt x="240" y="134"/>
                        </a:lnTo>
                        <a:lnTo>
                          <a:pt x="241" y="127"/>
                        </a:lnTo>
                        <a:lnTo>
                          <a:pt x="243" y="121"/>
                        </a:lnTo>
                        <a:lnTo>
                          <a:pt x="244" y="115"/>
                        </a:lnTo>
                        <a:lnTo>
                          <a:pt x="246" y="108"/>
                        </a:lnTo>
                        <a:lnTo>
                          <a:pt x="248" y="103"/>
                        </a:lnTo>
                        <a:lnTo>
                          <a:pt x="249" y="97"/>
                        </a:lnTo>
                        <a:lnTo>
                          <a:pt x="251" y="91"/>
                        </a:lnTo>
                        <a:lnTo>
                          <a:pt x="253" y="85"/>
                        </a:lnTo>
                        <a:lnTo>
                          <a:pt x="254" y="79"/>
                        </a:lnTo>
                        <a:lnTo>
                          <a:pt x="256" y="74"/>
                        </a:lnTo>
                        <a:lnTo>
                          <a:pt x="257" y="68"/>
                        </a:lnTo>
                        <a:lnTo>
                          <a:pt x="259" y="63"/>
                        </a:lnTo>
                        <a:lnTo>
                          <a:pt x="261" y="58"/>
                        </a:lnTo>
                        <a:lnTo>
                          <a:pt x="262" y="53"/>
                        </a:lnTo>
                        <a:lnTo>
                          <a:pt x="264" y="48"/>
                        </a:lnTo>
                        <a:lnTo>
                          <a:pt x="265" y="44"/>
                        </a:lnTo>
                        <a:lnTo>
                          <a:pt x="267" y="39"/>
                        </a:lnTo>
                        <a:lnTo>
                          <a:pt x="269" y="35"/>
                        </a:lnTo>
                        <a:lnTo>
                          <a:pt x="270" y="31"/>
                        </a:lnTo>
                        <a:lnTo>
                          <a:pt x="272" y="27"/>
                        </a:lnTo>
                        <a:lnTo>
                          <a:pt x="273" y="23"/>
                        </a:lnTo>
                        <a:lnTo>
                          <a:pt x="275" y="20"/>
                        </a:lnTo>
                        <a:lnTo>
                          <a:pt x="277" y="17"/>
                        </a:lnTo>
                        <a:lnTo>
                          <a:pt x="278" y="14"/>
                        </a:lnTo>
                        <a:lnTo>
                          <a:pt x="280" y="11"/>
                        </a:lnTo>
                        <a:lnTo>
                          <a:pt x="282" y="9"/>
                        </a:lnTo>
                        <a:lnTo>
                          <a:pt x="283" y="7"/>
                        </a:lnTo>
                        <a:lnTo>
                          <a:pt x="285" y="5"/>
                        </a:lnTo>
                        <a:lnTo>
                          <a:pt x="287" y="4"/>
                        </a:lnTo>
                        <a:lnTo>
                          <a:pt x="288" y="2"/>
                        </a:lnTo>
                        <a:lnTo>
                          <a:pt x="289" y="1"/>
                        </a:lnTo>
                        <a:lnTo>
                          <a:pt x="291" y="1"/>
                        </a:lnTo>
                        <a:lnTo>
                          <a:pt x="293" y="0"/>
                        </a:lnTo>
                        <a:lnTo>
                          <a:pt x="294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299" y="1"/>
                        </a:lnTo>
                        <a:lnTo>
                          <a:pt x="301" y="1"/>
                        </a:lnTo>
                        <a:lnTo>
                          <a:pt x="302" y="3"/>
                        </a:lnTo>
                        <a:lnTo>
                          <a:pt x="304" y="4"/>
                        </a:lnTo>
                        <a:lnTo>
                          <a:pt x="306" y="6"/>
                        </a:lnTo>
                        <a:lnTo>
                          <a:pt x="307" y="7"/>
                        </a:lnTo>
                        <a:lnTo>
                          <a:pt x="309" y="10"/>
                        </a:lnTo>
                        <a:lnTo>
                          <a:pt x="311" y="12"/>
                        </a:lnTo>
                        <a:lnTo>
                          <a:pt x="312" y="15"/>
                        </a:lnTo>
                        <a:lnTo>
                          <a:pt x="314" y="17"/>
                        </a:lnTo>
                        <a:lnTo>
                          <a:pt x="315" y="21"/>
                        </a:lnTo>
                        <a:lnTo>
                          <a:pt x="317" y="24"/>
                        </a:lnTo>
                        <a:lnTo>
                          <a:pt x="318" y="27"/>
                        </a:lnTo>
                        <a:lnTo>
                          <a:pt x="320" y="31"/>
                        </a:lnTo>
                        <a:lnTo>
                          <a:pt x="322" y="35"/>
                        </a:lnTo>
                        <a:lnTo>
                          <a:pt x="323" y="40"/>
                        </a:lnTo>
                        <a:lnTo>
                          <a:pt x="325" y="44"/>
                        </a:lnTo>
                        <a:lnTo>
                          <a:pt x="327" y="49"/>
                        </a:lnTo>
                        <a:lnTo>
                          <a:pt x="328" y="53"/>
                        </a:lnTo>
                        <a:lnTo>
                          <a:pt x="330" y="58"/>
                        </a:lnTo>
                        <a:lnTo>
                          <a:pt x="332" y="63"/>
                        </a:lnTo>
                        <a:lnTo>
                          <a:pt x="333" y="69"/>
                        </a:lnTo>
                        <a:lnTo>
                          <a:pt x="334" y="74"/>
                        </a:lnTo>
                        <a:lnTo>
                          <a:pt x="336" y="80"/>
                        </a:lnTo>
                        <a:lnTo>
                          <a:pt x="338" y="85"/>
                        </a:lnTo>
                        <a:lnTo>
                          <a:pt x="339" y="91"/>
                        </a:lnTo>
                        <a:lnTo>
                          <a:pt x="341" y="97"/>
                        </a:lnTo>
                        <a:lnTo>
                          <a:pt x="343" y="103"/>
                        </a:lnTo>
                        <a:lnTo>
                          <a:pt x="344" y="109"/>
                        </a:lnTo>
                        <a:lnTo>
                          <a:pt x="346" y="115"/>
                        </a:lnTo>
                        <a:lnTo>
                          <a:pt x="348" y="122"/>
                        </a:lnTo>
                        <a:lnTo>
                          <a:pt x="349" y="128"/>
                        </a:lnTo>
                        <a:lnTo>
                          <a:pt x="351" y="134"/>
                        </a:lnTo>
                        <a:lnTo>
                          <a:pt x="352" y="141"/>
                        </a:lnTo>
                        <a:lnTo>
                          <a:pt x="354" y="148"/>
                        </a:lnTo>
                        <a:lnTo>
                          <a:pt x="356" y="154"/>
                        </a:lnTo>
                        <a:lnTo>
                          <a:pt x="357" y="161"/>
                        </a:lnTo>
                        <a:lnTo>
                          <a:pt x="359" y="167"/>
                        </a:lnTo>
                        <a:lnTo>
                          <a:pt x="361" y="173"/>
                        </a:lnTo>
                        <a:lnTo>
                          <a:pt x="362" y="180"/>
                        </a:lnTo>
                        <a:lnTo>
                          <a:pt x="364" y="187"/>
                        </a:lnTo>
                        <a:lnTo>
                          <a:pt x="365" y="193"/>
                        </a:lnTo>
                        <a:lnTo>
                          <a:pt x="367" y="200"/>
                        </a:lnTo>
                        <a:lnTo>
                          <a:pt x="368" y="206"/>
                        </a:lnTo>
                        <a:lnTo>
                          <a:pt x="370" y="212"/>
                        </a:lnTo>
                        <a:lnTo>
                          <a:pt x="372" y="219"/>
                        </a:lnTo>
                        <a:lnTo>
                          <a:pt x="373" y="225"/>
                        </a:lnTo>
                        <a:lnTo>
                          <a:pt x="375" y="231"/>
                        </a:lnTo>
                        <a:lnTo>
                          <a:pt x="377" y="237"/>
                        </a:lnTo>
                        <a:lnTo>
                          <a:pt x="378" y="243"/>
                        </a:lnTo>
                        <a:lnTo>
                          <a:pt x="380" y="249"/>
                        </a:lnTo>
                        <a:lnTo>
                          <a:pt x="381" y="255"/>
                        </a:lnTo>
                        <a:lnTo>
                          <a:pt x="383" y="261"/>
                        </a:lnTo>
                        <a:lnTo>
                          <a:pt x="384" y="267"/>
                        </a:lnTo>
                        <a:lnTo>
                          <a:pt x="386" y="272"/>
                        </a:lnTo>
                        <a:lnTo>
                          <a:pt x="388" y="278"/>
                        </a:lnTo>
                        <a:lnTo>
                          <a:pt x="389" y="283"/>
                        </a:lnTo>
                        <a:lnTo>
                          <a:pt x="391" y="289"/>
                        </a:lnTo>
                        <a:lnTo>
                          <a:pt x="393" y="294"/>
                        </a:lnTo>
                        <a:lnTo>
                          <a:pt x="394" y="299"/>
                        </a:lnTo>
                        <a:lnTo>
                          <a:pt x="396" y="304"/>
                        </a:lnTo>
                        <a:lnTo>
                          <a:pt x="397" y="309"/>
                        </a:lnTo>
                        <a:lnTo>
                          <a:pt x="399" y="313"/>
                        </a:lnTo>
                        <a:lnTo>
                          <a:pt x="401" y="318"/>
                        </a:lnTo>
                        <a:lnTo>
                          <a:pt x="402" y="323"/>
                        </a:lnTo>
                        <a:lnTo>
                          <a:pt x="404" y="327"/>
                        </a:lnTo>
                        <a:lnTo>
                          <a:pt x="406" y="331"/>
                        </a:lnTo>
                        <a:lnTo>
                          <a:pt x="407" y="335"/>
                        </a:lnTo>
                        <a:lnTo>
                          <a:pt x="409" y="339"/>
                        </a:lnTo>
                        <a:lnTo>
                          <a:pt x="411" y="343"/>
                        </a:lnTo>
                        <a:lnTo>
                          <a:pt x="412" y="347"/>
                        </a:lnTo>
                        <a:lnTo>
                          <a:pt x="413" y="350"/>
                        </a:lnTo>
                        <a:lnTo>
                          <a:pt x="415" y="354"/>
                        </a:lnTo>
                        <a:lnTo>
                          <a:pt x="417" y="357"/>
                        </a:lnTo>
                        <a:lnTo>
                          <a:pt x="418" y="361"/>
                        </a:lnTo>
                        <a:lnTo>
                          <a:pt x="420" y="364"/>
                        </a:lnTo>
                        <a:lnTo>
                          <a:pt x="422" y="367"/>
                        </a:lnTo>
                        <a:lnTo>
                          <a:pt x="423" y="370"/>
                        </a:lnTo>
                        <a:lnTo>
                          <a:pt x="425" y="373"/>
                        </a:lnTo>
                        <a:lnTo>
                          <a:pt x="427" y="376"/>
                        </a:lnTo>
                        <a:lnTo>
                          <a:pt x="428" y="378"/>
                        </a:lnTo>
                        <a:lnTo>
                          <a:pt x="430" y="381"/>
                        </a:lnTo>
                        <a:lnTo>
                          <a:pt x="431" y="383"/>
                        </a:lnTo>
                        <a:lnTo>
                          <a:pt x="433" y="386"/>
                        </a:lnTo>
                        <a:lnTo>
                          <a:pt x="434" y="387"/>
                        </a:lnTo>
                        <a:lnTo>
                          <a:pt x="436" y="390"/>
                        </a:lnTo>
                        <a:lnTo>
                          <a:pt x="438" y="392"/>
                        </a:lnTo>
                        <a:lnTo>
                          <a:pt x="439" y="394"/>
                        </a:lnTo>
                        <a:lnTo>
                          <a:pt x="441" y="396"/>
                        </a:lnTo>
                        <a:lnTo>
                          <a:pt x="443" y="398"/>
                        </a:lnTo>
                        <a:lnTo>
                          <a:pt x="444" y="399"/>
                        </a:lnTo>
                        <a:lnTo>
                          <a:pt x="446" y="401"/>
                        </a:lnTo>
                        <a:lnTo>
                          <a:pt x="447" y="402"/>
                        </a:lnTo>
                        <a:lnTo>
                          <a:pt x="449" y="404"/>
                        </a:lnTo>
                        <a:lnTo>
                          <a:pt x="451" y="405"/>
                        </a:lnTo>
                        <a:lnTo>
                          <a:pt x="452" y="406"/>
                        </a:lnTo>
                        <a:lnTo>
                          <a:pt x="454" y="408"/>
                        </a:lnTo>
                        <a:lnTo>
                          <a:pt x="456" y="409"/>
                        </a:lnTo>
                        <a:lnTo>
                          <a:pt x="457" y="410"/>
                        </a:lnTo>
                        <a:lnTo>
                          <a:pt x="459" y="411"/>
                        </a:lnTo>
                        <a:lnTo>
                          <a:pt x="460" y="412"/>
                        </a:lnTo>
                        <a:lnTo>
                          <a:pt x="462" y="413"/>
                        </a:lnTo>
                        <a:lnTo>
                          <a:pt x="463" y="414"/>
                        </a:lnTo>
                        <a:lnTo>
                          <a:pt x="465" y="415"/>
                        </a:lnTo>
                        <a:lnTo>
                          <a:pt x="467" y="416"/>
                        </a:lnTo>
                        <a:lnTo>
                          <a:pt x="468" y="416"/>
                        </a:lnTo>
                        <a:lnTo>
                          <a:pt x="470" y="417"/>
                        </a:lnTo>
                        <a:lnTo>
                          <a:pt x="472" y="418"/>
                        </a:lnTo>
                        <a:lnTo>
                          <a:pt x="473" y="418"/>
                        </a:lnTo>
                        <a:lnTo>
                          <a:pt x="475" y="419"/>
                        </a:lnTo>
                        <a:lnTo>
                          <a:pt x="476" y="420"/>
                        </a:lnTo>
                        <a:lnTo>
                          <a:pt x="478" y="420"/>
                        </a:lnTo>
                        <a:lnTo>
                          <a:pt x="480" y="421"/>
                        </a:lnTo>
                        <a:lnTo>
                          <a:pt x="481" y="421"/>
                        </a:lnTo>
                        <a:lnTo>
                          <a:pt x="483" y="421"/>
                        </a:lnTo>
                        <a:lnTo>
                          <a:pt x="484" y="422"/>
                        </a:lnTo>
                        <a:lnTo>
                          <a:pt x="486" y="422"/>
                        </a:lnTo>
                        <a:lnTo>
                          <a:pt x="488" y="423"/>
                        </a:lnTo>
                        <a:lnTo>
                          <a:pt x="489" y="423"/>
                        </a:lnTo>
                        <a:lnTo>
                          <a:pt x="491" y="423"/>
                        </a:lnTo>
                        <a:lnTo>
                          <a:pt x="492" y="424"/>
                        </a:lnTo>
                        <a:lnTo>
                          <a:pt x="494" y="424"/>
                        </a:lnTo>
                        <a:lnTo>
                          <a:pt x="496" y="424"/>
                        </a:lnTo>
                        <a:lnTo>
                          <a:pt x="497" y="425"/>
                        </a:lnTo>
                        <a:lnTo>
                          <a:pt x="499" y="425"/>
                        </a:lnTo>
                        <a:lnTo>
                          <a:pt x="501" y="425"/>
                        </a:lnTo>
                        <a:lnTo>
                          <a:pt x="502" y="425"/>
                        </a:lnTo>
                        <a:lnTo>
                          <a:pt x="504" y="425"/>
                        </a:lnTo>
                        <a:lnTo>
                          <a:pt x="506" y="425"/>
                        </a:lnTo>
                        <a:lnTo>
                          <a:pt x="507" y="426"/>
                        </a:lnTo>
                        <a:lnTo>
                          <a:pt x="508" y="426"/>
                        </a:lnTo>
                        <a:lnTo>
                          <a:pt x="510" y="426"/>
                        </a:lnTo>
                        <a:lnTo>
                          <a:pt x="512" y="426"/>
                        </a:lnTo>
                        <a:lnTo>
                          <a:pt x="513" y="426"/>
                        </a:lnTo>
                        <a:lnTo>
                          <a:pt x="515" y="426"/>
                        </a:lnTo>
                        <a:lnTo>
                          <a:pt x="517" y="427"/>
                        </a:lnTo>
                        <a:lnTo>
                          <a:pt x="518" y="427"/>
                        </a:lnTo>
                        <a:lnTo>
                          <a:pt x="520" y="427"/>
                        </a:lnTo>
                        <a:lnTo>
                          <a:pt x="522" y="427"/>
                        </a:lnTo>
                        <a:lnTo>
                          <a:pt x="523" y="427"/>
                        </a:lnTo>
                        <a:lnTo>
                          <a:pt x="525" y="427"/>
                        </a:lnTo>
                        <a:lnTo>
                          <a:pt x="526" y="427"/>
                        </a:lnTo>
                        <a:lnTo>
                          <a:pt x="528" y="427"/>
                        </a:lnTo>
                        <a:lnTo>
                          <a:pt x="529" y="427"/>
                        </a:lnTo>
                        <a:lnTo>
                          <a:pt x="531" y="427"/>
                        </a:lnTo>
                        <a:lnTo>
                          <a:pt x="533" y="427"/>
                        </a:lnTo>
                        <a:lnTo>
                          <a:pt x="534" y="427"/>
                        </a:lnTo>
                        <a:lnTo>
                          <a:pt x="536" y="427"/>
                        </a:lnTo>
                        <a:lnTo>
                          <a:pt x="537" y="427"/>
                        </a:lnTo>
                        <a:lnTo>
                          <a:pt x="539" y="427"/>
                        </a:lnTo>
                        <a:lnTo>
                          <a:pt x="541" y="427"/>
                        </a:lnTo>
                        <a:lnTo>
                          <a:pt x="542" y="427"/>
                        </a:lnTo>
                        <a:lnTo>
                          <a:pt x="544" y="427"/>
                        </a:lnTo>
                        <a:lnTo>
                          <a:pt x="546" y="427"/>
                        </a:lnTo>
                        <a:lnTo>
                          <a:pt x="547" y="427"/>
                        </a:lnTo>
                        <a:lnTo>
                          <a:pt x="549" y="427"/>
                        </a:lnTo>
                        <a:lnTo>
                          <a:pt x="551" y="427"/>
                        </a:lnTo>
                        <a:lnTo>
                          <a:pt x="552" y="427"/>
                        </a:lnTo>
                        <a:lnTo>
                          <a:pt x="553" y="427"/>
                        </a:lnTo>
                        <a:lnTo>
                          <a:pt x="555" y="427"/>
                        </a:lnTo>
                        <a:lnTo>
                          <a:pt x="557" y="427"/>
                        </a:lnTo>
                        <a:lnTo>
                          <a:pt x="558" y="427"/>
                        </a:lnTo>
                        <a:lnTo>
                          <a:pt x="560" y="427"/>
                        </a:lnTo>
                        <a:lnTo>
                          <a:pt x="562" y="427"/>
                        </a:lnTo>
                        <a:lnTo>
                          <a:pt x="563" y="427"/>
                        </a:lnTo>
                        <a:lnTo>
                          <a:pt x="565" y="427"/>
                        </a:lnTo>
                        <a:lnTo>
                          <a:pt x="567" y="427"/>
                        </a:lnTo>
                        <a:lnTo>
                          <a:pt x="568" y="427"/>
                        </a:lnTo>
                        <a:lnTo>
                          <a:pt x="570" y="427"/>
                        </a:lnTo>
                        <a:lnTo>
                          <a:pt x="571" y="427"/>
                        </a:lnTo>
                        <a:lnTo>
                          <a:pt x="573" y="427"/>
                        </a:lnTo>
                        <a:lnTo>
                          <a:pt x="575" y="427"/>
                        </a:lnTo>
                        <a:lnTo>
                          <a:pt x="576" y="427"/>
                        </a:lnTo>
                        <a:lnTo>
                          <a:pt x="578" y="427"/>
                        </a:lnTo>
                        <a:lnTo>
                          <a:pt x="579" y="427"/>
                        </a:lnTo>
                        <a:lnTo>
                          <a:pt x="581" y="427"/>
                        </a:lnTo>
                        <a:lnTo>
                          <a:pt x="583" y="427"/>
                        </a:lnTo>
                        <a:lnTo>
                          <a:pt x="584" y="427"/>
                        </a:lnTo>
                        <a:lnTo>
                          <a:pt x="586" y="427"/>
                        </a:lnTo>
                        <a:lnTo>
                          <a:pt x="587" y="427"/>
                        </a:lnTo>
                        <a:lnTo>
                          <a:pt x="589" y="427"/>
                        </a:lnTo>
                        <a:lnTo>
                          <a:pt x="591" y="427"/>
                        </a:lnTo>
                        <a:lnTo>
                          <a:pt x="592" y="427"/>
                        </a:lnTo>
                        <a:lnTo>
                          <a:pt x="594" y="427"/>
                        </a:lnTo>
                        <a:lnTo>
                          <a:pt x="596" y="427"/>
                        </a:lnTo>
                        <a:lnTo>
                          <a:pt x="597" y="427"/>
                        </a:lnTo>
                        <a:lnTo>
                          <a:pt x="599" y="427"/>
                        </a:lnTo>
                        <a:lnTo>
                          <a:pt x="600" y="427"/>
                        </a:lnTo>
                        <a:lnTo>
                          <a:pt x="602" y="427"/>
                        </a:lnTo>
                        <a:lnTo>
                          <a:pt x="603" y="427"/>
                        </a:lnTo>
                        <a:lnTo>
                          <a:pt x="605" y="427"/>
                        </a:lnTo>
                        <a:lnTo>
                          <a:pt x="607" y="427"/>
                        </a:lnTo>
                        <a:lnTo>
                          <a:pt x="608" y="427"/>
                        </a:lnTo>
                        <a:lnTo>
                          <a:pt x="610" y="427"/>
                        </a:lnTo>
                        <a:lnTo>
                          <a:pt x="612" y="427"/>
                        </a:lnTo>
                        <a:lnTo>
                          <a:pt x="613" y="427"/>
                        </a:lnTo>
                        <a:lnTo>
                          <a:pt x="615" y="427"/>
                        </a:lnTo>
                        <a:lnTo>
                          <a:pt x="616" y="427"/>
                        </a:lnTo>
                        <a:lnTo>
                          <a:pt x="618" y="427"/>
                        </a:lnTo>
                        <a:lnTo>
                          <a:pt x="620" y="427"/>
                        </a:lnTo>
                        <a:lnTo>
                          <a:pt x="621" y="427"/>
                        </a:lnTo>
                        <a:lnTo>
                          <a:pt x="623" y="427"/>
                        </a:lnTo>
                        <a:lnTo>
                          <a:pt x="625" y="427"/>
                        </a:lnTo>
                        <a:lnTo>
                          <a:pt x="626" y="427"/>
                        </a:lnTo>
                        <a:lnTo>
                          <a:pt x="628" y="427"/>
                        </a:lnTo>
                        <a:lnTo>
                          <a:pt x="629" y="427"/>
                        </a:lnTo>
                        <a:lnTo>
                          <a:pt x="631" y="427"/>
                        </a:lnTo>
                        <a:lnTo>
                          <a:pt x="632" y="427"/>
                        </a:lnTo>
                        <a:lnTo>
                          <a:pt x="634" y="427"/>
                        </a:lnTo>
                        <a:lnTo>
                          <a:pt x="636" y="427"/>
                        </a:lnTo>
                        <a:lnTo>
                          <a:pt x="637" y="427"/>
                        </a:lnTo>
                        <a:lnTo>
                          <a:pt x="639" y="427"/>
                        </a:lnTo>
                        <a:lnTo>
                          <a:pt x="641" y="427"/>
                        </a:lnTo>
                        <a:lnTo>
                          <a:pt x="642" y="427"/>
                        </a:lnTo>
                        <a:lnTo>
                          <a:pt x="644" y="427"/>
                        </a:lnTo>
                        <a:lnTo>
                          <a:pt x="646" y="427"/>
                        </a:lnTo>
                        <a:lnTo>
                          <a:pt x="647" y="427"/>
                        </a:lnTo>
                        <a:lnTo>
                          <a:pt x="648" y="427"/>
                        </a:lnTo>
                        <a:lnTo>
                          <a:pt x="650" y="427"/>
                        </a:lnTo>
                        <a:lnTo>
                          <a:pt x="652" y="427"/>
                        </a:lnTo>
                        <a:lnTo>
                          <a:pt x="653" y="427"/>
                        </a:lnTo>
                        <a:lnTo>
                          <a:pt x="655" y="427"/>
                        </a:lnTo>
                        <a:lnTo>
                          <a:pt x="657" y="427"/>
                        </a:lnTo>
                        <a:lnTo>
                          <a:pt x="658" y="427"/>
                        </a:lnTo>
                        <a:lnTo>
                          <a:pt x="660" y="427"/>
                        </a:lnTo>
                        <a:lnTo>
                          <a:pt x="662" y="427"/>
                        </a:lnTo>
                        <a:lnTo>
                          <a:pt x="663" y="427"/>
                        </a:lnTo>
                        <a:lnTo>
                          <a:pt x="665" y="427"/>
                        </a:lnTo>
                        <a:lnTo>
                          <a:pt x="666" y="427"/>
                        </a:lnTo>
                        <a:lnTo>
                          <a:pt x="668" y="427"/>
                        </a:lnTo>
                        <a:lnTo>
                          <a:pt x="670" y="427"/>
                        </a:lnTo>
                        <a:lnTo>
                          <a:pt x="671" y="427"/>
                        </a:lnTo>
                        <a:lnTo>
                          <a:pt x="673" y="427"/>
                        </a:lnTo>
                        <a:lnTo>
                          <a:pt x="675" y="427"/>
                        </a:lnTo>
                        <a:lnTo>
                          <a:pt x="676" y="427"/>
                        </a:lnTo>
                        <a:lnTo>
                          <a:pt x="678" y="427"/>
                        </a:lnTo>
                        <a:lnTo>
                          <a:pt x="679" y="427"/>
                        </a:lnTo>
                        <a:lnTo>
                          <a:pt x="681" y="427"/>
                        </a:lnTo>
                        <a:lnTo>
                          <a:pt x="682" y="427"/>
                        </a:lnTo>
                        <a:lnTo>
                          <a:pt x="684" y="427"/>
                        </a:lnTo>
                        <a:lnTo>
                          <a:pt x="686" y="427"/>
                        </a:lnTo>
                        <a:lnTo>
                          <a:pt x="687" y="427"/>
                        </a:lnTo>
                        <a:lnTo>
                          <a:pt x="689" y="427"/>
                        </a:lnTo>
                        <a:lnTo>
                          <a:pt x="691" y="427"/>
                        </a:lnTo>
                        <a:lnTo>
                          <a:pt x="692" y="427"/>
                        </a:lnTo>
                        <a:lnTo>
                          <a:pt x="694" y="427"/>
                        </a:lnTo>
                        <a:lnTo>
                          <a:pt x="695" y="427"/>
                        </a:lnTo>
                        <a:lnTo>
                          <a:pt x="697" y="427"/>
                        </a:lnTo>
                        <a:lnTo>
                          <a:pt x="698" y="427"/>
                        </a:lnTo>
                        <a:lnTo>
                          <a:pt x="700" y="427"/>
                        </a:lnTo>
                        <a:lnTo>
                          <a:pt x="702" y="427"/>
                        </a:lnTo>
                        <a:lnTo>
                          <a:pt x="703" y="427"/>
                        </a:lnTo>
                        <a:lnTo>
                          <a:pt x="705" y="427"/>
                        </a:lnTo>
                        <a:lnTo>
                          <a:pt x="707" y="427"/>
                        </a:lnTo>
                        <a:lnTo>
                          <a:pt x="708" y="427"/>
                        </a:lnTo>
                        <a:lnTo>
                          <a:pt x="710" y="427"/>
                        </a:lnTo>
                        <a:lnTo>
                          <a:pt x="711" y="427"/>
                        </a:lnTo>
                        <a:lnTo>
                          <a:pt x="713" y="427"/>
                        </a:lnTo>
                        <a:lnTo>
                          <a:pt x="715" y="427"/>
                        </a:lnTo>
                        <a:lnTo>
                          <a:pt x="716" y="427"/>
                        </a:lnTo>
                        <a:lnTo>
                          <a:pt x="718" y="427"/>
                        </a:lnTo>
                        <a:lnTo>
                          <a:pt x="720" y="427"/>
                        </a:lnTo>
                        <a:lnTo>
                          <a:pt x="721" y="427"/>
                        </a:lnTo>
                        <a:lnTo>
                          <a:pt x="723" y="427"/>
                        </a:lnTo>
                        <a:lnTo>
                          <a:pt x="724" y="427"/>
                        </a:lnTo>
                        <a:lnTo>
                          <a:pt x="726" y="427"/>
                        </a:lnTo>
                        <a:lnTo>
                          <a:pt x="727" y="427"/>
                        </a:lnTo>
                        <a:lnTo>
                          <a:pt x="729" y="427"/>
                        </a:lnTo>
                        <a:lnTo>
                          <a:pt x="731" y="427"/>
                        </a:lnTo>
                        <a:lnTo>
                          <a:pt x="732" y="427"/>
                        </a:lnTo>
                        <a:lnTo>
                          <a:pt x="734" y="427"/>
                        </a:lnTo>
                        <a:lnTo>
                          <a:pt x="736" y="427"/>
                        </a:lnTo>
                        <a:lnTo>
                          <a:pt x="737" y="427"/>
                        </a:lnTo>
                        <a:lnTo>
                          <a:pt x="739" y="427"/>
                        </a:lnTo>
                        <a:lnTo>
                          <a:pt x="741" y="427"/>
                        </a:lnTo>
                        <a:lnTo>
                          <a:pt x="742" y="427"/>
                        </a:lnTo>
                        <a:lnTo>
                          <a:pt x="744" y="427"/>
                        </a:lnTo>
                        <a:lnTo>
                          <a:pt x="745" y="427"/>
                        </a:lnTo>
                        <a:lnTo>
                          <a:pt x="747" y="427"/>
                        </a:lnTo>
                        <a:lnTo>
                          <a:pt x="748" y="427"/>
                        </a:lnTo>
                        <a:lnTo>
                          <a:pt x="750" y="427"/>
                        </a:lnTo>
                        <a:lnTo>
                          <a:pt x="752" y="427"/>
                        </a:lnTo>
                        <a:lnTo>
                          <a:pt x="753" y="427"/>
                        </a:lnTo>
                        <a:lnTo>
                          <a:pt x="755" y="427"/>
                        </a:lnTo>
                        <a:lnTo>
                          <a:pt x="757" y="427"/>
                        </a:lnTo>
                        <a:lnTo>
                          <a:pt x="758" y="427"/>
                        </a:lnTo>
                        <a:lnTo>
                          <a:pt x="760" y="427"/>
                        </a:lnTo>
                        <a:lnTo>
                          <a:pt x="761" y="427"/>
                        </a:lnTo>
                        <a:lnTo>
                          <a:pt x="763" y="427"/>
                        </a:lnTo>
                        <a:lnTo>
                          <a:pt x="765" y="427"/>
                        </a:lnTo>
                        <a:lnTo>
                          <a:pt x="766" y="427"/>
                        </a:lnTo>
                        <a:lnTo>
                          <a:pt x="768" y="427"/>
                        </a:lnTo>
                        <a:lnTo>
                          <a:pt x="770" y="427"/>
                        </a:lnTo>
                        <a:lnTo>
                          <a:pt x="771" y="427"/>
                        </a:lnTo>
                        <a:lnTo>
                          <a:pt x="772" y="427"/>
                        </a:lnTo>
                        <a:lnTo>
                          <a:pt x="774" y="427"/>
                        </a:lnTo>
                        <a:lnTo>
                          <a:pt x="776" y="427"/>
                        </a:lnTo>
                        <a:lnTo>
                          <a:pt x="777" y="427"/>
                        </a:lnTo>
                        <a:lnTo>
                          <a:pt x="779" y="427"/>
                        </a:lnTo>
                        <a:lnTo>
                          <a:pt x="781" y="427"/>
                        </a:lnTo>
                        <a:lnTo>
                          <a:pt x="782" y="427"/>
                        </a:lnTo>
                        <a:lnTo>
                          <a:pt x="784" y="427"/>
                        </a:lnTo>
                        <a:lnTo>
                          <a:pt x="786" y="427"/>
                        </a:lnTo>
                        <a:lnTo>
                          <a:pt x="787" y="427"/>
                        </a:lnTo>
                        <a:lnTo>
                          <a:pt x="789" y="427"/>
                        </a:lnTo>
                        <a:lnTo>
                          <a:pt x="790" y="427"/>
                        </a:lnTo>
                        <a:lnTo>
                          <a:pt x="792" y="427"/>
                        </a:lnTo>
                        <a:lnTo>
                          <a:pt x="793" y="427"/>
                        </a:lnTo>
                        <a:lnTo>
                          <a:pt x="795" y="427"/>
                        </a:lnTo>
                        <a:lnTo>
                          <a:pt x="797" y="427"/>
                        </a:lnTo>
                        <a:lnTo>
                          <a:pt x="798" y="427"/>
                        </a:lnTo>
                        <a:lnTo>
                          <a:pt x="800" y="427"/>
                        </a:lnTo>
                        <a:lnTo>
                          <a:pt x="802" y="427"/>
                        </a:lnTo>
                        <a:lnTo>
                          <a:pt x="803" y="427"/>
                        </a:lnTo>
                        <a:lnTo>
                          <a:pt x="805" y="427"/>
                        </a:lnTo>
                        <a:lnTo>
                          <a:pt x="806" y="427"/>
                        </a:lnTo>
                        <a:lnTo>
                          <a:pt x="808" y="427"/>
                        </a:lnTo>
                        <a:lnTo>
                          <a:pt x="810" y="427"/>
                        </a:lnTo>
                        <a:lnTo>
                          <a:pt x="811" y="427"/>
                        </a:lnTo>
                        <a:lnTo>
                          <a:pt x="813" y="427"/>
                        </a:lnTo>
                        <a:lnTo>
                          <a:pt x="815" y="427"/>
                        </a:lnTo>
                        <a:lnTo>
                          <a:pt x="816" y="427"/>
                        </a:lnTo>
                        <a:lnTo>
                          <a:pt x="818" y="427"/>
                        </a:lnTo>
                        <a:lnTo>
                          <a:pt x="819" y="427"/>
                        </a:lnTo>
                        <a:lnTo>
                          <a:pt x="821" y="427"/>
                        </a:lnTo>
                        <a:lnTo>
                          <a:pt x="822" y="427"/>
                        </a:lnTo>
                        <a:lnTo>
                          <a:pt x="824" y="427"/>
                        </a:lnTo>
                        <a:lnTo>
                          <a:pt x="826" y="427"/>
                        </a:lnTo>
                        <a:lnTo>
                          <a:pt x="827" y="427"/>
                        </a:lnTo>
                        <a:lnTo>
                          <a:pt x="829" y="427"/>
                        </a:lnTo>
                        <a:lnTo>
                          <a:pt x="831" y="427"/>
                        </a:lnTo>
                        <a:lnTo>
                          <a:pt x="832" y="427"/>
                        </a:lnTo>
                        <a:lnTo>
                          <a:pt x="834" y="427"/>
                        </a:lnTo>
                        <a:lnTo>
                          <a:pt x="835" y="427"/>
                        </a:lnTo>
                        <a:lnTo>
                          <a:pt x="837" y="427"/>
                        </a:lnTo>
                        <a:lnTo>
                          <a:pt x="839" y="427"/>
                        </a:lnTo>
                        <a:lnTo>
                          <a:pt x="840" y="427"/>
                        </a:lnTo>
                        <a:lnTo>
                          <a:pt x="842" y="427"/>
                        </a:lnTo>
                        <a:lnTo>
                          <a:pt x="843" y="427"/>
                        </a:lnTo>
                        <a:lnTo>
                          <a:pt x="845" y="427"/>
                        </a:lnTo>
                        <a:lnTo>
                          <a:pt x="847" y="427"/>
                        </a:lnTo>
                        <a:lnTo>
                          <a:pt x="848" y="427"/>
                        </a:lnTo>
                        <a:lnTo>
                          <a:pt x="850" y="427"/>
                        </a:lnTo>
                        <a:lnTo>
                          <a:pt x="851" y="427"/>
                        </a:lnTo>
                        <a:lnTo>
                          <a:pt x="853" y="427"/>
                        </a:lnTo>
                        <a:lnTo>
                          <a:pt x="855" y="427"/>
                        </a:lnTo>
                        <a:lnTo>
                          <a:pt x="856" y="427"/>
                        </a:lnTo>
                        <a:lnTo>
                          <a:pt x="858" y="427"/>
                        </a:lnTo>
                        <a:lnTo>
                          <a:pt x="860" y="427"/>
                        </a:lnTo>
                        <a:lnTo>
                          <a:pt x="861" y="427"/>
                        </a:lnTo>
                        <a:lnTo>
                          <a:pt x="863" y="427"/>
                        </a:lnTo>
                        <a:lnTo>
                          <a:pt x="865" y="427"/>
                        </a:lnTo>
                        <a:lnTo>
                          <a:pt x="866" y="427"/>
                        </a:lnTo>
                        <a:lnTo>
                          <a:pt x="867" y="427"/>
                        </a:lnTo>
                        <a:lnTo>
                          <a:pt x="869" y="427"/>
                        </a:lnTo>
                        <a:lnTo>
                          <a:pt x="871" y="427"/>
                        </a:lnTo>
                        <a:lnTo>
                          <a:pt x="872" y="427"/>
                        </a:lnTo>
                        <a:lnTo>
                          <a:pt x="874" y="427"/>
                        </a:lnTo>
                        <a:lnTo>
                          <a:pt x="876" y="427"/>
                        </a:lnTo>
                        <a:lnTo>
                          <a:pt x="877" y="427"/>
                        </a:lnTo>
                        <a:lnTo>
                          <a:pt x="879" y="427"/>
                        </a:lnTo>
                        <a:lnTo>
                          <a:pt x="881" y="427"/>
                        </a:lnTo>
                        <a:lnTo>
                          <a:pt x="882" y="427"/>
                        </a:lnTo>
                        <a:lnTo>
                          <a:pt x="884" y="427"/>
                        </a:lnTo>
                        <a:lnTo>
                          <a:pt x="885" y="427"/>
                        </a:lnTo>
                        <a:lnTo>
                          <a:pt x="887" y="427"/>
                        </a:lnTo>
                        <a:lnTo>
                          <a:pt x="889" y="427"/>
                        </a:lnTo>
                        <a:lnTo>
                          <a:pt x="890" y="427"/>
                        </a:lnTo>
                        <a:lnTo>
                          <a:pt x="892" y="427"/>
                        </a:lnTo>
                        <a:lnTo>
                          <a:pt x="893" y="427"/>
                        </a:lnTo>
                        <a:lnTo>
                          <a:pt x="895" y="427"/>
                        </a:lnTo>
                        <a:lnTo>
                          <a:pt x="897" y="427"/>
                        </a:lnTo>
                        <a:lnTo>
                          <a:pt x="898" y="427"/>
                        </a:lnTo>
                        <a:lnTo>
                          <a:pt x="900" y="427"/>
                        </a:lnTo>
                        <a:lnTo>
                          <a:pt x="901" y="427"/>
                        </a:lnTo>
                        <a:lnTo>
                          <a:pt x="903" y="427"/>
                        </a:lnTo>
                        <a:lnTo>
                          <a:pt x="905" y="427"/>
                        </a:lnTo>
                        <a:lnTo>
                          <a:pt x="906" y="427"/>
                        </a:lnTo>
                        <a:lnTo>
                          <a:pt x="908" y="427"/>
                        </a:lnTo>
                        <a:lnTo>
                          <a:pt x="910" y="427"/>
                        </a:lnTo>
                        <a:lnTo>
                          <a:pt x="911" y="427"/>
                        </a:lnTo>
                        <a:lnTo>
                          <a:pt x="913" y="427"/>
                        </a:lnTo>
                        <a:lnTo>
                          <a:pt x="914" y="427"/>
                        </a:lnTo>
                        <a:lnTo>
                          <a:pt x="916" y="427"/>
                        </a:lnTo>
                        <a:lnTo>
                          <a:pt x="917" y="427"/>
                        </a:lnTo>
                        <a:lnTo>
                          <a:pt x="919" y="427"/>
                        </a:lnTo>
                        <a:lnTo>
                          <a:pt x="921" y="427"/>
                        </a:lnTo>
                        <a:lnTo>
                          <a:pt x="922" y="427"/>
                        </a:lnTo>
                        <a:lnTo>
                          <a:pt x="924" y="427"/>
                        </a:lnTo>
                        <a:lnTo>
                          <a:pt x="926" y="427"/>
                        </a:lnTo>
                        <a:lnTo>
                          <a:pt x="927" y="427"/>
                        </a:lnTo>
                        <a:lnTo>
                          <a:pt x="929" y="427"/>
                        </a:lnTo>
                        <a:lnTo>
                          <a:pt x="930" y="427"/>
                        </a:lnTo>
                        <a:lnTo>
                          <a:pt x="932" y="427"/>
                        </a:lnTo>
                        <a:lnTo>
                          <a:pt x="934" y="427"/>
                        </a:lnTo>
                        <a:lnTo>
                          <a:pt x="935" y="427"/>
                        </a:lnTo>
                        <a:lnTo>
                          <a:pt x="937" y="427"/>
                        </a:lnTo>
                        <a:lnTo>
                          <a:pt x="939" y="427"/>
                        </a:lnTo>
                        <a:lnTo>
                          <a:pt x="940" y="427"/>
                        </a:lnTo>
                        <a:lnTo>
                          <a:pt x="942" y="427"/>
                        </a:lnTo>
                        <a:lnTo>
                          <a:pt x="943" y="427"/>
                        </a:lnTo>
                        <a:lnTo>
                          <a:pt x="945" y="427"/>
                        </a:lnTo>
                        <a:lnTo>
                          <a:pt x="946" y="427"/>
                        </a:lnTo>
                        <a:lnTo>
                          <a:pt x="948" y="427"/>
                        </a:lnTo>
                        <a:lnTo>
                          <a:pt x="950" y="427"/>
                        </a:lnTo>
                        <a:lnTo>
                          <a:pt x="951" y="427"/>
                        </a:lnTo>
                        <a:lnTo>
                          <a:pt x="953" y="427"/>
                        </a:lnTo>
                        <a:lnTo>
                          <a:pt x="955" y="427"/>
                        </a:lnTo>
                        <a:lnTo>
                          <a:pt x="956" y="427"/>
                        </a:lnTo>
                        <a:lnTo>
                          <a:pt x="958" y="427"/>
                        </a:lnTo>
                        <a:lnTo>
                          <a:pt x="960" y="427"/>
                        </a:lnTo>
                        <a:lnTo>
                          <a:pt x="961" y="427"/>
                        </a:lnTo>
                        <a:lnTo>
                          <a:pt x="962" y="427"/>
                        </a:lnTo>
                        <a:lnTo>
                          <a:pt x="964" y="427"/>
                        </a:lnTo>
                        <a:lnTo>
                          <a:pt x="966" y="427"/>
                        </a:lnTo>
                        <a:lnTo>
                          <a:pt x="967" y="427"/>
                        </a:lnTo>
                        <a:lnTo>
                          <a:pt x="969" y="427"/>
                        </a:lnTo>
                        <a:lnTo>
                          <a:pt x="971" y="427"/>
                        </a:lnTo>
                        <a:lnTo>
                          <a:pt x="972" y="427"/>
                        </a:lnTo>
                        <a:lnTo>
                          <a:pt x="974" y="427"/>
                        </a:lnTo>
                        <a:lnTo>
                          <a:pt x="976" y="427"/>
                        </a:lnTo>
                        <a:lnTo>
                          <a:pt x="977" y="427"/>
                        </a:lnTo>
                        <a:lnTo>
                          <a:pt x="979" y="427"/>
                        </a:lnTo>
                        <a:lnTo>
                          <a:pt x="980" y="427"/>
                        </a:lnTo>
                        <a:lnTo>
                          <a:pt x="982" y="427"/>
                        </a:lnTo>
                        <a:lnTo>
                          <a:pt x="984" y="427"/>
                        </a:lnTo>
                        <a:lnTo>
                          <a:pt x="985" y="427"/>
                        </a:lnTo>
                        <a:lnTo>
                          <a:pt x="987" y="427"/>
                        </a:lnTo>
                        <a:lnTo>
                          <a:pt x="989" y="427"/>
                        </a:lnTo>
                        <a:lnTo>
                          <a:pt x="990" y="427"/>
                        </a:lnTo>
                        <a:lnTo>
                          <a:pt x="991" y="427"/>
                        </a:lnTo>
                        <a:lnTo>
                          <a:pt x="993" y="427"/>
                        </a:lnTo>
                        <a:lnTo>
                          <a:pt x="995" y="427"/>
                        </a:lnTo>
                        <a:lnTo>
                          <a:pt x="996" y="427"/>
                        </a:lnTo>
                        <a:lnTo>
                          <a:pt x="998" y="427"/>
                        </a:lnTo>
                        <a:lnTo>
                          <a:pt x="1000" y="427"/>
                        </a:lnTo>
                        <a:lnTo>
                          <a:pt x="1001" y="427"/>
                        </a:lnTo>
                        <a:lnTo>
                          <a:pt x="1003" y="427"/>
                        </a:lnTo>
                        <a:lnTo>
                          <a:pt x="1005" y="427"/>
                        </a:lnTo>
                        <a:lnTo>
                          <a:pt x="1006" y="427"/>
                        </a:lnTo>
                        <a:lnTo>
                          <a:pt x="1008" y="427"/>
                        </a:lnTo>
                        <a:lnTo>
                          <a:pt x="1009" y="427"/>
                        </a:lnTo>
                        <a:lnTo>
                          <a:pt x="1011" y="427"/>
                        </a:lnTo>
                        <a:lnTo>
                          <a:pt x="1012" y="427"/>
                        </a:lnTo>
                        <a:lnTo>
                          <a:pt x="1014" y="427"/>
                        </a:lnTo>
                        <a:lnTo>
                          <a:pt x="1016" y="427"/>
                        </a:lnTo>
                        <a:lnTo>
                          <a:pt x="1017" y="427"/>
                        </a:lnTo>
                        <a:lnTo>
                          <a:pt x="1019" y="427"/>
                        </a:lnTo>
                        <a:lnTo>
                          <a:pt x="1021" y="427"/>
                        </a:lnTo>
                        <a:lnTo>
                          <a:pt x="1022" y="427"/>
                        </a:lnTo>
                        <a:lnTo>
                          <a:pt x="1024" y="427"/>
                        </a:lnTo>
                        <a:lnTo>
                          <a:pt x="1025" y="427"/>
                        </a:lnTo>
                        <a:lnTo>
                          <a:pt x="1027" y="427"/>
                        </a:lnTo>
                        <a:lnTo>
                          <a:pt x="1029" y="427"/>
                        </a:lnTo>
                        <a:lnTo>
                          <a:pt x="1030" y="427"/>
                        </a:lnTo>
                        <a:lnTo>
                          <a:pt x="1032" y="427"/>
                        </a:lnTo>
                        <a:lnTo>
                          <a:pt x="1034" y="427"/>
                        </a:lnTo>
                        <a:lnTo>
                          <a:pt x="1035" y="427"/>
                        </a:lnTo>
                        <a:lnTo>
                          <a:pt x="1037" y="427"/>
                        </a:lnTo>
                        <a:lnTo>
                          <a:pt x="1038" y="427"/>
                        </a:lnTo>
                        <a:lnTo>
                          <a:pt x="1040" y="427"/>
                        </a:lnTo>
                        <a:lnTo>
                          <a:pt x="1041" y="427"/>
                        </a:lnTo>
                        <a:lnTo>
                          <a:pt x="1043" y="427"/>
                        </a:lnTo>
                        <a:lnTo>
                          <a:pt x="1045" y="427"/>
                        </a:lnTo>
                        <a:lnTo>
                          <a:pt x="1046" y="427"/>
                        </a:lnTo>
                        <a:lnTo>
                          <a:pt x="1048" y="427"/>
                        </a:lnTo>
                        <a:lnTo>
                          <a:pt x="1050" y="427"/>
                        </a:lnTo>
                        <a:lnTo>
                          <a:pt x="1051" y="427"/>
                        </a:lnTo>
                        <a:lnTo>
                          <a:pt x="1053" y="427"/>
                        </a:lnTo>
                        <a:lnTo>
                          <a:pt x="1054" y="427"/>
                        </a:lnTo>
                        <a:lnTo>
                          <a:pt x="1056" y="427"/>
                        </a:lnTo>
                        <a:lnTo>
                          <a:pt x="1057" y="427"/>
                        </a:lnTo>
                        <a:lnTo>
                          <a:pt x="1059" y="427"/>
                        </a:lnTo>
                        <a:lnTo>
                          <a:pt x="1061" y="427"/>
                        </a:lnTo>
                        <a:lnTo>
                          <a:pt x="1062" y="427"/>
                        </a:lnTo>
                        <a:lnTo>
                          <a:pt x="1064" y="427"/>
                        </a:lnTo>
                        <a:lnTo>
                          <a:pt x="1066" y="427"/>
                        </a:lnTo>
                        <a:lnTo>
                          <a:pt x="1067" y="427"/>
                        </a:lnTo>
                        <a:lnTo>
                          <a:pt x="1069" y="427"/>
                        </a:lnTo>
                        <a:lnTo>
                          <a:pt x="1070" y="427"/>
                        </a:lnTo>
                        <a:lnTo>
                          <a:pt x="1072" y="427"/>
                        </a:lnTo>
                        <a:lnTo>
                          <a:pt x="1074" y="427"/>
                        </a:lnTo>
                        <a:lnTo>
                          <a:pt x="1075" y="427"/>
                        </a:lnTo>
                        <a:lnTo>
                          <a:pt x="1077" y="427"/>
                        </a:lnTo>
                        <a:lnTo>
                          <a:pt x="1079" y="427"/>
                        </a:lnTo>
                        <a:lnTo>
                          <a:pt x="1080" y="427"/>
                        </a:lnTo>
                        <a:lnTo>
                          <a:pt x="1082" y="427"/>
                        </a:lnTo>
                        <a:lnTo>
                          <a:pt x="1084" y="427"/>
                        </a:lnTo>
                        <a:lnTo>
                          <a:pt x="1085" y="427"/>
                        </a:lnTo>
                        <a:lnTo>
                          <a:pt x="1086" y="427"/>
                        </a:lnTo>
                        <a:lnTo>
                          <a:pt x="1088" y="427"/>
                        </a:lnTo>
                        <a:lnTo>
                          <a:pt x="1090" y="427"/>
                        </a:lnTo>
                        <a:lnTo>
                          <a:pt x="1091" y="427"/>
                        </a:lnTo>
                        <a:lnTo>
                          <a:pt x="1093" y="427"/>
                        </a:lnTo>
                        <a:lnTo>
                          <a:pt x="1095" y="427"/>
                        </a:lnTo>
                        <a:lnTo>
                          <a:pt x="1096" y="427"/>
                        </a:lnTo>
                        <a:lnTo>
                          <a:pt x="1098" y="427"/>
                        </a:lnTo>
                        <a:lnTo>
                          <a:pt x="1100" y="427"/>
                        </a:lnTo>
                        <a:lnTo>
                          <a:pt x="1101" y="427"/>
                        </a:lnTo>
                        <a:lnTo>
                          <a:pt x="1103" y="427"/>
                        </a:lnTo>
                        <a:lnTo>
                          <a:pt x="1104" y="427"/>
                        </a:lnTo>
                        <a:lnTo>
                          <a:pt x="1106" y="427"/>
                        </a:lnTo>
                        <a:lnTo>
                          <a:pt x="1107" y="427"/>
                        </a:lnTo>
                        <a:lnTo>
                          <a:pt x="1109" y="427"/>
                        </a:lnTo>
                        <a:lnTo>
                          <a:pt x="1111" y="427"/>
                        </a:lnTo>
                        <a:lnTo>
                          <a:pt x="1112" y="427"/>
                        </a:lnTo>
                        <a:lnTo>
                          <a:pt x="1114" y="427"/>
                        </a:lnTo>
                        <a:lnTo>
                          <a:pt x="1116" y="427"/>
                        </a:lnTo>
                        <a:lnTo>
                          <a:pt x="1117" y="427"/>
                        </a:lnTo>
                        <a:lnTo>
                          <a:pt x="1119" y="427"/>
                        </a:lnTo>
                        <a:lnTo>
                          <a:pt x="1120" y="427"/>
                        </a:lnTo>
                        <a:lnTo>
                          <a:pt x="1122" y="427"/>
                        </a:lnTo>
                        <a:lnTo>
                          <a:pt x="1124" y="427"/>
                        </a:lnTo>
                        <a:lnTo>
                          <a:pt x="1125" y="427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4" name="Freeform 241">
                    <a:extLst>
                      <a:ext uri="{FF2B5EF4-FFF2-40B4-BE49-F238E27FC236}">
                        <a16:creationId xmlns:a16="http://schemas.microsoft.com/office/drawing/2014/main" id="{652B3297-A0D2-B000-0E38-D807531B3E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5" name="Freeform 242">
                    <a:extLst>
                      <a:ext uri="{FF2B5EF4-FFF2-40B4-BE49-F238E27FC236}">
                        <a16:creationId xmlns:a16="http://schemas.microsoft.com/office/drawing/2014/main" id="{9030D2DA-26DD-7960-9EE0-8D68213FEA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375"/>
                    <a:ext cx="1125" cy="848"/>
                  </a:xfrm>
                  <a:custGeom>
                    <a:avLst/>
                    <a:gdLst>
                      <a:gd name="T0" fmla="*/ 16 w 1125"/>
                      <a:gd name="T1" fmla="*/ 848 h 848"/>
                      <a:gd name="T2" fmla="*/ 34 w 1125"/>
                      <a:gd name="T3" fmla="*/ 848 h 848"/>
                      <a:gd name="T4" fmla="*/ 51 w 1125"/>
                      <a:gd name="T5" fmla="*/ 848 h 848"/>
                      <a:gd name="T6" fmla="*/ 69 w 1125"/>
                      <a:gd name="T7" fmla="*/ 848 h 848"/>
                      <a:gd name="T8" fmla="*/ 87 w 1125"/>
                      <a:gd name="T9" fmla="*/ 848 h 848"/>
                      <a:gd name="T10" fmla="*/ 104 w 1125"/>
                      <a:gd name="T11" fmla="*/ 848 h 848"/>
                      <a:gd name="T12" fmla="*/ 122 w 1125"/>
                      <a:gd name="T13" fmla="*/ 847 h 848"/>
                      <a:gd name="T14" fmla="*/ 140 w 1125"/>
                      <a:gd name="T15" fmla="*/ 845 h 848"/>
                      <a:gd name="T16" fmla="*/ 158 w 1125"/>
                      <a:gd name="T17" fmla="*/ 842 h 848"/>
                      <a:gd name="T18" fmla="*/ 175 w 1125"/>
                      <a:gd name="T19" fmla="*/ 836 h 848"/>
                      <a:gd name="T20" fmla="*/ 193 w 1125"/>
                      <a:gd name="T21" fmla="*/ 826 h 848"/>
                      <a:gd name="T22" fmla="*/ 211 w 1125"/>
                      <a:gd name="T23" fmla="*/ 809 h 848"/>
                      <a:gd name="T24" fmla="*/ 228 w 1125"/>
                      <a:gd name="T25" fmla="*/ 783 h 848"/>
                      <a:gd name="T26" fmla="*/ 246 w 1125"/>
                      <a:gd name="T27" fmla="*/ 745 h 848"/>
                      <a:gd name="T28" fmla="*/ 264 w 1125"/>
                      <a:gd name="T29" fmla="*/ 691 h 848"/>
                      <a:gd name="T30" fmla="*/ 282 w 1125"/>
                      <a:gd name="T31" fmla="*/ 621 h 848"/>
                      <a:gd name="T32" fmla="*/ 299 w 1125"/>
                      <a:gd name="T33" fmla="*/ 533 h 848"/>
                      <a:gd name="T34" fmla="*/ 317 w 1125"/>
                      <a:gd name="T35" fmla="*/ 432 h 848"/>
                      <a:gd name="T36" fmla="*/ 334 w 1125"/>
                      <a:gd name="T37" fmla="*/ 323 h 848"/>
                      <a:gd name="T38" fmla="*/ 352 w 1125"/>
                      <a:gd name="T39" fmla="*/ 215 h 848"/>
                      <a:gd name="T40" fmla="*/ 370 w 1125"/>
                      <a:gd name="T41" fmla="*/ 119 h 848"/>
                      <a:gd name="T42" fmla="*/ 388 w 1125"/>
                      <a:gd name="T43" fmla="*/ 46 h 848"/>
                      <a:gd name="T44" fmla="*/ 406 w 1125"/>
                      <a:gd name="T45" fmla="*/ 6 h 848"/>
                      <a:gd name="T46" fmla="*/ 423 w 1125"/>
                      <a:gd name="T47" fmla="*/ 4 h 848"/>
                      <a:gd name="T48" fmla="*/ 441 w 1125"/>
                      <a:gd name="T49" fmla="*/ 39 h 848"/>
                      <a:gd name="T50" fmla="*/ 459 w 1125"/>
                      <a:gd name="T51" fmla="*/ 108 h 848"/>
                      <a:gd name="T52" fmla="*/ 476 w 1125"/>
                      <a:gd name="T53" fmla="*/ 202 h 848"/>
                      <a:gd name="T54" fmla="*/ 494 w 1125"/>
                      <a:gd name="T55" fmla="*/ 309 h 848"/>
                      <a:gd name="T56" fmla="*/ 512 w 1125"/>
                      <a:gd name="T57" fmla="*/ 419 h 848"/>
                      <a:gd name="T58" fmla="*/ 529 w 1125"/>
                      <a:gd name="T59" fmla="*/ 521 h 848"/>
                      <a:gd name="T60" fmla="*/ 547 w 1125"/>
                      <a:gd name="T61" fmla="*/ 611 h 848"/>
                      <a:gd name="T62" fmla="*/ 565 w 1125"/>
                      <a:gd name="T63" fmla="*/ 684 h 848"/>
                      <a:gd name="T64" fmla="*/ 583 w 1125"/>
                      <a:gd name="T65" fmla="*/ 739 h 848"/>
                      <a:gd name="T66" fmla="*/ 600 w 1125"/>
                      <a:gd name="T67" fmla="*/ 779 h 848"/>
                      <a:gd name="T68" fmla="*/ 618 w 1125"/>
                      <a:gd name="T69" fmla="*/ 807 h 848"/>
                      <a:gd name="T70" fmla="*/ 636 w 1125"/>
                      <a:gd name="T71" fmla="*/ 824 h 848"/>
                      <a:gd name="T72" fmla="*/ 653 w 1125"/>
                      <a:gd name="T73" fmla="*/ 835 h 848"/>
                      <a:gd name="T74" fmla="*/ 671 w 1125"/>
                      <a:gd name="T75" fmla="*/ 841 h 848"/>
                      <a:gd name="T76" fmla="*/ 689 w 1125"/>
                      <a:gd name="T77" fmla="*/ 845 h 848"/>
                      <a:gd name="T78" fmla="*/ 707 w 1125"/>
                      <a:gd name="T79" fmla="*/ 847 h 848"/>
                      <a:gd name="T80" fmla="*/ 724 w 1125"/>
                      <a:gd name="T81" fmla="*/ 848 h 848"/>
                      <a:gd name="T82" fmla="*/ 742 w 1125"/>
                      <a:gd name="T83" fmla="*/ 848 h 848"/>
                      <a:gd name="T84" fmla="*/ 760 w 1125"/>
                      <a:gd name="T85" fmla="*/ 848 h 848"/>
                      <a:gd name="T86" fmla="*/ 777 w 1125"/>
                      <a:gd name="T87" fmla="*/ 848 h 848"/>
                      <a:gd name="T88" fmla="*/ 795 w 1125"/>
                      <a:gd name="T89" fmla="*/ 848 h 848"/>
                      <a:gd name="T90" fmla="*/ 813 w 1125"/>
                      <a:gd name="T91" fmla="*/ 848 h 848"/>
                      <a:gd name="T92" fmla="*/ 831 w 1125"/>
                      <a:gd name="T93" fmla="*/ 848 h 848"/>
                      <a:gd name="T94" fmla="*/ 848 w 1125"/>
                      <a:gd name="T95" fmla="*/ 848 h 848"/>
                      <a:gd name="T96" fmla="*/ 866 w 1125"/>
                      <a:gd name="T97" fmla="*/ 848 h 848"/>
                      <a:gd name="T98" fmla="*/ 884 w 1125"/>
                      <a:gd name="T99" fmla="*/ 848 h 848"/>
                      <a:gd name="T100" fmla="*/ 901 w 1125"/>
                      <a:gd name="T101" fmla="*/ 848 h 848"/>
                      <a:gd name="T102" fmla="*/ 919 w 1125"/>
                      <a:gd name="T103" fmla="*/ 848 h 848"/>
                      <a:gd name="T104" fmla="*/ 937 w 1125"/>
                      <a:gd name="T105" fmla="*/ 848 h 848"/>
                      <a:gd name="T106" fmla="*/ 955 w 1125"/>
                      <a:gd name="T107" fmla="*/ 848 h 848"/>
                      <a:gd name="T108" fmla="*/ 972 w 1125"/>
                      <a:gd name="T109" fmla="*/ 848 h 848"/>
                      <a:gd name="T110" fmla="*/ 990 w 1125"/>
                      <a:gd name="T111" fmla="*/ 848 h 848"/>
                      <a:gd name="T112" fmla="*/ 1008 w 1125"/>
                      <a:gd name="T113" fmla="*/ 848 h 848"/>
                      <a:gd name="T114" fmla="*/ 1025 w 1125"/>
                      <a:gd name="T115" fmla="*/ 848 h 848"/>
                      <a:gd name="T116" fmla="*/ 1043 w 1125"/>
                      <a:gd name="T117" fmla="*/ 848 h 848"/>
                      <a:gd name="T118" fmla="*/ 1061 w 1125"/>
                      <a:gd name="T119" fmla="*/ 848 h 848"/>
                      <a:gd name="T120" fmla="*/ 1079 w 1125"/>
                      <a:gd name="T121" fmla="*/ 848 h 848"/>
                      <a:gd name="T122" fmla="*/ 1096 w 1125"/>
                      <a:gd name="T123" fmla="*/ 848 h 848"/>
                      <a:gd name="T124" fmla="*/ 1114 w 1125"/>
                      <a:gd name="T125" fmla="*/ 848 h 8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848">
                        <a:moveTo>
                          <a:pt x="0" y="848"/>
                        </a:moveTo>
                        <a:lnTo>
                          <a:pt x="1" y="848"/>
                        </a:lnTo>
                        <a:lnTo>
                          <a:pt x="3" y="848"/>
                        </a:lnTo>
                        <a:lnTo>
                          <a:pt x="5" y="848"/>
                        </a:lnTo>
                        <a:lnTo>
                          <a:pt x="6" y="848"/>
                        </a:lnTo>
                        <a:lnTo>
                          <a:pt x="8" y="848"/>
                        </a:lnTo>
                        <a:lnTo>
                          <a:pt x="9" y="848"/>
                        </a:lnTo>
                        <a:lnTo>
                          <a:pt x="11" y="848"/>
                        </a:lnTo>
                        <a:lnTo>
                          <a:pt x="13" y="848"/>
                        </a:lnTo>
                        <a:lnTo>
                          <a:pt x="14" y="848"/>
                        </a:lnTo>
                        <a:lnTo>
                          <a:pt x="16" y="848"/>
                        </a:lnTo>
                        <a:lnTo>
                          <a:pt x="18" y="848"/>
                        </a:lnTo>
                        <a:lnTo>
                          <a:pt x="19" y="848"/>
                        </a:lnTo>
                        <a:lnTo>
                          <a:pt x="20" y="848"/>
                        </a:lnTo>
                        <a:lnTo>
                          <a:pt x="22" y="848"/>
                        </a:lnTo>
                        <a:lnTo>
                          <a:pt x="24" y="848"/>
                        </a:lnTo>
                        <a:lnTo>
                          <a:pt x="25" y="848"/>
                        </a:lnTo>
                        <a:lnTo>
                          <a:pt x="27" y="848"/>
                        </a:lnTo>
                        <a:lnTo>
                          <a:pt x="29" y="848"/>
                        </a:lnTo>
                        <a:lnTo>
                          <a:pt x="30" y="848"/>
                        </a:lnTo>
                        <a:lnTo>
                          <a:pt x="32" y="848"/>
                        </a:lnTo>
                        <a:lnTo>
                          <a:pt x="34" y="848"/>
                        </a:lnTo>
                        <a:lnTo>
                          <a:pt x="35" y="848"/>
                        </a:lnTo>
                        <a:lnTo>
                          <a:pt x="37" y="848"/>
                        </a:lnTo>
                        <a:lnTo>
                          <a:pt x="38" y="848"/>
                        </a:lnTo>
                        <a:lnTo>
                          <a:pt x="40" y="848"/>
                        </a:lnTo>
                        <a:lnTo>
                          <a:pt x="42" y="848"/>
                        </a:lnTo>
                        <a:lnTo>
                          <a:pt x="43" y="848"/>
                        </a:lnTo>
                        <a:lnTo>
                          <a:pt x="45" y="848"/>
                        </a:lnTo>
                        <a:lnTo>
                          <a:pt x="47" y="848"/>
                        </a:lnTo>
                        <a:lnTo>
                          <a:pt x="48" y="848"/>
                        </a:lnTo>
                        <a:lnTo>
                          <a:pt x="50" y="848"/>
                        </a:lnTo>
                        <a:lnTo>
                          <a:pt x="51" y="848"/>
                        </a:lnTo>
                        <a:lnTo>
                          <a:pt x="53" y="848"/>
                        </a:lnTo>
                        <a:lnTo>
                          <a:pt x="54" y="848"/>
                        </a:lnTo>
                        <a:lnTo>
                          <a:pt x="56" y="848"/>
                        </a:lnTo>
                        <a:lnTo>
                          <a:pt x="58" y="848"/>
                        </a:lnTo>
                        <a:lnTo>
                          <a:pt x="59" y="848"/>
                        </a:lnTo>
                        <a:lnTo>
                          <a:pt x="61" y="848"/>
                        </a:lnTo>
                        <a:lnTo>
                          <a:pt x="63" y="848"/>
                        </a:lnTo>
                        <a:lnTo>
                          <a:pt x="64" y="848"/>
                        </a:lnTo>
                        <a:lnTo>
                          <a:pt x="66" y="848"/>
                        </a:lnTo>
                        <a:lnTo>
                          <a:pt x="68" y="848"/>
                        </a:lnTo>
                        <a:lnTo>
                          <a:pt x="69" y="848"/>
                        </a:lnTo>
                        <a:lnTo>
                          <a:pt x="70" y="848"/>
                        </a:lnTo>
                        <a:lnTo>
                          <a:pt x="72" y="848"/>
                        </a:lnTo>
                        <a:lnTo>
                          <a:pt x="74" y="848"/>
                        </a:lnTo>
                        <a:lnTo>
                          <a:pt x="75" y="848"/>
                        </a:lnTo>
                        <a:lnTo>
                          <a:pt x="77" y="848"/>
                        </a:lnTo>
                        <a:lnTo>
                          <a:pt x="79" y="848"/>
                        </a:lnTo>
                        <a:lnTo>
                          <a:pt x="80" y="848"/>
                        </a:lnTo>
                        <a:lnTo>
                          <a:pt x="82" y="848"/>
                        </a:lnTo>
                        <a:lnTo>
                          <a:pt x="83" y="848"/>
                        </a:lnTo>
                        <a:lnTo>
                          <a:pt x="85" y="848"/>
                        </a:lnTo>
                        <a:lnTo>
                          <a:pt x="87" y="848"/>
                        </a:lnTo>
                        <a:lnTo>
                          <a:pt x="88" y="848"/>
                        </a:lnTo>
                        <a:lnTo>
                          <a:pt x="90" y="848"/>
                        </a:lnTo>
                        <a:lnTo>
                          <a:pt x="92" y="848"/>
                        </a:lnTo>
                        <a:lnTo>
                          <a:pt x="93" y="848"/>
                        </a:lnTo>
                        <a:lnTo>
                          <a:pt x="95" y="848"/>
                        </a:lnTo>
                        <a:lnTo>
                          <a:pt x="97" y="848"/>
                        </a:lnTo>
                        <a:lnTo>
                          <a:pt x="98" y="848"/>
                        </a:lnTo>
                        <a:lnTo>
                          <a:pt x="99" y="848"/>
                        </a:lnTo>
                        <a:lnTo>
                          <a:pt x="101" y="848"/>
                        </a:lnTo>
                        <a:lnTo>
                          <a:pt x="103" y="848"/>
                        </a:lnTo>
                        <a:lnTo>
                          <a:pt x="104" y="848"/>
                        </a:lnTo>
                        <a:lnTo>
                          <a:pt x="106" y="848"/>
                        </a:lnTo>
                        <a:lnTo>
                          <a:pt x="108" y="848"/>
                        </a:lnTo>
                        <a:lnTo>
                          <a:pt x="109" y="848"/>
                        </a:lnTo>
                        <a:lnTo>
                          <a:pt x="111" y="848"/>
                        </a:lnTo>
                        <a:lnTo>
                          <a:pt x="113" y="848"/>
                        </a:lnTo>
                        <a:lnTo>
                          <a:pt x="114" y="848"/>
                        </a:lnTo>
                        <a:lnTo>
                          <a:pt x="116" y="847"/>
                        </a:lnTo>
                        <a:lnTo>
                          <a:pt x="117" y="847"/>
                        </a:lnTo>
                        <a:lnTo>
                          <a:pt x="119" y="847"/>
                        </a:lnTo>
                        <a:lnTo>
                          <a:pt x="120" y="847"/>
                        </a:lnTo>
                        <a:lnTo>
                          <a:pt x="122" y="847"/>
                        </a:lnTo>
                        <a:lnTo>
                          <a:pt x="124" y="847"/>
                        </a:lnTo>
                        <a:lnTo>
                          <a:pt x="125" y="847"/>
                        </a:lnTo>
                        <a:lnTo>
                          <a:pt x="127" y="846"/>
                        </a:lnTo>
                        <a:lnTo>
                          <a:pt x="129" y="846"/>
                        </a:lnTo>
                        <a:lnTo>
                          <a:pt x="130" y="846"/>
                        </a:lnTo>
                        <a:lnTo>
                          <a:pt x="132" y="846"/>
                        </a:lnTo>
                        <a:lnTo>
                          <a:pt x="133" y="846"/>
                        </a:lnTo>
                        <a:lnTo>
                          <a:pt x="135" y="846"/>
                        </a:lnTo>
                        <a:lnTo>
                          <a:pt x="137" y="846"/>
                        </a:lnTo>
                        <a:lnTo>
                          <a:pt x="138" y="845"/>
                        </a:lnTo>
                        <a:lnTo>
                          <a:pt x="140" y="845"/>
                        </a:lnTo>
                        <a:lnTo>
                          <a:pt x="142" y="845"/>
                        </a:lnTo>
                        <a:lnTo>
                          <a:pt x="143" y="845"/>
                        </a:lnTo>
                        <a:lnTo>
                          <a:pt x="145" y="844"/>
                        </a:lnTo>
                        <a:lnTo>
                          <a:pt x="146" y="844"/>
                        </a:lnTo>
                        <a:lnTo>
                          <a:pt x="148" y="844"/>
                        </a:lnTo>
                        <a:lnTo>
                          <a:pt x="149" y="844"/>
                        </a:lnTo>
                        <a:lnTo>
                          <a:pt x="151" y="843"/>
                        </a:lnTo>
                        <a:lnTo>
                          <a:pt x="153" y="843"/>
                        </a:lnTo>
                        <a:lnTo>
                          <a:pt x="154" y="843"/>
                        </a:lnTo>
                        <a:lnTo>
                          <a:pt x="156" y="842"/>
                        </a:lnTo>
                        <a:lnTo>
                          <a:pt x="158" y="842"/>
                        </a:lnTo>
                        <a:lnTo>
                          <a:pt x="159" y="842"/>
                        </a:lnTo>
                        <a:lnTo>
                          <a:pt x="161" y="841"/>
                        </a:lnTo>
                        <a:lnTo>
                          <a:pt x="162" y="841"/>
                        </a:lnTo>
                        <a:lnTo>
                          <a:pt x="164" y="840"/>
                        </a:lnTo>
                        <a:lnTo>
                          <a:pt x="166" y="840"/>
                        </a:lnTo>
                        <a:lnTo>
                          <a:pt x="167" y="839"/>
                        </a:lnTo>
                        <a:lnTo>
                          <a:pt x="169" y="839"/>
                        </a:lnTo>
                        <a:lnTo>
                          <a:pt x="170" y="838"/>
                        </a:lnTo>
                        <a:lnTo>
                          <a:pt x="172" y="837"/>
                        </a:lnTo>
                        <a:lnTo>
                          <a:pt x="174" y="837"/>
                        </a:lnTo>
                        <a:lnTo>
                          <a:pt x="175" y="836"/>
                        </a:lnTo>
                        <a:lnTo>
                          <a:pt x="177" y="836"/>
                        </a:lnTo>
                        <a:lnTo>
                          <a:pt x="178" y="835"/>
                        </a:lnTo>
                        <a:lnTo>
                          <a:pt x="180" y="834"/>
                        </a:lnTo>
                        <a:lnTo>
                          <a:pt x="182" y="833"/>
                        </a:lnTo>
                        <a:lnTo>
                          <a:pt x="183" y="832"/>
                        </a:lnTo>
                        <a:lnTo>
                          <a:pt x="185" y="831"/>
                        </a:lnTo>
                        <a:lnTo>
                          <a:pt x="187" y="830"/>
                        </a:lnTo>
                        <a:lnTo>
                          <a:pt x="188" y="829"/>
                        </a:lnTo>
                        <a:lnTo>
                          <a:pt x="190" y="828"/>
                        </a:lnTo>
                        <a:lnTo>
                          <a:pt x="192" y="827"/>
                        </a:lnTo>
                        <a:lnTo>
                          <a:pt x="193" y="826"/>
                        </a:lnTo>
                        <a:lnTo>
                          <a:pt x="194" y="825"/>
                        </a:lnTo>
                        <a:lnTo>
                          <a:pt x="196" y="824"/>
                        </a:lnTo>
                        <a:lnTo>
                          <a:pt x="198" y="822"/>
                        </a:lnTo>
                        <a:lnTo>
                          <a:pt x="199" y="821"/>
                        </a:lnTo>
                        <a:lnTo>
                          <a:pt x="201" y="819"/>
                        </a:lnTo>
                        <a:lnTo>
                          <a:pt x="203" y="818"/>
                        </a:lnTo>
                        <a:lnTo>
                          <a:pt x="204" y="816"/>
                        </a:lnTo>
                        <a:lnTo>
                          <a:pt x="206" y="815"/>
                        </a:lnTo>
                        <a:lnTo>
                          <a:pt x="208" y="813"/>
                        </a:lnTo>
                        <a:lnTo>
                          <a:pt x="209" y="811"/>
                        </a:lnTo>
                        <a:lnTo>
                          <a:pt x="211" y="809"/>
                        </a:lnTo>
                        <a:lnTo>
                          <a:pt x="212" y="807"/>
                        </a:lnTo>
                        <a:lnTo>
                          <a:pt x="214" y="805"/>
                        </a:lnTo>
                        <a:lnTo>
                          <a:pt x="215" y="803"/>
                        </a:lnTo>
                        <a:lnTo>
                          <a:pt x="217" y="801"/>
                        </a:lnTo>
                        <a:lnTo>
                          <a:pt x="219" y="799"/>
                        </a:lnTo>
                        <a:lnTo>
                          <a:pt x="220" y="797"/>
                        </a:lnTo>
                        <a:lnTo>
                          <a:pt x="222" y="794"/>
                        </a:lnTo>
                        <a:lnTo>
                          <a:pt x="224" y="791"/>
                        </a:lnTo>
                        <a:lnTo>
                          <a:pt x="225" y="789"/>
                        </a:lnTo>
                        <a:lnTo>
                          <a:pt x="227" y="786"/>
                        </a:lnTo>
                        <a:lnTo>
                          <a:pt x="228" y="783"/>
                        </a:lnTo>
                        <a:lnTo>
                          <a:pt x="230" y="780"/>
                        </a:lnTo>
                        <a:lnTo>
                          <a:pt x="232" y="777"/>
                        </a:lnTo>
                        <a:lnTo>
                          <a:pt x="233" y="774"/>
                        </a:lnTo>
                        <a:lnTo>
                          <a:pt x="235" y="771"/>
                        </a:lnTo>
                        <a:lnTo>
                          <a:pt x="237" y="768"/>
                        </a:lnTo>
                        <a:lnTo>
                          <a:pt x="238" y="764"/>
                        </a:lnTo>
                        <a:lnTo>
                          <a:pt x="240" y="761"/>
                        </a:lnTo>
                        <a:lnTo>
                          <a:pt x="241" y="757"/>
                        </a:lnTo>
                        <a:lnTo>
                          <a:pt x="243" y="753"/>
                        </a:lnTo>
                        <a:lnTo>
                          <a:pt x="244" y="749"/>
                        </a:lnTo>
                        <a:lnTo>
                          <a:pt x="246" y="745"/>
                        </a:lnTo>
                        <a:lnTo>
                          <a:pt x="248" y="741"/>
                        </a:lnTo>
                        <a:lnTo>
                          <a:pt x="249" y="736"/>
                        </a:lnTo>
                        <a:lnTo>
                          <a:pt x="251" y="732"/>
                        </a:lnTo>
                        <a:lnTo>
                          <a:pt x="253" y="727"/>
                        </a:lnTo>
                        <a:lnTo>
                          <a:pt x="254" y="723"/>
                        </a:lnTo>
                        <a:lnTo>
                          <a:pt x="256" y="718"/>
                        </a:lnTo>
                        <a:lnTo>
                          <a:pt x="257" y="713"/>
                        </a:lnTo>
                        <a:lnTo>
                          <a:pt x="259" y="708"/>
                        </a:lnTo>
                        <a:lnTo>
                          <a:pt x="261" y="702"/>
                        </a:lnTo>
                        <a:lnTo>
                          <a:pt x="262" y="697"/>
                        </a:lnTo>
                        <a:lnTo>
                          <a:pt x="264" y="691"/>
                        </a:lnTo>
                        <a:lnTo>
                          <a:pt x="265" y="686"/>
                        </a:lnTo>
                        <a:lnTo>
                          <a:pt x="267" y="680"/>
                        </a:lnTo>
                        <a:lnTo>
                          <a:pt x="269" y="674"/>
                        </a:lnTo>
                        <a:lnTo>
                          <a:pt x="270" y="668"/>
                        </a:lnTo>
                        <a:lnTo>
                          <a:pt x="272" y="662"/>
                        </a:lnTo>
                        <a:lnTo>
                          <a:pt x="273" y="655"/>
                        </a:lnTo>
                        <a:lnTo>
                          <a:pt x="275" y="649"/>
                        </a:lnTo>
                        <a:lnTo>
                          <a:pt x="277" y="642"/>
                        </a:lnTo>
                        <a:lnTo>
                          <a:pt x="278" y="635"/>
                        </a:lnTo>
                        <a:lnTo>
                          <a:pt x="280" y="628"/>
                        </a:lnTo>
                        <a:lnTo>
                          <a:pt x="282" y="621"/>
                        </a:lnTo>
                        <a:lnTo>
                          <a:pt x="283" y="614"/>
                        </a:lnTo>
                        <a:lnTo>
                          <a:pt x="285" y="606"/>
                        </a:lnTo>
                        <a:lnTo>
                          <a:pt x="287" y="599"/>
                        </a:lnTo>
                        <a:lnTo>
                          <a:pt x="288" y="591"/>
                        </a:lnTo>
                        <a:lnTo>
                          <a:pt x="289" y="583"/>
                        </a:lnTo>
                        <a:lnTo>
                          <a:pt x="291" y="575"/>
                        </a:lnTo>
                        <a:lnTo>
                          <a:pt x="293" y="567"/>
                        </a:lnTo>
                        <a:lnTo>
                          <a:pt x="294" y="559"/>
                        </a:lnTo>
                        <a:lnTo>
                          <a:pt x="296" y="550"/>
                        </a:lnTo>
                        <a:lnTo>
                          <a:pt x="298" y="542"/>
                        </a:lnTo>
                        <a:lnTo>
                          <a:pt x="299" y="533"/>
                        </a:lnTo>
                        <a:lnTo>
                          <a:pt x="301" y="525"/>
                        </a:lnTo>
                        <a:lnTo>
                          <a:pt x="302" y="516"/>
                        </a:lnTo>
                        <a:lnTo>
                          <a:pt x="304" y="507"/>
                        </a:lnTo>
                        <a:lnTo>
                          <a:pt x="306" y="498"/>
                        </a:lnTo>
                        <a:lnTo>
                          <a:pt x="307" y="489"/>
                        </a:lnTo>
                        <a:lnTo>
                          <a:pt x="309" y="480"/>
                        </a:lnTo>
                        <a:lnTo>
                          <a:pt x="311" y="470"/>
                        </a:lnTo>
                        <a:lnTo>
                          <a:pt x="312" y="461"/>
                        </a:lnTo>
                        <a:lnTo>
                          <a:pt x="314" y="451"/>
                        </a:lnTo>
                        <a:lnTo>
                          <a:pt x="315" y="442"/>
                        </a:lnTo>
                        <a:lnTo>
                          <a:pt x="317" y="432"/>
                        </a:lnTo>
                        <a:lnTo>
                          <a:pt x="318" y="422"/>
                        </a:lnTo>
                        <a:lnTo>
                          <a:pt x="320" y="412"/>
                        </a:lnTo>
                        <a:lnTo>
                          <a:pt x="322" y="403"/>
                        </a:lnTo>
                        <a:lnTo>
                          <a:pt x="323" y="393"/>
                        </a:lnTo>
                        <a:lnTo>
                          <a:pt x="325" y="383"/>
                        </a:lnTo>
                        <a:lnTo>
                          <a:pt x="327" y="373"/>
                        </a:lnTo>
                        <a:lnTo>
                          <a:pt x="328" y="363"/>
                        </a:lnTo>
                        <a:lnTo>
                          <a:pt x="330" y="353"/>
                        </a:lnTo>
                        <a:lnTo>
                          <a:pt x="332" y="343"/>
                        </a:lnTo>
                        <a:lnTo>
                          <a:pt x="333" y="333"/>
                        </a:lnTo>
                        <a:lnTo>
                          <a:pt x="334" y="323"/>
                        </a:lnTo>
                        <a:lnTo>
                          <a:pt x="336" y="313"/>
                        </a:lnTo>
                        <a:lnTo>
                          <a:pt x="338" y="303"/>
                        </a:lnTo>
                        <a:lnTo>
                          <a:pt x="339" y="293"/>
                        </a:lnTo>
                        <a:lnTo>
                          <a:pt x="341" y="283"/>
                        </a:lnTo>
                        <a:lnTo>
                          <a:pt x="343" y="273"/>
                        </a:lnTo>
                        <a:lnTo>
                          <a:pt x="344" y="263"/>
                        </a:lnTo>
                        <a:lnTo>
                          <a:pt x="346" y="253"/>
                        </a:lnTo>
                        <a:lnTo>
                          <a:pt x="348" y="244"/>
                        </a:lnTo>
                        <a:lnTo>
                          <a:pt x="349" y="233"/>
                        </a:lnTo>
                        <a:lnTo>
                          <a:pt x="351" y="224"/>
                        </a:lnTo>
                        <a:lnTo>
                          <a:pt x="352" y="215"/>
                        </a:lnTo>
                        <a:lnTo>
                          <a:pt x="354" y="205"/>
                        </a:lnTo>
                        <a:lnTo>
                          <a:pt x="356" y="196"/>
                        </a:lnTo>
                        <a:lnTo>
                          <a:pt x="357" y="187"/>
                        </a:lnTo>
                        <a:lnTo>
                          <a:pt x="359" y="178"/>
                        </a:lnTo>
                        <a:lnTo>
                          <a:pt x="361" y="169"/>
                        </a:lnTo>
                        <a:lnTo>
                          <a:pt x="362" y="160"/>
                        </a:lnTo>
                        <a:lnTo>
                          <a:pt x="364" y="152"/>
                        </a:lnTo>
                        <a:lnTo>
                          <a:pt x="365" y="143"/>
                        </a:lnTo>
                        <a:lnTo>
                          <a:pt x="367" y="135"/>
                        </a:lnTo>
                        <a:lnTo>
                          <a:pt x="368" y="126"/>
                        </a:lnTo>
                        <a:lnTo>
                          <a:pt x="370" y="119"/>
                        </a:lnTo>
                        <a:lnTo>
                          <a:pt x="372" y="111"/>
                        </a:lnTo>
                        <a:lnTo>
                          <a:pt x="373" y="103"/>
                        </a:lnTo>
                        <a:lnTo>
                          <a:pt x="375" y="96"/>
                        </a:lnTo>
                        <a:lnTo>
                          <a:pt x="377" y="89"/>
                        </a:lnTo>
                        <a:lnTo>
                          <a:pt x="378" y="82"/>
                        </a:lnTo>
                        <a:lnTo>
                          <a:pt x="380" y="75"/>
                        </a:lnTo>
                        <a:lnTo>
                          <a:pt x="381" y="69"/>
                        </a:lnTo>
                        <a:lnTo>
                          <a:pt x="383" y="63"/>
                        </a:lnTo>
                        <a:lnTo>
                          <a:pt x="384" y="57"/>
                        </a:lnTo>
                        <a:lnTo>
                          <a:pt x="386" y="51"/>
                        </a:lnTo>
                        <a:lnTo>
                          <a:pt x="388" y="46"/>
                        </a:lnTo>
                        <a:lnTo>
                          <a:pt x="389" y="41"/>
                        </a:lnTo>
                        <a:lnTo>
                          <a:pt x="391" y="36"/>
                        </a:lnTo>
                        <a:lnTo>
                          <a:pt x="393" y="31"/>
                        </a:lnTo>
                        <a:lnTo>
                          <a:pt x="394" y="27"/>
                        </a:lnTo>
                        <a:lnTo>
                          <a:pt x="396" y="23"/>
                        </a:lnTo>
                        <a:lnTo>
                          <a:pt x="397" y="19"/>
                        </a:lnTo>
                        <a:lnTo>
                          <a:pt x="399" y="16"/>
                        </a:lnTo>
                        <a:lnTo>
                          <a:pt x="401" y="13"/>
                        </a:lnTo>
                        <a:lnTo>
                          <a:pt x="402" y="11"/>
                        </a:lnTo>
                        <a:lnTo>
                          <a:pt x="404" y="8"/>
                        </a:lnTo>
                        <a:lnTo>
                          <a:pt x="406" y="6"/>
                        </a:lnTo>
                        <a:lnTo>
                          <a:pt x="407" y="4"/>
                        </a:lnTo>
                        <a:lnTo>
                          <a:pt x="409" y="2"/>
                        </a:lnTo>
                        <a:lnTo>
                          <a:pt x="411" y="1"/>
                        </a:lnTo>
                        <a:lnTo>
                          <a:pt x="412" y="0"/>
                        </a:lnTo>
                        <a:lnTo>
                          <a:pt x="413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8" y="0"/>
                        </a:lnTo>
                        <a:lnTo>
                          <a:pt x="420" y="1"/>
                        </a:lnTo>
                        <a:lnTo>
                          <a:pt x="422" y="2"/>
                        </a:lnTo>
                        <a:lnTo>
                          <a:pt x="423" y="4"/>
                        </a:lnTo>
                        <a:lnTo>
                          <a:pt x="425" y="5"/>
                        </a:lnTo>
                        <a:lnTo>
                          <a:pt x="427" y="7"/>
                        </a:lnTo>
                        <a:lnTo>
                          <a:pt x="428" y="9"/>
                        </a:lnTo>
                        <a:lnTo>
                          <a:pt x="430" y="12"/>
                        </a:lnTo>
                        <a:lnTo>
                          <a:pt x="431" y="15"/>
                        </a:lnTo>
                        <a:lnTo>
                          <a:pt x="433" y="18"/>
                        </a:lnTo>
                        <a:lnTo>
                          <a:pt x="434" y="22"/>
                        </a:lnTo>
                        <a:lnTo>
                          <a:pt x="436" y="26"/>
                        </a:lnTo>
                        <a:lnTo>
                          <a:pt x="438" y="30"/>
                        </a:lnTo>
                        <a:lnTo>
                          <a:pt x="439" y="34"/>
                        </a:lnTo>
                        <a:lnTo>
                          <a:pt x="441" y="39"/>
                        </a:lnTo>
                        <a:lnTo>
                          <a:pt x="443" y="44"/>
                        </a:lnTo>
                        <a:lnTo>
                          <a:pt x="444" y="50"/>
                        </a:lnTo>
                        <a:lnTo>
                          <a:pt x="446" y="55"/>
                        </a:lnTo>
                        <a:lnTo>
                          <a:pt x="447" y="61"/>
                        </a:lnTo>
                        <a:lnTo>
                          <a:pt x="449" y="67"/>
                        </a:lnTo>
                        <a:lnTo>
                          <a:pt x="451" y="73"/>
                        </a:lnTo>
                        <a:lnTo>
                          <a:pt x="452" y="80"/>
                        </a:lnTo>
                        <a:lnTo>
                          <a:pt x="454" y="87"/>
                        </a:lnTo>
                        <a:lnTo>
                          <a:pt x="456" y="94"/>
                        </a:lnTo>
                        <a:lnTo>
                          <a:pt x="457" y="101"/>
                        </a:lnTo>
                        <a:lnTo>
                          <a:pt x="459" y="108"/>
                        </a:lnTo>
                        <a:lnTo>
                          <a:pt x="460" y="116"/>
                        </a:lnTo>
                        <a:lnTo>
                          <a:pt x="462" y="124"/>
                        </a:lnTo>
                        <a:lnTo>
                          <a:pt x="463" y="132"/>
                        </a:lnTo>
                        <a:lnTo>
                          <a:pt x="465" y="140"/>
                        </a:lnTo>
                        <a:lnTo>
                          <a:pt x="467" y="148"/>
                        </a:lnTo>
                        <a:lnTo>
                          <a:pt x="468" y="157"/>
                        </a:lnTo>
                        <a:lnTo>
                          <a:pt x="470" y="165"/>
                        </a:lnTo>
                        <a:lnTo>
                          <a:pt x="472" y="174"/>
                        </a:lnTo>
                        <a:lnTo>
                          <a:pt x="473" y="184"/>
                        </a:lnTo>
                        <a:lnTo>
                          <a:pt x="475" y="193"/>
                        </a:lnTo>
                        <a:lnTo>
                          <a:pt x="476" y="202"/>
                        </a:lnTo>
                        <a:lnTo>
                          <a:pt x="478" y="211"/>
                        </a:lnTo>
                        <a:lnTo>
                          <a:pt x="480" y="221"/>
                        </a:lnTo>
                        <a:lnTo>
                          <a:pt x="481" y="230"/>
                        </a:lnTo>
                        <a:lnTo>
                          <a:pt x="483" y="240"/>
                        </a:lnTo>
                        <a:lnTo>
                          <a:pt x="484" y="250"/>
                        </a:lnTo>
                        <a:lnTo>
                          <a:pt x="486" y="259"/>
                        </a:lnTo>
                        <a:lnTo>
                          <a:pt x="488" y="269"/>
                        </a:lnTo>
                        <a:lnTo>
                          <a:pt x="489" y="279"/>
                        </a:lnTo>
                        <a:lnTo>
                          <a:pt x="491" y="289"/>
                        </a:lnTo>
                        <a:lnTo>
                          <a:pt x="492" y="299"/>
                        </a:lnTo>
                        <a:lnTo>
                          <a:pt x="494" y="309"/>
                        </a:lnTo>
                        <a:lnTo>
                          <a:pt x="496" y="319"/>
                        </a:lnTo>
                        <a:lnTo>
                          <a:pt x="497" y="329"/>
                        </a:lnTo>
                        <a:lnTo>
                          <a:pt x="499" y="339"/>
                        </a:lnTo>
                        <a:lnTo>
                          <a:pt x="501" y="349"/>
                        </a:lnTo>
                        <a:lnTo>
                          <a:pt x="502" y="359"/>
                        </a:lnTo>
                        <a:lnTo>
                          <a:pt x="504" y="369"/>
                        </a:lnTo>
                        <a:lnTo>
                          <a:pt x="506" y="379"/>
                        </a:lnTo>
                        <a:lnTo>
                          <a:pt x="507" y="389"/>
                        </a:lnTo>
                        <a:lnTo>
                          <a:pt x="508" y="399"/>
                        </a:lnTo>
                        <a:lnTo>
                          <a:pt x="510" y="409"/>
                        </a:lnTo>
                        <a:lnTo>
                          <a:pt x="512" y="419"/>
                        </a:lnTo>
                        <a:lnTo>
                          <a:pt x="513" y="429"/>
                        </a:lnTo>
                        <a:lnTo>
                          <a:pt x="515" y="438"/>
                        </a:lnTo>
                        <a:lnTo>
                          <a:pt x="517" y="448"/>
                        </a:lnTo>
                        <a:lnTo>
                          <a:pt x="518" y="457"/>
                        </a:lnTo>
                        <a:lnTo>
                          <a:pt x="520" y="467"/>
                        </a:lnTo>
                        <a:lnTo>
                          <a:pt x="522" y="476"/>
                        </a:lnTo>
                        <a:lnTo>
                          <a:pt x="523" y="485"/>
                        </a:lnTo>
                        <a:lnTo>
                          <a:pt x="525" y="495"/>
                        </a:lnTo>
                        <a:lnTo>
                          <a:pt x="526" y="504"/>
                        </a:lnTo>
                        <a:lnTo>
                          <a:pt x="528" y="512"/>
                        </a:lnTo>
                        <a:lnTo>
                          <a:pt x="529" y="521"/>
                        </a:lnTo>
                        <a:lnTo>
                          <a:pt x="531" y="530"/>
                        </a:lnTo>
                        <a:lnTo>
                          <a:pt x="533" y="539"/>
                        </a:lnTo>
                        <a:lnTo>
                          <a:pt x="534" y="547"/>
                        </a:lnTo>
                        <a:lnTo>
                          <a:pt x="536" y="556"/>
                        </a:lnTo>
                        <a:lnTo>
                          <a:pt x="537" y="564"/>
                        </a:lnTo>
                        <a:lnTo>
                          <a:pt x="539" y="572"/>
                        </a:lnTo>
                        <a:lnTo>
                          <a:pt x="541" y="580"/>
                        </a:lnTo>
                        <a:lnTo>
                          <a:pt x="542" y="588"/>
                        </a:lnTo>
                        <a:lnTo>
                          <a:pt x="544" y="596"/>
                        </a:lnTo>
                        <a:lnTo>
                          <a:pt x="546" y="603"/>
                        </a:lnTo>
                        <a:lnTo>
                          <a:pt x="547" y="611"/>
                        </a:lnTo>
                        <a:lnTo>
                          <a:pt x="549" y="618"/>
                        </a:lnTo>
                        <a:lnTo>
                          <a:pt x="551" y="625"/>
                        </a:lnTo>
                        <a:lnTo>
                          <a:pt x="552" y="632"/>
                        </a:lnTo>
                        <a:lnTo>
                          <a:pt x="553" y="639"/>
                        </a:lnTo>
                        <a:lnTo>
                          <a:pt x="555" y="646"/>
                        </a:lnTo>
                        <a:lnTo>
                          <a:pt x="557" y="653"/>
                        </a:lnTo>
                        <a:lnTo>
                          <a:pt x="558" y="659"/>
                        </a:lnTo>
                        <a:lnTo>
                          <a:pt x="560" y="666"/>
                        </a:lnTo>
                        <a:lnTo>
                          <a:pt x="562" y="672"/>
                        </a:lnTo>
                        <a:lnTo>
                          <a:pt x="563" y="678"/>
                        </a:lnTo>
                        <a:lnTo>
                          <a:pt x="565" y="684"/>
                        </a:lnTo>
                        <a:lnTo>
                          <a:pt x="567" y="689"/>
                        </a:lnTo>
                        <a:lnTo>
                          <a:pt x="568" y="695"/>
                        </a:lnTo>
                        <a:lnTo>
                          <a:pt x="570" y="700"/>
                        </a:lnTo>
                        <a:lnTo>
                          <a:pt x="571" y="706"/>
                        </a:lnTo>
                        <a:lnTo>
                          <a:pt x="573" y="711"/>
                        </a:lnTo>
                        <a:lnTo>
                          <a:pt x="575" y="716"/>
                        </a:lnTo>
                        <a:lnTo>
                          <a:pt x="576" y="721"/>
                        </a:lnTo>
                        <a:lnTo>
                          <a:pt x="578" y="726"/>
                        </a:lnTo>
                        <a:lnTo>
                          <a:pt x="579" y="730"/>
                        </a:lnTo>
                        <a:lnTo>
                          <a:pt x="581" y="735"/>
                        </a:lnTo>
                        <a:lnTo>
                          <a:pt x="583" y="739"/>
                        </a:lnTo>
                        <a:lnTo>
                          <a:pt x="584" y="744"/>
                        </a:lnTo>
                        <a:lnTo>
                          <a:pt x="586" y="747"/>
                        </a:lnTo>
                        <a:lnTo>
                          <a:pt x="587" y="752"/>
                        </a:lnTo>
                        <a:lnTo>
                          <a:pt x="589" y="756"/>
                        </a:lnTo>
                        <a:lnTo>
                          <a:pt x="591" y="759"/>
                        </a:lnTo>
                        <a:lnTo>
                          <a:pt x="592" y="763"/>
                        </a:lnTo>
                        <a:lnTo>
                          <a:pt x="594" y="766"/>
                        </a:lnTo>
                        <a:lnTo>
                          <a:pt x="596" y="770"/>
                        </a:lnTo>
                        <a:lnTo>
                          <a:pt x="597" y="773"/>
                        </a:lnTo>
                        <a:lnTo>
                          <a:pt x="599" y="776"/>
                        </a:lnTo>
                        <a:lnTo>
                          <a:pt x="600" y="779"/>
                        </a:lnTo>
                        <a:lnTo>
                          <a:pt x="602" y="782"/>
                        </a:lnTo>
                        <a:lnTo>
                          <a:pt x="603" y="785"/>
                        </a:lnTo>
                        <a:lnTo>
                          <a:pt x="605" y="788"/>
                        </a:lnTo>
                        <a:lnTo>
                          <a:pt x="607" y="791"/>
                        </a:lnTo>
                        <a:lnTo>
                          <a:pt x="608" y="793"/>
                        </a:lnTo>
                        <a:lnTo>
                          <a:pt x="610" y="796"/>
                        </a:lnTo>
                        <a:lnTo>
                          <a:pt x="612" y="798"/>
                        </a:lnTo>
                        <a:lnTo>
                          <a:pt x="613" y="800"/>
                        </a:lnTo>
                        <a:lnTo>
                          <a:pt x="615" y="802"/>
                        </a:lnTo>
                        <a:lnTo>
                          <a:pt x="616" y="805"/>
                        </a:lnTo>
                        <a:lnTo>
                          <a:pt x="618" y="807"/>
                        </a:lnTo>
                        <a:lnTo>
                          <a:pt x="620" y="808"/>
                        </a:lnTo>
                        <a:lnTo>
                          <a:pt x="621" y="810"/>
                        </a:lnTo>
                        <a:lnTo>
                          <a:pt x="623" y="812"/>
                        </a:lnTo>
                        <a:lnTo>
                          <a:pt x="625" y="814"/>
                        </a:lnTo>
                        <a:lnTo>
                          <a:pt x="626" y="816"/>
                        </a:lnTo>
                        <a:lnTo>
                          <a:pt x="628" y="817"/>
                        </a:lnTo>
                        <a:lnTo>
                          <a:pt x="629" y="819"/>
                        </a:lnTo>
                        <a:lnTo>
                          <a:pt x="631" y="820"/>
                        </a:lnTo>
                        <a:lnTo>
                          <a:pt x="632" y="822"/>
                        </a:lnTo>
                        <a:lnTo>
                          <a:pt x="634" y="823"/>
                        </a:lnTo>
                        <a:lnTo>
                          <a:pt x="636" y="824"/>
                        </a:lnTo>
                        <a:lnTo>
                          <a:pt x="637" y="825"/>
                        </a:lnTo>
                        <a:lnTo>
                          <a:pt x="639" y="827"/>
                        </a:lnTo>
                        <a:lnTo>
                          <a:pt x="641" y="828"/>
                        </a:lnTo>
                        <a:lnTo>
                          <a:pt x="642" y="829"/>
                        </a:lnTo>
                        <a:lnTo>
                          <a:pt x="644" y="830"/>
                        </a:lnTo>
                        <a:lnTo>
                          <a:pt x="646" y="831"/>
                        </a:lnTo>
                        <a:lnTo>
                          <a:pt x="647" y="832"/>
                        </a:lnTo>
                        <a:lnTo>
                          <a:pt x="648" y="833"/>
                        </a:lnTo>
                        <a:lnTo>
                          <a:pt x="650" y="834"/>
                        </a:lnTo>
                        <a:lnTo>
                          <a:pt x="652" y="834"/>
                        </a:lnTo>
                        <a:lnTo>
                          <a:pt x="653" y="835"/>
                        </a:lnTo>
                        <a:lnTo>
                          <a:pt x="655" y="836"/>
                        </a:lnTo>
                        <a:lnTo>
                          <a:pt x="657" y="837"/>
                        </a:lnTo>
                        <a:lnTo>
                          <a:pt x="658" y="837"/>
                        </a:lnTo>
                        <a:lnTo>
                          <a:pt x="660" y="838"/>
                        </a:lnTo>
                        <a:lnTo>
                          <a:pt x="662" y="838"/>
                        </a:lnTo>
                        <a:lnTo>
                          <a:pt x="663" y="839"/>
                        </a:lnTo>
                        <a:lnTo>
                          <a:pt x="665" y="839"/>
                        </a:lnTo>
                        <a:lnTo>
                          <a:pt x="666" y="840"/>
                        </a:lnTo>
                        <a:lnTo>
                          <a:pt x="668" y="841"/>
                        </a:lnTo>
                        <a:lnTo>
                          <a:pt x="670" y="841"/>
                        </a:lnTo>
                        <a:lnTo>
                          <a:pt x="671" y="841"/>
                        </a:lnTo>
                        <a:lnTo>
                          <a:pt x="673" y="842"/>
                        </a:lnTo>
                        <a:lnTo>
                          <a:pt x="675" y="842"/>
                        </a:lnTo>
                        <a:lnTo>
                          <a:pt x="676" y="842"/>
                        </a:lnTo>
                        <a:lnTo>
                          <a:pt x="678" y="843"/>
                        </a:lnTo>
                        <a:lnTo>
                          <a:pt x="679" y="843"/>
                        </a:lnTo>
                        <a:lnTo>
                          <a:pt x="681" y="844"/>
                        </a:lnTo>
                        <a:lnTo>
                          <a:pt x="682" y="844"/>
                        </a:lnTo>
                        <a:lnTo>
                          <a:pt x="684" y="844"/>
                        </a:lnTo>
                        <a:lnTo>
                          <a:pt x="686" y="844"/>
                        </a:lnTo>
                        <a:lnTo>
                          <a:pt x="687" y="845"/>
                        </a:lnTo>
                        <a:lnTo>
                          <a:pt x="689" y="845"/>
                        </a:lnTo>
                        <a:lnTo>
                          <a:pt x="691" y="845"/>
                        </a:lnTo>
                        <a:lnTo>
                          <a:pt x="692" y="845"/>
                        </a:lnTo>
                        <a:lnTo>
                          <a:pt x="694" y="846"/>
                        </a:lnTo>
                        <a:lnTo>
                          <a:pt x="695" y="846"/>
                        </a:lnTo>
                        <a:lnTo>
                          <a:pt x="697" y="846"/>
                        </a:lnTo>
                        <a:lnTo>
                          <a:pt x="698" y="846"/>
                        </a:lnTo>
                        <a:lnTo>
                          <a:pt x="700" y="846"/>
                        </a:lnTo>
                        <a:lnTo>
                          <a:pt x="702" y="846"/>
                        </a:lnTo>
                        <a:lnTo>
                          <a:pt x="703" y="846"/>
                        </a:lnTo>
                        <a:lnTo>
                          <a:pt x="705" y="847"/>
                        </a:lnTo>
                        <a:lnTo>
                          <a:pt x="707" y="847"/>
                        </a:lnTo>
                        <a:lnTo>
                          <a:pt x="708" y="847"/>
                        </a:lnTo>
                        <a:lnTo>
                          <a:pt x="710" y="847"/>
                        </a:lnTo>
                        <a:lnTo>
                          <a:pt x="711" y="847"/>
                        </a:lnTo>
                        <a:lnTo>
                          <a:pt x="713" y="847"/>
                        </a:lnTo>
                        <a:lnTo>
                          <a:pt x="715" y="847"/>
                        </a:lnTo>
                        <a:lnTo>
                          <a:pt x="716" y="847"/>
                        </a:lnTo>
                        <a:lnTo>
                          <a:pt x="718" y="848"/>
                        </a:lnTo>
                        <a:lnTo>
                          <a:pt x="720" y="848"/>
                        </a:lnTo>
                        <a:lnTo>
                          <a:pt x="721" y="848"/>
                        </a:lnTo>
                        <a:lnTo>
                          <a:pt x="723" y="848"/>
                        </a:lnTo>
                        <a:lnTo>
                          <a:pt x="724" y="848"/>
                        </a:lnTo>
                        <a:lnTo>
                          <a:pt x="726" y="848"/>
                        </a:lnTo>
                        <a:lnTo>
                          <a:pt x="727" y="848"/>
                        </a:lnTo>
                        <a:lnTo>
                          <a:pt x="729" y="848"/>
                        </a:lnTo>
                        <a:lnTo>
                          <a:pt x="731" y="848"/>
                        </a:lnTo>
                        <a:lnTo>
                          <a:pt x="732" y="848"/>
                        </a:lnTo>
                        <a:lnTo>
                          <a:pt x="734" y="848"/>
                        </a:lnTo>
                        <a:lnTo>
                          <a:pt x="736" y="848"/>
                        </a:lnTo>
                        <a:lnTo>
                          <a:pt x="737" y="848"/>
                        </a:lnTo>
                        <a:lnTo>
                          <a:pt x="739" y="848"/>
                        </a:lnTo>
                        <a:lnTo>
                          <a:pt x="741" y="848"/>
                        </a:lnTo>
                        <a:lnTo>
                          <a:pt x="742" y="848"/>
                        </a:lnTo>
                        <a:lnTo>
                          <a:pt x="744" y="848"/>
                        </a:lnTo>
                        <a:lnTo>
                          <a:pt x="745" y="848"/>
                        </a:lnTo>
                        <a:lnTo>
                          <a:pt x="747" y="848"/>
                        </a:lnTo>
                        <a:lnTo>
                          <a:pt x="748" y="848"/>
                        </a:lnTo>
                        <a:lnTo>
                          <a:pt x="750" y="848"/>
                        </a:lnTo>
                        <a:lnTo>
                          <a:pt x="752" y="848"/>
                        </a:lnTo>
                        <a:lnTo>
                          <a:pt x="753" y="848"/>
                        </a:lnTo>
                        <a:lnTo>
                          <a:pt x="755" y="848"/>
                        </a:lnTo>
                        <a:lnTo>
                          <a:pt x="757" y="848"/>
                        </a:lnTo>
                        <a:lnTo>
                          <a:pt x="758" y="848"/>
                        </a:lnTo>
                        <a:lnTo>
                          <a:pt x="760" y="848"/>
                        </a:lnTo>
                        <a:lnTo>
                          <a:pt x="761" y="848"/>
                        </a:lnTo>
                        <a:lnTo>
                          <a:pt x="763" y="848"/>
                        </a:lnTo>
                        <a:lnTo>
                          <a:pt x="765" y="848"/>
                        </a:lnTo>
                        <a:lnTo>
                          <a:pt x="766" y="848"/>
                        </a:lnTo>
                        <a:lnTo>
                          <a:pt x="768" y="848"/>
                        </a:lnTo>
                        <a:lnTo>
                          <a:pt x="770" y="848"/>
                        </a:lnTo>
                        <a:lnTo>
                          <a:pt x="771" y="848"/>
                        </a:lnTo>
                        <a:lnTo>
                          <a:pt x="772" y="848"/>
                        </a:lnTo>
                        <a:lnTo>
                          <a:pt x="774" y="848"/>
                        </a:lnTo>
                        <a:lnTo>
                          <a:pt x="776" y="848"/>
                        </a:lnTo>
                        <a:lnTo>
                          <a:pt x="777" y="848"/>
                        </a:lnTo>
                        <a:lnTo>
                          <a:pt x="779" y="848"/>
                        </a:lnTo>
                        <a:lnTo>
                          <a:pt x="781" y="848"/>
                        </a:lnTo>
                        <a:lnTo>
                          <a:pt x="782" y="848"/>
                        </a:lnTo>
                        <a:lnTo>
                          <a:pt x="784" y="848"/>
                        </a:lnTo>
                        <a:lnTo>
                          <a:pt x="786" y="848"/>
                        </a:lnTo>
                        <a:lnTo>
                          <a:pt x="787" y="848"/>
                        </a:lnTo>
                        <a:lnTo>
                          <a:pt x="789" y="848"/>
                        </a:lnTo>
                        <a:lnTo>
                          <a:pt x="790" y="848"/>
                        </a:lnTo>
                        <a:lnTo>
                          <a:pt x="792" y="848"/>
                        </a:lnTo>
                        <a:lnTo>
                          <a:pt x="793" y="848"/>
                        </a:lnTo>
                        <a:lnTo>
                          <a:pt x="795" y="848"/>
                        </a:lnTo>
                        <a:lnTo>
                          <a:pt x="797" y="848"/>
                        </a:lnTo>
                        <a:lnTo>
                          <a:pt x="798" y="848"/>
                        </a:lnTo>
                        <a:lnTo>
                          <a:pt x="800" y="848"/>
                        </a:lnTo>
                        <a:lnTo>
                          <a:pt x="802" y="848"/>
                        </a:lnTo>
                        <a:lnTo>
                          <a:pt x="803" y="848"/>
                        </a:lnTo>
                        <a:lnTo>
                          <a:pt x="805" y="848"/>
                        </a:lnTo>
                        <a:lnTo>
                          <a:pt x="806" y="848"/>
                        </a:lnTo>
                        <a:lnTo>
                          <a:pt x="808" y="848"/>
                        </a:lnTo>
                        <a:lnTo>
                          <a:pt x="810" y="848"/>
                        </a:lnTo>
                        <a:lnTo>
                          <a:pt x="811" y="848"/>
                        </a:lnTo>
                        <a:lnTo>
                          <a:pt x="813" y="848"/>
                        </a:lnTo>
                        <a:lnTo>
                          <a:pt x="815" y="848"/>
                        </a:lnTo>
                        <a:lnTo>
                          <a:pt x="816" y="848"/>
                        </a:lnTo>
                        <a:lnTo>
                          <a:pt x="818" y="848"/>
                        </a:lnTo>
                        <a:lnTo>
                          <a:pt x="819" y="848"/>
                        </a:lnTo>
                        <a:lnTo>
                          <a:pt x="821" y="848"/>
                        </a:lnTo>
                        <a:lnTo>
                          <a:pt x="822" y="848"/>
                        </a:lnTo>
                        <a:lnTo>
                          <a:pt x="824" y="848"/>
                        </a:lnTo>
                        <a:lnTo>
                          <a:pt x="826" y="848"/>
                        </a:lnTo>
                        <a:lnTo>
                          <a:pt x="827" y="848"/>
                        </a:lnTo>
                        <a:lnTo>
                          <a:pt x="829" y="848"/>
                        </a:lnTo>
                        <a:lnTo>
                          <a:pt x="831" y="848"/>
                        </a:lnTo>
                        <a:lnTo>
                          <a:pt x="832" y="848"/>
                        </a:lnTo>
                        <a:lnTo>
                          <a:pt x="834" y="848"/>
                        </a:lnTo>
                        <a:lnTo>
                          <a:pt x="835" y="848"/>
                        </a:lnTo>
                        <a:lnTo>
                          <a:pt x="837" y="848"/>
                        </a:lnTo>
                        <a:lnTo>
                          <a:pt x="839" y="848"/>
                        </a:lnTo>
                        <a:lnTo>
                          <a:pt x="840" y="848"/>
                        </a:lnTo>
                        <a:lnTo>
                          <a:pt x="842" y="848"/>
                        </a:lnTo>
                        <a:lnTo>
                          <a:pt x="843" y="848"/>
                        </a:lnTo>
                        <a:lnTo>
                          <a:pt x="845" y="848"/>
                        </a:lnTo>
                        <a:lnTo>
                          <a:pt x="847" y="848"/>
                        </a:lnTo>
                        <a:lnTo>
                          <a:pt x="848" y="848"/>
                        </a:lnTo>
                        <a:lnTo>
                          <a:pt x="850" y="848"/>
                        </a:lnTo>
                        <a:lnTo>
                          <a:pt x="851" y="848"/>
                        </a:lnTo>
                        <a:lnTo>
                          <a:pt x="853" y="848"/>
                        </a:lnTo>
                        <a:lnTo>
                          <a:pt x="855" y="848"/>
                        </a:lnTo>
                        <a:lnTo>
                          <a:pt x="856" y="848"/>
                        </a:lnTo>
                        <a:lnTo>
                          <a:pt x="858" y="848"/>
                        </a:lnTo>
                        <a:lnTo>
                          <a:pt x="860" y="848"/>
                        </a:lnTo>
                        <a:lnTo>
                          <a:pt x="861" y="848"/>
                        </a:lnTo>
                        <a:lnTo>
                          <a:pt x="863" y="848"/>
                        </a:lnTo>
                        <a:lnTo>
                          <a:pt x="865" y="848"/>
                        </a:lnTo>
                        <a:lnTo>
                          <a:pt x="866" y="848"/>
                        </a:lnTo>
                        <a:lnTo>
                          <a:pt x="867" y="848"/>
                        </a:lnTo>
                        <a:lnTo>
                          <a:pt x="869" y="848"/>
                        </a:lnTo>
                        <a:lnTo>
                          <a:pt x="871" y="848"/>
                        </a:lnTo>
                        <a:lnTo>
                          <a:pt x="872" y="848"/>
                        </a:lnTo>
                        <a:lnTo>
                          <a:pt x="874" y="848"/>
                        </a:lnTo>
                        <a:lnTo>
                          <a:pt x="876" y="848"/>
                        </a:lnTo>
                        <a:lnTo>
                          <a:pt x="877" y="848"/>
                        </a:lnTo>
                        <a:lnTo>
                          <a:pt x="879" y="848"/>
                        </a:lnTo>
                        <a:lnTo>
                          <a:pt x="881" y="848"/>
                        </a:lnTo>
                        <a:lnTo>
                          <a:pt x="882" y="848"/>
                        </a:lnTo>
                        <a:lnTo>
                          <a:pt x="884" y="848"/>
                        </a:lnTo>
                        <a:lnTo>
                          <a:pt x="885" y="848"/>
                        </a:lnTo>
                        <a:lnTo>
                          <a:pt x="887" y="848"/>
                        </a:lnTo>
                        <a:lnTo>
                          <a:pt x="889" y="848"/>
                        </a:lnTo>
                        <a:lnTo>
                          <a:pt x="890" y="848"/>
                        </a:lnTo>
                        <a:lnTo>
                          <a:pt x="892" y="848"/>
                        </a:lnTo>
                        <a:lnTo>
                          <a:pt x="893" y="848"/>
                        </a:lnTo>
                        <a:lnTo>
                          <a:pt x="895" y="848"/>
                        </a:lnTo>
                        <a:lnTo>
                          <a:pt x="897" y="848"/>
                        </a:lnTo>
                        <a:lnTo>
                          <a:pt x="898" y="848"/>
                        </a:lnTo>
                        <a:lnTo>
                          <a:pt x="900" y="848"/>
                        </a:lnTo>
                        <a:lnTo>
                          <a:pt x="901" y="848"/>
                        </a:lnTo>
                        <a:lnTo>
                          <a:pt x="903" y="848"/>
                        </a:lnTo>
                        <a:lnTo>
                          <a:pt x="905" y="848"/>
                        </a:lnTo>
                        <a:lnTo>
                          <a:pt x="906" y="848"/>
                        </a:lnTo>
                        <a:lnTo>
                          <a:pt x="908" y="848"/>
                        </a:lnTo>
                        <a:lnTo>
                          <a:pt x="910" y="848"/>
                        </a:lnTo>
                        <a:lnTo>
                          <a:pt x="911" y="848"/>
                        </a:lnTo>
                        <a:lnTo>
                          <a:pt x="913" y="848"/>
                        </a:lnTo>
                        <a:lnTo>
                          <a:pt x="914" y="848"/>
                        </a:lnTo>
                        <a:lnTo>
                          <a:pt x="916" y="848"/>
                        </a:lnTo>
                        <a:lnTo>
                          <a:pt x="917" y="848"/>
                        </a:lnTo>
                        <a:lnTo>
                          <a:pt x="919" y="848"/>
                        </a:lnTo>
                        <a:lnTo>
                          <a:pt x="921" y="848"/>
                        </a:lnTo>
                        <a:lnTo>
                          <a:pt x="922" y="848"/>
                        </a:lnTo>
                        <a:lnTo>
                          <a:pt x="924" y="848"/>
                        </a:lnTo>
                        <a:lnTo>
                          <a:pt x="926" y="848"/>
                        </a:lnTo>
                        <a:lnTo>
                          <a:pt x="927" y="848"/>
                        </a:lnTo>
                        <a:lnTo>
                          <a:pt x="929" y="848"/>
                        </a:lnTo>
                        <a:lnTo>
                          <a:pt x="930" y="848"/>
                        </a:lnTo>
                        <a:lnTo>
                          <a:pt x="932" y="848"/>
                        </a:lnTo>
                        <a:lnTo>
                          <a:pt x="934" y="848"/>
                        </a:lnTo>
                        <a:lnTo>
                          <a:pt x="935" y="848"/>
                        </a:lnTo>
                        <a:lnTo>
                          <a:pt x="937" y="848"/>
                        </a:lnTo>
                        <a:lnTo>
                          <a:pt x="939" y="848"/>
                        </a:lnTo>
                        <a:lnTo>
                          <a:pt x="940" y="848"/>
                        </a:lnTo>
                        <a:lnTo>
                          <a:pt x="942" y="848"/>
                        </a:lnTo>
                        <a:lnTo>
                          <a:pt x="943" y="848"/>
                        </a:lnTo>
                        <a:lnTo>
                          <a:pt x="945" y="848"/>
                        </a:lnTo>
                        <a:lnTo>
                          <a:pt x="946" y="848"/>
                        </a:lnTo>
                        <a:lnTo>
                          <a:pt x="948" y="848"/>
                        </a:lnTo>
                        <a:lnTo>
                          <a:pt x="950" y="848"/>
                        </a:lnTo>
                        <a:lnTo>
                          <a:pt x="951" y="848"/>
                        </a:lnTo>
                        <a:lnTo>
                          <a:pt x="953" y="848"/>
                        </a:lnTo>
                        <a:lnTo>
                          <a:pt x="955" y="848"/>
                        </a:lnTo>
                        <a:lnTo>
                          <a:pt x="956" y="848"/>
                        </a:lnTo>
                        <a:lnTo>
                          <a:pt x="958" y="848"/>
                        </a:lnTo>
                        <a:lnTo>
                          <a:pt x="960" y="848"/>
                        </a:lnTo>
                        <a:lnTo>
                          <a:pt x="961" y="848"/>
                        </a:lnTo>
                        <a:lnTo>
                          <a:pt x="962" y="848"/>
                        </a:lnTo>
                        <a:lnTo>
                          <a:pt x="964" y="848"/>
                        </a:lnTo>
                        <a:lnTo>
                          <a:pt x="966" y="848"/>
                        </a:lnTo>
                        <a:lnTo>
                          <a:pt x="967" y="848"/>
                        </a:lnTo>
                        <a:lnTo>
                          <a:pt x="969" y="848"/>
                        </a:lnTo>
                        <a:lnTo>
                          <a:pt x="971" y="848"/>
                        </a:lnTo>
                        <a:lnTo>
                          <a:pt x="972" y="848"/>
                        </a:lnTo>
                        <a:lnTo>
                          <a:pt x="974" y="848"/>
                        </a:lnTo>
                        <a:lnTo>
                          <a:pt x="976" y="848"/>
                        </a:lnTo>
                        <a:lnTo>
                          <a:pt x="977" y="848"/>
                        </a:lnTo>
                        <a:lnTo>
                          <a:pt x="979" y="848"/>
                        </a:lnTo>
                        <a:lnTo>
                          <a:pt x="980" y="848"/>
                        </a:lnTo>
                        <a:lnTo>
                          <a:pt x="982" y="848"/>
                        </a:lnTo>
                        <a:lnTo>
                          <a:pt x="984" y="848"/>
                        </a:lnTo>
                        <a:lnTo>
                          <a:pt x="985" y="848"/>
                        </a:lnTo>
                        <a:lnTo>
                          <a:pt x="987" y="848"/>
                        </a:lnTo>
                        <a:lnTo>
                          <a:pt x="989" y="848"/>
                        </a:lnTo>
                        <a:lnTo>
                          <a:pt x="990" y="848"/>
                        </a:lnTo>
                        <a:lnTo>
                          <a:pt x="991" y="848"/>
                        </a:lnTo>
                        <a:lnTo>
                          <a:pt x="993" y="848"/>
                        </a:lnTo>
                        <a:lnTo>
                          <a:pt x="995" y="848"/>
                        </a:lnTo>
                        <a:lnTo>
                          <a:pt x="996" y="848"/>
                        </a:lnTo>
                        <a:lnTo>
                          <a:pt x="998" y="848"/>
                        </a:lnTo>
                        <a:lnTo>
                          <a:pt x="1000" y="848"/>
                        </a:lnTo>
                        <a:lnTo>
                          <a:pt x="1001" y="848"/>
                        </a:lnTo>
                        <a:lnTo>
                          <a:pt x="1003" y="848"/>
                        </a:lnTo>
                        <a:lnTo>
                          <a:pt x="1005" y="848"/>
                        </a:lnTo>
                        <a:lnTo>
                          <a:pt x="1006" y="848"/>
                        </a:lnTo>
                        <a:lnTo>
                          <a:pt x="1008" y="848"/>
                        </a:lnTo>
                        <a:lnTo>
                          <a:pt x="1009" y="848"/>
                        </a:lnTo>
                        <a:lnTo>
                          <a:pt x="1011" y="848"/>
                        </a:lnTo>
                        <a:lnTo>
                          <a:pt x="1012" y="848"/>
                        </a:lnTo>
                        <a:lnTo>
                          <a:pt x="1014" y="848"/>
                        </a:lnTo>
                        <a:lnTo>
                          <a:pt x="1016" y="848"/>
                        </a:lnTo>
                        <a:lnTo>
                          <a:pt x="1017" y="848"/>
                        </a:lnTo>
                        <a:lnTo>
                          <a:pt x="1019" y="848"/>
                        </a:lnTo>
                        <a:lnTo>
                          <a:pt x="1021" y="848"/>
                        </a:lnTo>
                        <a:lnTo>
                          <a:pt x="1022" y="848"/>
                        </a:lnTo>
                        <a:lnTo>
                          <a:pt x="1024" y="848"/>
                        </a:lnTo>
                        <a:lnTo>
                          <a:pt x="1025" y="848"/>
                        </a:lnTo>
                        <a:lnTo>
                          <a:pt x="1027" y="848"/>
                        </a:lnTo>
                        <a:lnTo>
                          <a:pt x="1029" y="848"/>
                        </a:lnTo>
                        <a:lnTo>
                          <a:pt x="1030" y="848"/>
                        </a:lnTo>
                        <a:lnTo>
                          <a:pt x="1032" y="848"/>
                        </a:lnTo>
                        <a:lnTo>
                          <a:pt x="1034" y="848"/>
                        </a:lnTo>
                        <a:lnTo>
                          <a:pt x="1035" y="848"/>
                        </a:lnTo>
                        <a:lnTo>
                          <a:pt x="1037" y="848"/>
                        </a:lnTo>
                        <a:lnTo>
                          <a:pt x="1038" y="848"/>
                        </a:lnTo>
                        <a:lnTo>
                          <a:pt x="1040" y="848"/>
                        </a:lnTo>
                        <a:lnTo>
                          <a:pt x="1041" y="848"/>
                        </a:lnTo>
                        <a:lnTo>
                          <a:pt x="1043" y="848"/>
                        </a:lnTo>
                        <a:lnTo>
                          <a:pt x="1045" y="848"/>
                        </a:lnTo>
                        <a:lnTo>
                          <a:pt x="1046" y="848"/>
                        </a:lnTo>
                        <a:lnTo>
                          <a:pt x="1048" y="848"/>
                        </a:lnTo>
                        <a:lnTo>
                          <a:pt x="1050" y="848"/>
                        </a:lnTo>
                        <a:lnTo>
                          <a:pt x="1051" y="848"/>
                        </a:lnTo>
                        <a:lnTo>
                          <a:pt x="1053" y="848"/>
                        </a:lnTo>
                        <a:lnTo>
                          <a:pt x="1054" y="848"/>
                        </a:lnTo>
                        <a:lnTo>
                          <a:pt x="1056" y="848"/>
                        </a:lnTo>
                        <a:lnTo>
                          <a:pt x="1057" y="848"/>
                        </a:lnTo>
                        <a:lnTo>
                          <a:pt x="1059" y="848"/>
                        </a:lnTo>
                        <a:lnTo>
                          <a:pt x="1061" y="848"/>
                        </a:lnTo>
                        <a:lnTo>
                          <a:pt x="1062" y="848"/>
                        </a:lnTo>
                        <a:lnTo>
                          <a:pt x="1064" y="848"/>
                        </a:lnTo>
                        <a:lnTo>
                          <a:pt x="1066" y="848"/>
                        </a:lnTo>
                        <a:lnTo>
                          <a:pt x="1067" y="848"/>
                        </a:lnTo>
                        <a:lnTo>
                          <a:pt x="1069" y="848"/>
                        </a:lnTo>
                        <a:lnTo>
                          <a:pt x="1070" y="848"/>
                        </a:lnTo>
                        <a:lnTo>
                          <a:pt x="1072" y="848"/>
                        </a:lnTo>
                        <a:lnTo>
                          <a:pt x="1074" y="848"/>
                        </a:lnTo>
                        <a:lnTo>
                          <a:pt x="1075" y="848"/>
                        </a:lnTo>
                        <a:lnTo>
                          <a:pt x="1077" y="848"/>
                        </a:lnTo>
                        <a:lnTo>
                          <a:pt x="1079" y="848"/>
                        </a:lnTo>
                        <a:lnTo>
                          <a:pt x="1080" y="848"/>
                        </a:lnTo>
                        <a:lnTo>
                          <a:pt x="1082" y="848"/>
                        </a:lnTo>
                        <a:lnTo>
                          <a:pt x="1084" y="848"/>
                        </a:lnTo>
                        <a:lnTo>
                          <a:pt x="1085" y="848"/>
                        </a:lnTo>
                        <a:lnTo>
                          <a:pt x="1086" y="848"/>
                        </a:lnTo>
                        <a:lnTo>
                          <a:pt x="1088" y="848"/>
                        </a:lnTo>
                        <a:lnTo>
                          <a:pt x="1090" y="848"/>
                        </a:lnTo>
                        <a:lnTo>
                          <a:pt x="1091" y="848"/>
                        </a:lnTo>
                        <a:lnTo>
                          <a:pt x="1093" y="848"/>
                        </a:lnTo>
                        <a:lnTo>
                          <a:pt x="1095" y="848"/>
                        </a:lnTo>
                        <a:lnTo>
                          <a:pt x="1096" y="848"/>
                        </a:lnTo>
                        <a:lnTo>
                          <a:pt x="1098" y="848"/>
                        </a:lnTo>
                        <a:lnTo>
                          <a:pt x="1100" y="848"/>
                        </a:lnTo>
                        <a:lnTo>
                          <a:pt x="1101" y="848"/>
                        </a:lnTo>
                        <a:lnTo>
                          <a:pt x="1103" y="848"/>
                        </a:lnTo>
                        <a:lnTo>
                          <a:pt x="1104" y="848"/>
                        </a:lnTo>
                        <a:lnTo>
                          <a:pt x="1106" y="848"/>
                        </a:lnTo>
                        <a:lnTo>
                          <a:pt x="1107" y="848"/>
                        </a:lnTo>
                        <a:lnTo>
                          <a:pt x="1109" y="848"/>
                        </a:lnTo>
                        <a:lnTo>
                          <a:pt x="1111" y="848"/>
                        </a:lnTo>
                        <a:lnTo>
                          <a:pt x="1112" y="848"/>
                        </a:lnTo>
                        <a:lnTo>
                          <a:pt x="1114" y="848"/>
                        </a:lnTo>
                        <a:lnTo>
                          <a:pt x="1116" y="848"/>
                        </a:lnTo>
                        <a:lnTo>
                          <a:pt x="1117" y="848"/>
                        </a:lnTo>
                        <a:lnTo>
                          <a:pt x="1119" y="848"/>
                        </a:lnTo>
                        <a:lnTo>
                          <a:pt x="1120" y="848"/>
                        </a:lnTo>
                        <a:lnTo>
                          <a:pt x="1122" y="848"/>
                        </a:lnTo>
                        <a:lnTo>
                          <a:pt x="1124" y="848"/>
                        </a:lnTo>
                        <a:lnTo>
                          <a:pt x="1125" y="848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6" name="Freeform 243">
                    <a:extLst>
                      <a:ext uri="{FF2B5EF4-FFF2-40B4-BE49-F238E27FC236}">
                        <a16:creationId xmlns:a16="http://schemas.microsoft.com/office/drawing/2014/main" id="{32B7C847-D0BD-2457-2CC2-9E3F4158CB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7" name="Freeform 244">
                    <a:extLst>
                      <a:ext uri="{FF2B5EF4-FFF2-40B4-BE49-F238E27FC236}">
                        <a16:creationId xmlns:a16="http://schemas.microsoft.com/office/drawing/2014/main" id="{6A377F47-8439-FFCF-DDF3-F9C76EBE4E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434"/>
                    <a:ext cx="1125" cy="789"/>
                  </a:xfrm>
                  <a:custGeom>
                    <a:avLst/>
                    <a:gdLst>
                      <a:gd name="T0" fmla="*/ 16 w 1125"/>
                      <a:gd name="T1" fmla="*/ 789 h 789"/>
                      <a:gd name="T2" fmla="*/ 34 w 1125"/>
                      <a:gd name="T3" fmla="*/ 789 h 789"/>
                      <a:gd name="T4" fmla="*/ 51 w 1125"/>
                      <a:gd name="T5" fmla="*/ 789 h 789"/>
                      <a:gd name="T6" fmla="*/ 69 w 1125"/>
                      <a:gd name="T7" fmla="*/ 789 h 789"/>
                      <a:gd name="T8" fmla="*/ 87 w 1125"/>
                      <a:gd name="T9" fmla="*/ 789 h 789"/>
                      <a:gd name="T10" fmla="*/ 104 w 1125"/>
                      <a:gd name="T11" fmla="*/ 789 h 789"/>
                      <a:gd name="T12" fmla="*/ 122 w 1125"/>
                      <a:gd name="T13" fmla="*/ 789 h 789"/>
                      <a:gd name="T14" fmla="*/ 140 w 1125"/>
                      <a:gd name="T15" fmla="*/ 789 h 789"/>
                      <a:gd name="T16" fmla="*/ 158 w 1125"/>
                      <a:gd name="T17" fmla="*/ 789 h 789"/>
                      <a:gd name="T18" fmla="*/ 175 w 1125"/>
                      <a:gd name="T19" fmla="*/ 789 h 789"/>
                      <a:gd name="T20" fmla="*/ 193 w 1125"/>
                      <a:gd name="T21" fmla="*/ 789 h 789"/>
                      <a:gd name="T22" fmla="*/ 211 w 1125"/>
                      <a:gd name="T23" fmla="*/ 789 h 789"/>
                      <a:gd name="T24" fmla="*/ 228 w 1125"/>
                      <a:gd name="T25" fmla="*/ 789 h 789"/>
                      <a:gd name="T26" fmla="*/ 246 w 1125"/>
                      <a:gd name="T27" fmla="*/ 789 h 789"/>
                      <a:gd name="T28" fmla="*/ 264 w 1125"/>
                      <a:gd name="T29" fmla="*/ 789 h 789"/>
                      <a:gd name="T30" fmla="*/ 282 w 1125"/>
                      <a:gd name="T31" fmla="*/ 788 h 789"/>
                      <a:gd name="T32" fmla="*/ 299 w 1125"/>
                      <a:gd name="T33" fmla="*/ 786 h 789"/>
                      <a:gd name="T34" fmla="*/ 317 w 1125"/>
                      <a:gd name="T35" fmla="*/ 782 h 789"/>
                      <a:gd name="T36" fmla="*/ 334 w 1125"/>
                      <a:gd name="T37" fmla="*/ 776 h 789"/>
                      <a:gd name="T38" fmla="*/ 352 w 1125"/>
                      <a:gd name="T39" fmla="*/ 765 h 789"/>
                      <a:gd name="T40" fmla="*/ 370 w 1125"/>
                      <a:gd name="T41" fmla="*/ 747 h 789"/>
                      <a:gd name="T42" fmla="*/ 388 w 1125"/>
                      <a:gd name="T43" fmla="*/ 719 h 789"/>
                      <a:gd name="T44" fmla="*/ 406 w 1125"/>
                      <a:gd name="T45" fmla="*/ 679 h 789"/>
                      <a:gd name="T46" fmla="*/ 423 w 1125"/>
                      <a:gd name="T47" fmla="*/ 622 h 789"/>
                      <a:gd name="T48" fmla="*/ 441 w 1125"/>
                      <a:gd name="T49" fmla="*/ 550 h 789"/>
                      <a:gd name="T50" fmla="*/ 459 w 1125"/>
                      <a:gd name="T51" fmla="*/ 461 h 789"/>
                      <a:gd name="T52" fmla="*/ 476 w 1125"/>
                      <a:gd name="T53" fmla="*/ 361 h 789"/>
                      <a:gd name="T54" fmla="*/ 494 w 1125"/>
                      <a:gd name="T55" fmla="*/ 257 h 789"/>
                      <a:gd name="T56" fmla="*/ 512 w 1125"/>
                      <a:gd name="T57" fmla="*/ 158 h 789"/>
                      <a:gd name="T58" fmla="*/ 529 w 1125"/>
                      <a:gd name="T59" fmla="*/ 76 h 789"/>
                      <a:gd name="T60" fmla="*/ 547 w 1125"/>
                      <a:gd name="T61" fmla="*/ 21 h 789"/>
                      <a:gd name="T62" fmla="*/ 565 w 1125"/>
                      <a:gd name="T63" fmla="*/ 1 h 789"/>
                      <a:gd name="T64" fmla="*/ 583 w 1125"/>
                      <a:gd name="T65" fmla="*/ 17 h 789"/>
                      <a:gd name="T66" fmla="*/ 600 w 1125"/>
                      <a:gd name="T67" fmla="*/ 69 h 789"/>
                      <a:gd name="T68" fmla="*/ 618 w 1125"/>
                      <a:gd name="T69" fmla="*/ 149 h 789"/>
                      <a:gd name="T70" fmla="*/ 636 w 1125"/>
                      <a:gd name="T71" fmla="*/ 247 h 789"/>
                      <a:gd name="T72" fmla="*/ 653 w 1125"/>
                      <a:gd name="T73" fmla="*/ 351 h 789"/>
                      <a:gd name="T74" fmla="*/ 671 w 1125"/>
                      <a:gd name="T75" fmla="*/ 452 h 789"/>
                      <a:gd name="T76" fmla="*/ 689 w 1125"/>
                      <a:gd name="T77" fmla="*/ 542 h 789"/>
                      <a:gd name="T78" fmla="*/ 707 w 1125"/>
                      <a:gd name="T79" fmla="*/ 616 h 789"/>
                      <a:gd name="T80" fmla="*/ 724 w 1125"/>
                      <a:gd name="T81" fmla="*/ 674 h 789"/>
                      <a:gd name="T82" fmla="*/ 742 w 1125"/>
                      <a:gd name="T83" fmla="*/ 716 h 789"/>
                      <a:gd name="T84" fmla="*/ 760 w 1125"/>
                      <a:gd name="T85" fmla="*/ 745 h 789"/>
                      <a:gd name="T86" fmla="*/ 777 w 1125"/>
                      <a:gd name="T87" fmla="*/ 764 h 789"/>
                      <a:gd name="T88" fmla="*/ 795 w 1125"/>
                      <a:gd name="T89" fmla="*/ 775 h 789"/>
                      <a:gd name="T90" fmla="*/ 813 w 1125"/>
                      <a:gd name="T91" fmla="*/ 782 h 789"/>
                      <a:gd name="T92" fmla="*/ 831 w 1125"/>
                      <a:gd name="T93" fmla="*/ 786 h 789"/>
                      <a:gd name="T94" fmla="*/ 848 w 1125"/>
                      <a:gd name="T95" fmla="*/ 788 h 789"/>
                      <a:gd name="T96" fmla="*/ 866 w 1125"/>
                      <a:gd name="T97" fmla="*/ 789 h 789"/>
                      <a:gd name="T98" fmla="*/ 884 w 1125"/>
                      <a:gd name="T99" fmla="*/ 789 h 789"/>
                      <a:gd name="T100" fmla="*/ 901 w 1125"/>
                      <a:gd name="T101" fmla="*/ 789 h 789"/>
                      <a:gd name="T102" fmla="*/ 919 w 1125"/>
                      <a:gd name="T103" fmla="*/ 789 h 789"/>
                      <a:gd name="T104" fmla="*/ 937 w 1125"/>
                      <a:gd name="T105" fmla="*/ 789 h 789"/>
                      <a:gd name="T106" fmla="*/ 955 w 1125"/>
                      <a:gd name="T107" fmla="*/ 789 h 789"/>
                      <a:gd name="T108" fmla="*/ 972 w 1125"/>
                      <a:gd name="T109" fmla="*/ 789 h 789"/>
                      <a:gd name="T110" fmla="*/ 990 w 1125"/>
                      <a:gd name="T111" fmla="*/ 789 h 789"/>
                      <a:gd name="T112" fmla="*/ 1008 w 1125"/>
                      <a:gd name="T113" fmla="*/ 789 h 789"/>
                      <a:gd name="T114" fmla="*/ 1025 w 1125"/>
                      <a:gd name="T115" fmla="*/ 789 h 789"/>
                      <a:gd name="T116" fmla="*/ 1043 w 1125"/>
                      <a:gd name="T117" fmla="*/ 789 h 789"/>
                      <a:gd name="T118" fmla="*/ 1061 w 1125"/>
                      <a:gd name="T119" fmla="*/ 789 h 789"/>
                      <a:gd name="T120" fmla="*/ 1079 w 1125"/>
                      <a:gd name="T121" fmla="*/ 789 h 789"/>
                      <a:gd name="T122" fmla="*/ 1096 w 1125"/>
                      <a:gd name="T123" fmla="*/ 789 h 789"/>
                      <a:gd name="T124" fmla="*/ 1114 w 1125"/>
                      <a:gd name="T125" fmla="*/ 789 h 7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789">
                        <a:moveTo>
                          <a:pt x="0" y="789"/>
                        </a:moveTo>
                        <a:lnTo>
                          <a:pt x="1" y="789"/>
                        </a:lnTo>
                        <a:lnTo>
                          <a:pt x="3" y="789"/>
                        </a:lnTo>
                        <a:lnTo>
                          <a:pt x="5" y="789"/>
                        </a:lnTo>
                        <a:lnTo>
                          <a:pt x="6" y="789"/>
                        </a:lnTo>
                        <a:lnTo>
                          <a:pt x="8" y="789"/>
                        </a:lnTo>
                        <a:lnTo>
                          <a:pt x="9" y="789"/>
                        </a:lnTo>
                        <a:lnTo>
                          <a:pt x="11" y="789"/>
                        </a:lnTo>
                        <a:lnTo>
                          <a:pt x="13" y="789"/>
                        </a:lnTo>
                        <a:lnTo>
                          <a:pt x="14" y="789"/>
                        </a:lnTo>
                        <a:lnTo>
                          <a:pt x="16" y="789"/>
                        </a:lnTo>
                        <a:lnTo>
                          <a:pt x="18" y="789"/>
                        </a:lnTo>
                        <a:lnTo>
                          <a:pt x="19" y="789"/>
                        </a:lnTo>
                        <a:lnTo>
                          <a:pt x="20" y="789"/>
                        </a:lnTo>
                        <a:lnTo>
                          <a:pt x="22" y="789"/>
                        </a:lnTo>
                        <a:lnTo>
                          <a:pt x="24" y="789"/>
                        </a:lnTo>
                        <a:lnTo>
                          <a:pt x="25" y="789"/>
                        </a:lnTo>
                        <a:lnTo>
                          <a:pt x="27" y="789"/>
                        </a:lnTo>
                        <a:lnTo>
                          <a:pt x="29" y="789"/>
                        </a:lnTo>
                        <a:lnTo>
                          <a:pt x="30" y="789"/>
                        </a:lnTo>
                        <a:lnTo>
                          <a:pt x="32" y="789"/>
                        </a:lnTo>
                        <a:lnTo>
                          <a:pt x="34" y="789"/>
                        </a:lnTo>
                        <a:lnTo>
                          <a:pt x="35" y="789"/>
                        </a:lnTo>
                        <a:lnTo>
                          <a:pt x="37" y="789"/>
                        </a:lnTo>
                        <a:lnTo>
                          <a:pt x="38" y="789"/>
                        </a:lnTo>
                        <a:lnTo>
                          <a:pt x="40" y="789"/>
                        </a:lnTo>
                        <a:lnTo>
                          <a:pt x="42" y="789"/>
                        </a:lnTo>
                        <a:lnTo>
                          <a:pt x="43" y="789"/>
                        </a:lnTo>
                        <a:lnTo>
                          <a:pt x="45" y="789"/>
                        </a:lnTo>
                        <a:lnTo>
                          <a:pt x="47" y="789"/>
                        </a:lnTo>
                        <a:lnTo>
                          <a:pt x="48" y="789"/>
                        </a:lnTo>
                        <a:lnTo>
                          <a:pt x="50" y="789"/>
                        </a:lnTo>
                        <a:lnTo>
                          <a:pt x="51" y="789"/>
                        </a:lnTo>
                        <a:lnTo>
                          <a:pt x="53" y="789"/>
                        </a:lnTo>
                        <a:lnTo>
                          <a:pt x="54" y="789"/>
                        </a:lnTo>
                        <a:lnTo>
                          <a:pt x="56" y="789"/>
                        </a:lnTo>
                        <a:lnTo>
                          <a:pt x="58" y="789"/>
                        </a:lnTo>
                        <a:lnTo>
                          <a:pt x="59" y="789"/>
                        </a:lnTo>
                        <a:lnTo>
                          <a:pt x="61" y="789"/>
                        </a:lnTo>
                        <a:lnTo>
                          <a:pt x="63" y="789"/>
                        </a:lnTo>
                        <a:lnTo>
                          <a:pt x="64" y="789"/>
                        </a:lnTo>
                        <a:lnTo>
                          <a:pt x="66" y="789"/>
                        </a:lnTo>
                        <a:lnTo>
                          <a:pt x="68" y="789"/>
                        </a:lnTo>
                        <a:lnTo>
                          <a:pt x="69" y="789"/>
                        </a:lnTo>
                        <a:lnTo>
                          <a:pt x="70" y="789"/>
                        </a:lnTo>
                        <a:lnTo>
                          <a:pt x="72" y="789"/>
                        </a:lnTo>
                        <a:lnTo>
                          <a:pt x="74" y="789"/>
                        </a:lnTo>
                        <a:lnTo>
                          <a:pt x="75" y="789"/>
                        </a:lnTo>
                        <a:lnTo>
                          <a:pt x="77" y="789"/>
                        </a:lnTo>
                        <a:lnTo>
                          <a:pt x="79" y="789"/>
                        </a:lnTo>
                        <a:lnTo>
                          <a:pt x="80" y="789"/>
                        </a:lnTo>
                        <a:lnTo>
                          <a:pt x="82" y="789"/>
                        </a:lnTo>
                        <a:lnTo>
                          <a:pt x="83" y="789"/>
                        </a:lnTo>
                        <a:lnTo>
                          <a:pt x="85" y="789"/>
                        </a:lnTo>
                        <a:lnTo>
                          <a:pt x="87" y="789"/>
                        </a:lnTo>
                        <a:lnTo>
                          <a:pt x="88" y="789"/>
                        </a:lnTo>
                        <a:lnTo>
                          <a:pt x="90" y="789"/>
                        </a:lnTo>
                        <a:lnTo>
                          <a:pt x="92" y="789"/>
                        </a:lnTo>
                        <a:lnTo>
                          <a:pt x="93" y="789"/>
                        </a:lnTo>
                        <a:lnTo>
                          <a:pt x="95" y="789"/>
                        </a:lnTo>
                        <a:lnTo>
                          <a:pt x="97" y="789"/>
                        </a:lnTo>
                        <a:lnTo>
                          <a:pt x="98" y="789"/>
                        </a:lnTo>
                        <a:lnTo>
                          <a:pt x="99" y="789"/>
                        </a:lnTo>
                        <a:lnTo>
                          <a:pt x="101" y="789"/>
                        </a:lnTo>
                        <a:lnTo>
                          <a:pt x="103" y="789"/>
                        </a:lnTo>
                        <a:lnTo>
                          <a:pt x="104" y="789"/>
                        </a:lnTo>
                        <a:lnTo>
                          <a:pt x="106" y="789"/>
                        </a:lnTo>
                        <a:lnTo>
                          <a:pt x="108" y="789"/>
                        </a:lnTo>
                        <a:lnTo>
                          <a:pt x="109" y="789"/>
                        </a:lnTo>
                        <a:lnTo>
                          <a:pt x="111" y="789"/>
                        </a:lnTo>
                        <a:lnTo>
                          <a:pt x="113" y="789"/>
                        </a:lnTo>
                        <a:lnTo>
                          <a:pt x="114" y="789"/>
                        </a:lnTo>
                        <a:lnTo>
                          <a:pt x="116" y="789"/>
                        </a:lnTo>
                        <a:lnTo>
                          <a:pt x="117" y="789"/>
                        </a:lnTo>
                        <a:lnTo>
                          <a:pt x="119" y="789"/>
                        </a:lnTo>
                        <a:lnTo>
                          <a:pt x="120" y="789"/>
                        </a:lnTo>
                        <a:lnTo>
                          <a:pt x="122" y="789"/>
                        </a:lnTo>
                        <a:lnTo>
                          <a:pt x="124" y="789"/>
                        </a:lnTo>
                        <a:lnTo>
                          <a:pt x="125" y="789"/>
                        </a:lnTo>
                        <a:lnTo>
                          <a:pt x="127" y="789"/>
                        </a:lnTo>
                        <a:lnTo>
                          <a:pt x="129" y="789"/>
                        </a:lnTo>
                        <a:lnTo>
                          <a:pt x="130" y="789"/>
                        </a:lnTo>
                        <a:lnTo>
                          <a:pt x="132" y="789"/>
                        </a:lnTo>
                        <a:lnTo>
                          <a:pt x="133" y="789"/>
                        </a:lnTo>
                        <a:lnTo>
                          <a:pt x="135" y="789"/>
                        </a:lnTo>
                        <a:lnTo>
                          <a:pt x="137" y="789"/>
                        </a:lnTo>
                        <a:lnTo>
                          <a:pt x="138" y="789"/>
                        </a:lnTo>
                        <a:lnTo>
                          <a:pt x="140" y="789"/>
                        </a:lnTo>
                        <a:lnTo>
                          <a:pt x="142" y="789"/>
                        </a:lnTo>
                        <a:lnTo>
                          <a:pt x="143" y="789"/>
                        </a:lnTo>
                        <a:lnTo>
                          <a:pt x="145" y="789"/>
                        </a:lnTo>
                        <a:lnTo>
                          <a:pt x="146" y="789"/>
                        </a:lnTo>
                        <a:lnTo>
                          <a:pt x="148" y="789"/>
                        </a:lnTo>
                        <a:lnTo>
                          <a:pt x="149" y="789"/>
                        </a:lnTo>
                        <a:lnTo>
                          <a:pt x="151" y="789"/>
                        </a:lnTo>
                        <a:lnTo>
                          <a:pt x="153" y="789"/>
                        </a:lnTo>
                        <a:lnTo>
                          <a:pt x="154" y="789"/>
                        </a:lnTo>
                        <a:lnTo>
                          <a:pt x="156" y="789"/>
                        </a:lnTo>
                        <a:lnTo>
                          <a:pt x="158" y="789"/>
                        </a:lnTo>
                        <a:lnTo>
                          <a:pt x="159" y="789"/>
                        </a:lnTo>
                        <a:lnTo>
                          <a:pt x="161" y="789"/>
                        </a:lnTo>
                        <a:lnTo>
                          <a:pt x="162" y="789"/>
                        </a:lnTo>
                        <a:lnTo>
                          <a:pt x="164" y="789"/>
                        </a:lnTo>
                        <a:lnTo>
                          <a:pt x="166" y="789"/>
                        </a:lnTo>
                        <a:lnTo>
                          <a:pt x="167" y="789"/>
                        </a:lnTo>
                        <a:lnTo>
                          <a:pt x="169" y="789"/>
                        </a:lnTo>
                        <a:lnTo>
                          <a:pt x="170" y="789"/>
                        </a:lnTo>
                        <a:lnTo>
                          <a:pt x="172" y="789"/>
                        </a:lnTo>
                        <a:lnTo>
                          <a:pt x="174" y="789"/>
                        </a:lnTo>
                        <a:lnTo>
                          <a:pt x="175" y="789"/>
                        </a:lnTo>
                        <a:lnTo>
                          <a:pt x="177" y="789"/>
                        </a:lnTo>
                        <a:lnTo>
                          <a:pt x="178" y="789"/>
                        </a:lnTo>
                        <a:lnTo>
                          <a:pt x="180" y="789"/>
                        </a:lnTo>
                        <a:lnTo>
                          <a:pt x="182" y="789"/>
                        </a:lnTo>
                        <a:lnTo>
                          <a:pt x="183" y="789"/>
                        </a:lnTo>
                        <a:lnTo>
                          <a:pt x="185" y="789"/>
                        </a:lnTo>
                        <a:lnTo>
                          <a:pt x="187" y="789"/>
                        </a:lnTo>
                        <a:lnTo>
                          <a:pt x="188" y="789"/>
                        </a:lnTo>
                        <a:lnTo>
                          <a:pt x="190" y="789"/>
                        </a:lnTo>
                        <a:lnTo>
                          <a:pt x="192" y="789"/>
                        </a:lnTo>
                        <a:lnTo>
                          <a:pt x="193" y="789"/>
                        </a:lnTo>
                        <a:lnTo>
                          <a:pt x="194" y="789"/>
                        </a:lnTo>
                        <a:lnTo>
                          <a:pt x="196" y="789"/>
                        </a:lnTo>
                        <a:lnTo>
                          <a:pt x="198" y="789"/>
                        </a:lnTo>
                        <a:lnTo>
                          <a:pt x="199" y="789"/>
                        </a:lnTo>
                        <a:lnTo>
                          <a:pt x="201" y="789"/>
                        </a:lnTo>
                        <a:lnTo>
                          <a:pt x="203" y="789"/>
                        </a:lnTo>
                        <a:lnTo>
                          <a:pt x="204" y="789"/>
                        </a:lnTo>
                        <a:lnTo>
                          <a:pt x="206" y="789"/>
                        </a:lnTo>
                        <a:lnTo>
                          <a:pt x="208" y="789"/>
                        </a:lnTo>
                        <a:lnTo>
                          <a:pt x="209" y="789"/>
                        </a:lnTo>
                        <a:lnTo>
                          <a:pt x="211" y="789"/>
                        </a:lnTo>
                        <a:lnTo>
                          <a:pt x="212" y="789"/>
                        </a:lnTo>
                        <a:lnTo>
                          <a:pt x="214" y="789"/>
                        </a:lnTo>
                        <a:lnTo>
                          <a:pt x="215" y="789"/>
                        </a:lnTo>
                        <a:lnTo>
                          <a:pt x="217" y="789"/>
                        </a:lnTo>
                        <a:lnTo>
                          <a:pt x="219" y="789"/>
                        </a:lnTo>
                        <a:lnTo>
                          <a:pt x="220" y="789"/>
                        </a:lnTo>
                        <a:lnTo>
                          <a:pt x="222" y="789"/>
                        </a:lnTo>
                        <a:lnTo>
                          <a:pt x="224" y="789"/>
                        </a:lnTo>
                        <a:lnTo>
                          <a:pt x="225" y="789"/>
                        </a:lnTo>
                        <a:lnTo>
                          <a:pt x="227" y="789"/>
                        </a:lnTo>
                        <a:lnTo>
                          <a:pt x="228" y="789"/>
                        </a:lnTo>
                        <a:lnTo>
                          <a:pt x="230" y="789"/>
                        </a:lnTo>
                        <a:lnTo>
                          <a:pt x="232" y="789"/>
                        </a:lnTo>
                        <a:lnTo>
                          <a:pt x="233" y="789"/>
                        </a:lnTo>
                        <a:lnTo>
                          <a:pt x="235" y="789"/>
                        </a:lnTo>
                        <a:lnTo>
                          <a:pt x="237" y="789"/>
                        </a:lnTo>
                        <a:lnTo>
                          <a:pt x="238" y="789"/>
                        </a:lnTo>
                        <a:lnTo>
                          <a:pt x="240" y="789"/>
                        </a:lnTo>
                        <a:lnTo>
                          <a:pt x="241" y="789"/>
                        </a:lnTo>
                        <a:lnTo>
                          <a:pt x="243" y="789"/>
                        </a:lnTo>
                        <a:lnTo>
                          <a:pt x="244" y="789"/>
                        </a:lnTo>
                        <a:lnTo>
                          <a:pt x="246" y="789"/>
                        </a:lnTo>
                        <a:lnTo>
                          <a:pt x="248" y="789"/>
                        </a:lnTo>
                        <a:lnTo>
                          <a:pt x="249" y="789"/>
                        </a:lnTo>
                        <a:lnTo>
                          <a:pt x="251" y="789"/>
                        </a:lnTo>
                        <a:lnTo>
                          <a:pt x="253" y="789"/>
                        </a:lnTo>
                        <a:lnTo>
                          <a:pt x="254" y="789"/>
                        </a:lnTo>
                        <a:lnTo>
                          <a:pt x="256" y="789"/>
                        </a:lnTo>
                        <a:lnTo>
                          <a:pt x="257" y="789"/>
                        </a:lnTo>
                        <a:lnTo>
                          <a:pt x="259" y="789"/>
                        </a:lnTo>
                        <a:lnTo>
                          <a:pt x="261" y="789"/>
                        </a:lnTo>
                        <a:lnTo>
                          <a:pt x="262" y="789"/>
                        </a:lnTo>
                        <a:lnTo>
                          <a:pt x="264" y="789"/>
                        </a:lnTo>
                        <a:lnTo>
                          <a:pt x="265" y="789"/>
                        </a:lnTo>
                        <a:lnTo>
                          <a:pt x="267" y="789"/>
                        </a:lnTo>
                        <a:lnTo>
                          <a:pt x="269" y="789"/>
                        </a:lnTo>
                        <a:lnTo>
                          <a:pt x="270" y="789"/>
                        </a:lnTo>
                        <a:lnTo>
                          <a:pt x="272" y="789"/>
                        </a:lnTo>
                        <a:lnTo>
                          <a:pt x="273" y="788"/>
                        </a:lnTo>
                        <a:lnTo>
                          <a:pt x="275" y="788"/>
                        </a:lnTo>
                        <a:lnTo>
                          <a:pt x="277" y="788"/>
                        </a:lnTo>
                        <a:lnTo>
                          <a:pt x="278" y="788"/>
                        </a:lnTo>
                        <a:lnTo>
                          <a:pt x="280" y="788"/>
                        </a:lnTo>
                        <a:lnTo>
                          <a:pt x="282" y="788"/>
                        </a:lnTo>
                        <a:lnTo>
                          <a:pt x="283" y="788"/>
                        </a:lnTo>
                        <a:lnTo>
                          <a:pt x="285" y="787"/>
                        </a:lnTo>
                        <a:lnTo>
                          <a:pt x="287" y="787"/>
                        </a:lnTo>
                        <a:lnTo>
                          <a:pt x="288" y="787"/>
                        </a:lnTo>
                        <a:lnTo>
                          <a:pt x="289" y="787"/>
                        </a:lnTo>
                        <a:lnTo>
                          <a:pt x="291" y="787"/>
                        </a:lnTo>
                        <a:lnTo>
                          <a:pt x="293" y="787"/>
                        </a:lnTo>
                        <a:lnTo>
                          <a:pt x="294" y="787"/>
                        </a:lnTo>
                        <a:lnTo>
                          <a:pt x="296" y="786"/>
                        </a:lnTo>
                        <a:lnTo>
                          <a:pt x="298" y="786"/>
                        </a:lnTo>
                        <a:lnTo>
                          <a:pt x="299" y="786"/>
                        </a:lnTo>
                        <a:lnTo>
                          <a:pt x="301" y="786"/>
                        </a:lnTo>
                        <a:lnTo>
                          <a:pt x="302" y="785"/>
                        </a:lnTo>
                        <a:lnTo>
                          <a:pt x="304" y="785"/>
                        </a:lnTo>
                        <a:lnTo>
                          <a:pt x="306" y="785"/>
                        </a:lnTo>
                        <a:lnTo>
                          <a:pt x="307" y="785"/>
                        </a:lnTo>
                        <a:lnTo>
                          <a:pt x="309" y="784"/>
                        </a:lnTo>
                        <a:lnTo>
                          <a:pt x="311" y="784"/>
                        </a:lnTo>
                        <a:lnTo>
                          <a:pt x="312" y="783"/>
                        </a:lnTo>
                        <a:lnTo>
                          <a:pt x="314" y="783"/>
                        </a:lnTo>
                        <a:lnTo>
                          <a:pt x="315" y="783"/>
                        </a:lnTo>
                        <a:lnTo>
                          <a:pt x="317" y="782"/>
                        </a:lnTo>
                        <a:lnTo>
                          <a:pt x="318" y="782"/>
                        </a:lnTo>
                        <a:lnTo>
                          <a:pt x="320" y="782"/>
                        </a:lnTo>
                        <a:lnTo>
                          <a:pt x="322" y="781"/>
                        </a:lnTo>
                        <a:lnTo>
                          <a:pt x="323" y="780"/>
                        </a:lnTo>
                        <a:lnTo>
                          <a:pt x="325" y="780"/>
                        </a:lnTo>
                        <a:lnTo>
                          <a:pt x="327" y="780"/>
                        </a:lnTo>
                        <a:lnTo>
                          <a:pt x="328" y="779"/>
                        </a:lnTo>
                        <a:lnTo>
                          <a:pt x="330" y="778"/>
                        </a:lnTo>
                        <a:lnTo>
                          <a:pt x="332" y="778"/>
                        </a:lnTo>
                        <a:lnTo>
                          <a:pt x="333" y="777"/>
                        </a:lnTo>
                        <a:lnTo>
                          <a:pt x="334" y="776"/>
                        </a:lnTo>
                        <a:lnTo>
                          <a:pt x="336" y="775"/>
                        </a:lnTo>
                        <a:lnTo>
                          <a:pt x="338" y="775"/>
                        </a:lnTo>
                        <a:lnTo>
                          <a:pt x="339" y="774"/>
                        </a:lnTo>
                        <a:lnTo>
                          <a:pt x="341" y="773"/>
                        </a:lnTo>
                        <a:lnTo>
                          <a:pt x="343" y="772"/>
                        </a:lnTo>
                        <a:lnTo>
                          <a:pt x="344" y="771"/>
                        </a:lnTo>
                        <a:lnTo>
                          <a:pt x="346" y="770"/>
                        </a:lnTo>
                        <a:lnTo>
                          <a:pt x="348" y="769"/>
                        </a:lnTo>
                        <a:lnTo>
                          <a:pt x="349" y="768"/>
                        </a:lnTo>
                        <a:lnTo>
                          <a:pt x="351" y="766"/>
                        </a:lnTo>
                        <a:lnTo>
                          <a:pt x="352" y="765"/>
                        </a:lnTo>
                        <a:lnTo>
                          <a:pt x="354" y="764"/>
                        </a:lnTo>
                        <a:lnTo>
                          <a:pt x="356" y="763"/>
                        </a:lnTo>
                        <a:lnTo>
                          <a:pt x="357" y="761"/>
                        </a:lnTo>
                        <a:lnTo>
                          <a:pt x="359" y="760"/>
                        </a:lnTo>
                        <a:lnTo>
                          <a:pt x="361" y="758"/>
                        </a:lnTo>
                        <a:lnTo>
                          <a:pt x="362" y="756"/>
                        </a:lnTo>
                        <a:lnTo>
                          <a:pt x="364" y="755"/>
                        </a:lnTo>
                        <a:lnTo>
                          <a:pt x="365" y="753"/>
                        </a:lnTo>
                        <a:lnTo>
                          <a:pt x="367" y="751"/>
                        </a:lnTo>
                        <a:lnTo>
                          <a:pt x="368" y="749"/>
                        </a:lnTo>
                        <a:lnTo>
                          <a:pt x="370" y="747"/>
                        </a:lnTo>
                        <a:lnTo>
                          <a:pt x="372" y="745"/>
                        </a:lnTo>
                        <a:lnTo>
                          <a:pt x="373" y="743"/>
                        </a:lnTo>
                        <a:lnTo>
                          <a:pt x="375" y="741"/>
                        </a:lnTo>
                        <a:lnTo>
                          <a:pt x="377" y="738"/>
                        </a:lnTo>
                        <a:lnTo>
                          <a:pt x="378" y="736"/>
                        </a:lnTo>
                        <a:lnTo>
                          <a:pt x="380" y="733"/>
                        </a:lnTo>
                        <a:lnTo>
                          <a:pt x="381" y="731"/>
                        </a:lnTo>
                        <a:lnTo>
                          <a:pt x="383" y="728"/>
                        </a:lnTo>
                        <a:lnTo>
                          <a:pt x="384" y="725"/>
                        </a:lnTo>
                        <a:lnTo>
                          <a:pt x="386" y="722"/>
                        </a:lnTo>
                        <a:lnTo>
                          <a:pt x="388" y="719"/>
                        </a:lnTo>
                        <a:lnTo>
                          <a:pt x="389" y="716"/>
                        </a:lnTo>
                        <a:lnTo>
                          <a:pt x="391" y="713"/>
                        </a:lnTo>
                        <a:lnTo>
                          <a:pt x="393" y="710"/>
                        </a:lnTo>
                        <a:lnTo>
                          <a:pt x="394" y="706"/>
                        </a:lnTo>
                        <a:lnTo>
                          <a:pt x="396" y="703"/>
                        </a:lnTo>
                        <a:lnTo>
                          <a:pt x="397" y="699"/>
                        </a:lnTo>
                        <a:lnTo>
                          <a:pt x="399" y="695"/>
                        </a:lnTo>
                        <a:lnTo>
                          <a:pt x="401" y="691"/>
                        </a:lnTo>
                        <a:lnTo>
                          <a:pt x="402" y="687"/>
                        </a:lnTo>
                        <a:lnTo>
                          <a:pt x="404" y="683"/>
                        </a:lnTo>
                        <a:lnTo>
                          <a:pt x="406" y="679"/>
                        </a:lnTo>
                        <a:lnTo>
                          <a:pt x="407" y="674"/>
                        </a:lnTo>
                        <a:lnTo>
                          <a:pt x="409" y="670"/>
                        </a:lnTo>
                        <a:lnTo>
                          <a:pt x="411" y="665"/>
                        </a:lnTo>
                        <a:lnTo>
                          <a:pt x="412" y="660"/>
                        </a:lnTo>
                        <a:lnTo>
                          <a:pt x="413" y="655"/>
                        </a:lnTo>
                        <a:lnTo>
                          <a:pt x="415" y="650"/>
                        </a:lnTo>
                        <a:lnTo>
                          <a:pt x="417" y="645"/>
                        </a:lnTo>
                        <a:lnTo>
                          <a:pt x="418" y="639"/>
                        </a:lnTo>
                        <a:lnTo>
                          <a:pt x="420" y="634"/>
                        </a:lnTo>
                        <a:lnTo>
                          <a:pt x="422" y="628"/>
                        </a:lnTo>
                        <a:lnTo>
                          <a:pt x="423" y="622"/>
                        </a:lnTo>
                        <a:lnTo>
                          <a:pt x="425" y="617"/>
                        </a:lnTo>
                        <a:lnTo>
                          <a:pt x="427" y="610"/>
                        </a:lnTo>
                        <a:lnTo>
                          <a:pt x="428" y="604"/>
                        </a:lnTo>
                        <a:lnTo>
                          <a:pt x="430" y="598"/>
                        </a:lnTo>
                        <a:lnTo>
                          <a:pt x="431" y="591"/>
                        </a:lnTo>
                        <a:lnTo>
                          <a:pt x="433" y="585"/>
                        </a:lnTo>
                        <a:lnTo>
                          <a:pt x="434" y="578"/>
                        </a:lnTo>
                        <a:lnTo>
                          <a:pt x="436" y="571"/>
                        </a:lnTo>
                        <a:lnTo>
                          <a:pt x="438" y="564"/>
                        </a:lnTo>
                        <a:lnTo>
                          <a:pt x="439" y="557"/>
                        </a:lnTo>
                        <a:lnTo>
                          <a:pt x="441" y="550"/>
                        </a:lnTo>
                        <a:lnTo>
                          <a:pt x="443" y="542"/>
                        </a:lnTo>
                        <a:lnTo>
                          <a:pt x="444" y="535"/>
                        </a:lnTo>
                        <a:lnTo>
                          <a:pt x="446" y="527"/>
                        </a:lnTo>
                        <a:lnTo>
                          <a:pt x="447" y="519"/>
                        </a:lnTo>
                        <a:lnTo>
                          <a:pt x="449" y="511"/>
                        </a:lnTo>
                        <a:lnTo>
                          <a:pt x="451" y="503"/>
                        </a:lnTo>
                        <a:lnTo>
                          <a:pt x="452" y="495"/>
                        </a:lnTo>
                        <a:lnTo>
                          <a:pt x="454" y="487"/>
                        </a:lnTo>
                        <a:lnTo>
                          <a:pt x="456" y="478"/>
                        </a:lnTo>
                        <a:lnTo>
                          <a:pt x="457" y="470"/>
                        </a:lnTo>
                        <a:lnTo>
                          <a:pt x="459" y="461"/>
                        </a:lnTo>
                        <a:lnTo>
                          <a:pt x="460" y="453"/>
                        </a:lnTo>
                        <a:lnTo>
                          <a:pt x="462" y="444"/>
                        </a:lnTo>
                        <a:lnTo>
                          <a:pt x="463" y="435"/>
                        </a:lnTo>
                        <a:lnTo>
                          <a:pt x="465" y="426"/>
                        </a:lnTo>
                        <a:lnTo>
                          <a:pt x="467" y="417"/>
                        </a:lnTo>
                        <a:lnTo>
                          <a:pt x="468" y="408"/>
                        </a:lnTo>
                        <a:lnTo>
                          <a:pt x="470" y="399"/>
                        </a:lnTo>
                        <a:lnTo>
                          <a:pt x="472" y="389"/>
                        </a:lnTo>
                        <a:lnTo>
                          <a:pt x="473" y="380"/>
                        </a:lnTo>
                        <a:lnTo>
                          <a:pt x="475" y="371"/>
                        </a:lnTo>
                        <a:lnTo>
                          <a:pt x="476" y="361"/>
                        </a:lnTo>
                        <a:lnTo>
                          <a:pt x="478" y="352"/>
                        </a:lnTo>
                        <a:lnTo>
                          <a:pt x="480" y="342"/>
                        </a:lnTo>
                        <a:lnTo>
                          <a:pt x="481" y="333"/>
                        </a:lnTo>
                        <a:lnTo>
                          <a:pt x="483" y="323"/>
                        </a:lnTo>
                        <a:lnTo>
                          <a:pt x="484" y="314"/>
                        </a:lnTo>
                        <a:lnTo>
                          <a:pt x="486" y="304"/>
                        </a:lnTo>
                        <a:lnTo>
                          <a:pt x="488" y="295"/>
                        </a:lnTo>
                        <a:lnTo>
                          <a:pt x="489" y="285"/>
                        </a:lnTo>
                        <a:lnTo>
                          <a:pt x="491" y="276"/>
                        </a:lnTo>
                        <a:lnTo>
                          <a:pt x="492" y="266"/>
                        </a:lnTo>
                        <a:lnTo>
                          <a:pt x="494" y="257"/>
                        </a:lnTo>
                        <a:lnTo>
                          <a:pt x="496" y="248"/>
                        </a:lnTo>
                        <a:lnTo>
                          <a:pt x="497" y="238"/>
                        </a:lnTo>
                        <a:lnTo>
                          <a:pt x="499" y="229"/>
                        </a:lnTo>
                        <a:lnTo>
                          <a:pt x="501" y="220"/>
                        </a:lnTo>
                        <a:lnTo>
                          <a:pt x="502" y="211"/>
                        </a:lnTo>
                        <a:lnTo>
                          <a:pt x="504" y="202"/>
                        </a:lnTo>
                        <a:lnTo>
                          <a:pt x="506" y="193"/>
                        </a:lnTo>
                        <a:lnTo>
                          <a:pt x="507" y="184"/>
                        </a:lnTo>
                        <a:lnTo>
                          <a:pt x="508" y="175"/>
                        </a:lnTo>
                        <a:lnTo>
                          <a:pt x="510" y="166"/>
                        </a:lnTo>
                        <a:lnTo>
                          <a:pt x="512" y="158"/>
                        </a:lnTo>
                        <a:lnTo>
                          <a:pt x="513" y="150"/>
                        </a:lnTo>
                        <a:lnTo>
                          <a:pt x="515" y="142"/>
                        </a:lnTo>
                        <a:lnTo>
                          <a:pt x="517" y="134"/>
                        </a:lnTo>
                        <a:lnTo>
                          <a:pt x="518" y="126"/>
                        </a:lnTo>
                        <a:lnTo>
                          <a:pt x="520" y="118"/>
                        </a:lnTo>
                        <a:lnTo>
                          <a:pt x="522" y="110"/>
                        </a:lnTo>
                        <a:lnTo>
                          <a:pt x="523" y="103"/>
                        </a:lnTo>
                        <a:lnTo>
                          <a:pt x="525" y="96"/>
                        </a:lnTo>
                        <a:lnTo>
                          <a:pt x="526" y="89"/>
                        </a:lnTo>
                        <a:lnTo>
                          <a:pt x="528" y="83"/>
                        </a:lnTo>
                        <a:lnTo>
                          <a:pt x="529" y="76"/>
                        </a:lnTo>
                        <a:lnTo>
                          <a:pt x="531" y="70"/>
                        </a:lnTo>
                        <a:lnTo>
                          <a:pt x="533" y="64"/>
                        </a:lnTo>
                        <a:lnTo>
                          <a:pt x="534" y="58"/>
                        </a:lnTo>
                        <a:lnTo>
                          <a:pt x="536" y="52"/>
                        </a:lnTo>
                        <a:lnTo>
                          <a:pt x="537" y="47"/>
                        </a:lnTo>
                        <a:lnTo>
                          <a:pt x="539" y="42"/>
                        </a:lnTo>
                        <a:lnTo>
                          <a:pt x="541" y="37"/>
                        </a:lnTo>
                        <a:lnTo>
                          <a:pt x="542" y="33"/>
                        </a:lnTo>
                        <a:lnTo>
                          <a:pt x="544" y="28"/>
                        </a:lnTo>
                        <a:lnTo>
                          <a:pt x="546" y="25"/>
                        </a:lnTo>
                        <a:lnTo>
                          <a:pt x="547" y="21"/>
                        </a:lnTo>
                        <a:lnTo>
                          <a:pt x="549" y="18"/>
                        </a:lnTo>
                        <a:lnTo>
                          <a:pt x="551" y="15"/>
                        </a:lnTo>
                        <a:lnTo>
                          <a:pt x="552" y="12"/>
                        </a:lnTo>
                        <a:lnTo>
                          <a:pt x="553" y="9"/>
                        </a:lnTo>
                        <a:lnTo>
                          <a:pt x="555" y="7"/>
                        </a:lnTo>
                        <a:lnTo>
                          <a:pt x="557" y="5"/>
                        </a:lnTo>
                        <a:lnTo>
                          <a:pt x="558" y="4"/>
                        </a:lnTo>
                        <a:lnTo>
                          <a:pt x="560" y="2"/>
                        </a:lnTo>
                        <a:lnTo>
                          <a:pt x="562" y="1"/>
                        </a:lnTo>
                        <a:lnTo>
                          <a:pt x="563" y="1"/>
                        </a:lnTo>
                        <a:lnTo>
                          <a:pt x="565" y="1"/>
                        </a:lnTo>
                        <a:lnTo>
                          <a:pt x="567" y="0"/>
                        </a:lnTo>
                        <a:lnTo>
                          <a:pt x="568" y="1"/>
                        </a:lnTo>
                        <a:lnTo>
                          <a:pt x="570" y="1"/>
                        </a:lnTo>
                        <a:lnTo>
                          <a:pt x="571" y="2"/>
                        </a:lnTo>
                        <a:lnTo>
                          <a:pt x="573" y="3"/>
                        </a:lnTo>
                        <a:lnTo>
                          <a:pt x="575" y="5"/>
                        </a:lnTo>
                        <a:lnTo>
                          <a:pt x="576" y="7"/>
                        </a:lnTo>
                        <a:lnTo>
                          <a:pt x="578" y="9"/>
                        </a:lnTo>
                        <a:lnTo>
                          <a:pt x="579" y="11"/>
                        </a:lnTo>
                        <a:lnTo>
                          <a:pt x="581" y="14"/>
                        </a:lnTo>
                        <a:lnTo>
                          <a:pt x="583" y="17"/>
                        </a:lnTo>
                        <a:lnTo>
                          <a:pt x="584" y="21"/>
                        </a:lnTo>
                        <a:lnTo>
                          <a:pt x="586" y="24"/>
                        </a:lnTo>
                        <a:lnTo>
                          <a:pt x="587" y="28"/>
                        </a:lnTo>
                        <a:lnTo>
                          <a:pt x="589" y="32"/>
                        </a:lnTo>
                        <a:lnTo>
                          <a:pt x="591" y="37"/>
                        </a:lnTo>
                        <a:lnTo>
                          <a:pt x="592" y="42"/>
                        </a:lnTo>
                        <a:lnTo>
                          <a:pt x="594" y="47"/>
                        </a:lnTo>
                        <a:lnTo>
                          <a:pt x="596" y="52"/>
                        </a:lnTo>
                        <a:lnTo>
                          <a:pt x="597" y="57"/>
                        </a:lnTo>
                        <a:lnTo>
                          <a:pt x="599" y="63"/>
                        </a:lnTo>
                        <a:lnTo>
                          <a:pt x="600" y="69"/>
                        </a:lnTo>
                        <a:lnTo>
                          <a:pt x="602" y="75"/>
                        </a:lnTo>
                        <a:lnTo>
                          <a:pt x="603" y="82"/>
                        </a:lnTo>
                        <a:lnTo>
                          <a:pt x="605" y="89"/>
                        </a:lnTo>
                        <a:lnTo>
                          <a:pt x="607" y="95"/>
                        </a:lnTo>
                        <a:lnTo>
                          <a:pt x="608" y="103"/>
                        </a:lnTo>
                        <a:lnTo>
                          <a:pt x="610" y="110"/>
                        </a:lnTo>
                        <a:lnTo>
                          <a:pt x="612" y="117"/>
                        </a:lnTo>
                        <a:lnTo>
                          <a:pt x="613" y="125"/>
                        </a:lnTo>
                        <a:lnTo>
                          <a:pt x="615" y="133"/>
                        </a:lnTo>
                        <a:lnTo>
                          <a:pt x="616" y="141"/>
                        </a:lnTo>
                        <a:lnTo>
                          <a:pt x="618" y="149"/>
                        </a:lnTo>
                        <a:lnTo>
                          <a:pt x="620" y="157"/>
                        </a:lnTo>
                        <a:lnTo>
                          <a:pt x="621" y="166"/>
                        </a:lnTo>
                        <a:lnTo>
                          <a:pt x="623" y="174"/>
                        </a:lnTo>
                        <a:lnTo>
                          <a:pt x="625" y="183"/>
                        </a:lnTo>
                        <a:lnTo>
                          <a:pt x="626" y="192"/>
                        </a:lnTo>
                        <a:lnTo>
                          <a:pt x="628" y="201"/>
                        </a:lnTo>
                        <a:lnTo>
                          <a:pt x="629" y="210"/>
                        </a:lnTo>
                        <a:lnTo>
                          <a:pt x="631" y="219"/>
                        </a:lnTo>
                        <a:lnTo>
                          <a:pt x="632" y="228"/>
                        </a:lnTo>
                        <a:lnTo>
                          <a:pt x="634" y="237"/>
                        </a:lnTo>
                        <a:lnTo>
                          <a:pt x="636" y="247"/>
                        </a:lnTo>
                        <a:lnTo>
                          <a:pt x="637" y="256"/>
                        </a:lnTo>
                        <a:lnTo>
                          <a:pt x="639" y="265"/>
                        </a:lnTo>
                        <a:lnTo>
                          <a:pt x="641" y="275"/>
                        </a:lnTo>
                        <a:lnTo>
                          <a:pt x="642" y="284"/>
                        </a:lnTo>
                        <a:lnTo>
                          <a:pt x="644" y="294"/>
                        </a:lnTo>
                        <a:lnTo>
                          <a:pt x="646" y="304"/>
                        </a:lnTo>
                        <a:lnTo>
                          <a:pt x="647" y="313"/>
                        </a:lnTo>
                        <a:lnTo>
                          <a:pt x="648" y="322"/>
                        </a:lnTo>
                        <a:lnTo>
                          <a:pt x="650" y="332"/>
                        </a:lnTo>
                        <a:lnTo>
                          <a:pt x="652" y="341"/>
                        </a:lnTo>
                        <a:lnTo>
                          <a:pt x="653" y="351"/>
                        </a:lnTo>
                        <a:lnTo>
                          <a:pt x="655" y="360"/>
                        </a:lnTo>
                        <a:lnTo>
                          <a:pt x="657" y="370"/>
                        </a:lnTo>
                        <a:lnTo>
                          <a:pt x="658" y="379"/>
                        </a:lnTo>
                        <a:lnTo>
                          <a:pt x="660" y="389"/>
                        </a:lnTo>
                        <a:lnTo>
                          <a:pt x="662" y="398"/>
                        </a:lnTo>
                        <a:lnTo>
                          <a:pt x="663" y="407"/>
                        </a:lnTo>
                        <a:lnTo>
                          <a:pt x="665" y="416"/>
                        </a:lnTo>
                        <a:lnTo>
                          <a:pt x="666" y="425"/>
                        </a:lnTo>
                        <a:lnTo>
                          <a:pt x="668" y="434"/>
                        </a:lnTo>
                        <a:lnTo>
                          <a:pt x="670" y="443"/>
                        </a:lnTo>
                        <a:lnTo>
                          <a:pt x="671" y="452"/>
                        </a:lnTo>
                        <a:lnTo>
                          <a:pt x="673" y="460"/>
                        </a:lnTo>
                        <a:lnTo>
                          <a:pt x="675" y="469"/>
                        </a:lnTo>
                        <a:lnTo>
                          <a:pt x="676" y="477"/>
                        </a:lnTo>
                        <a:lnTo>
                          <a:pt x="678" y="486"/>
                        </a:lnTo>
                        <a:lnTo>
                          <a:pt x="679" y="494"/>
                        </a:lnTo>
                        <a:lnTo>
                          <a:pt x="681" y="503"/>
                        </a:lnTo>
                        <a:lnTo>
                          <a:pt x="682" y="511"/>
                        </a:lnTo>
                        <a:lnTo>
                          <a:pt x="684" y="518"/>
                        </a:lnTo>
                        <a:lnTo>
                          <a:pt x="686" y="526"/>
                        </a:lnTo>
                        <a:lnTo>
                          <a:pt x="687" y="534"/>
                        </a:lnTo>
                        <a:lnTo>
                          <a:pt x="689" y="542"/>
                        </a:lnTo>
                        <a:lnTo>
                          <a:pt x="691" y="549"/>
                        </a:lnTo>
                        <a:lnTo>
                          <a:pt x="692" y="556"/>
                        </a:lnTo>
                        <a:lnTo>
                          <a:pt x="694" y="564"/>
                        </a:lnTo>
                        <a:lnTo>
                          <a:pt x="695" y="571"/>
                        </a:lnTo>
                        <a:lnTo>
                          <a:pt x="697" y="578"/>
                        </a:lnTo>
                        <a:lnTo>
                          <a:pt x="698" y="584"/>
                        </a:lnTo>
                        <a:lnTo>
                          <a:pt x="700" y="591"/>
                        </a:lnTo>
                        <a:lnTo>
                          <a:pt x="702" y="597"/>
                        </a:lnTo>
                        <a:lnTo>
                          <a:pt x="703" y="604"/>
                        </a:lnTo>
                        <a:lnTo>
                          <a:pt x="705" y="610"/>
                        </a:lnTo>
                        <a:lnTo>
                          <a:pt x="707" y="616"/>
                        </a:lnTo>
                        <a:lnTo>
                          <a:pt x="708" y="622"/>
                        </a:lnTo>
                        <a:lnTo>
                          <a:pt x="710" y="628"/>
                        </a:lnTo>
                        <a:lnTo>
                          <a:pt x="711" y="634"/>
                        </a:lnTo>
                        <a:lnTo>
                          <a:pt x="713" y="639"/>
                        </a:lnTo>
                        <a:lnTo>
                          <a:pt x="715" y="644"/>
                        </a:lnTo>
                        <a:lnTo>
                          <a:pt x="716" y="649"/>
                        </a:lnTo>
                        <a:lnTo>
                          <a:pt x="718" y="655"/>
                        </a:lnTo>
                        <a:lnTo>
                          <a:pt x="720" y="660"/>
                        </a:lnTo>
                        <a:lnTo>
                          <a:pt x="721" y="664"/>
                        </a:lnTo>
                        <a:lnTo>
                          <a:pt x="723" y="669"/>
                        </a:lnTo>
                        <a:lnTo>
                          <a:pt x="724" y="674"/>
                        </a:lnTo>
                        <a:lnTo>
                          <a:pt x="726" y="678"/>
                        </a:lnTo>
                        <a:lnTo>
                          <a:pt x="727" y="683"/>
                        </a:lnTo>
                        <a:lnTo>
                          <a:pt x="729" y="687"/>
                        </a:lnTo>
                        <a:lnTo>
                          <a:pt x="731" y="691"/>
                        </a:lnTo>
                        <a:lnTo>
                          <a:pt x="732" y="695"/>
                        </a:lnTo>
                        <a:lnTo>
                          <a:pt x="734" y="698"/>
                        </a:lnTo>
                        <a:lnTo>
                          <a:pt x="736" y="702"/>
                        </a:lnTo>
                        <a:lnTo>
                          <a:pt x="737" y="706"/>
                        </a:lnTo>
                        <a:lnTo>
                          <a:pt x="739" y="709"/>
                        </a:lnTo>
                        <a:lnTo>
                          <a:pt x="741" y="713"/>
                        </a:lnTo>
                        <a:lnTo>
                          <a:pt x="742" y="716"/>
                        </a:lnTo>
                        <a:lnTo>
                          <a:pt x="744" y="719"/>
                        </a:lnTo>
                        <a:lnTo>
                          <a:pt x="745" y="722"/>
                        </a:lnTo>
                        <a:lnTo>
                          <a:pt x="747" y="725"/>
                        </a:lnTo>
                        <a:lnTo>
                          <a:pt x="748" y="728"/>
                        </a:lnTo>
                        <a:lnTo>
                          <a:pt x="750" y="731"/>
                        </a:lnTo>
                        <a:lnTo>
                          <a:pt x="752" y="733"/>
                        </a:lnTo>
                        <a:lnTo>
                          <a:pt x="753" y="736"/>
                        </a:lnTo>
                        <a:lnTo>
                          <a:pt x="755" y="738"/>
                        </a:lnTo>
                        <a:lnTo>
                          <a:pt x="757" y="741"/>
                        </a:lnTo>
                        <a:lnTo>
                          <a:pt x="758" y="743"/>
                        </a:lnTo>
                        <a:lnTo>
                          <a:pt x="760" y="745"/>
                        </a:lnTo>
                        <a:lnTo>
                          <a:pt x="761" y="747"/>
                        </a:lnTo>
                        <a:lnTo>
                          <a:pt x="763" y="749"/>
                        </a:lnTo>
                        <a:lnTo>
                          <a:pt x="765" y="751"/>
                        </a:lnTo>
                        <a:lnTo>
                          <a:pt x="766" y="753"/>
                        </a:lnTo>
                        <a:lnTo>
                          <a:pt x="768" y="755"/>
                        </a:lnTo>
                        <a:lnTo>
                          <a:pt x="770" y="756"/>
                        </a:lnTo>
                        <a:lnTo>
                          <a:pt x="771" y="758"/>
                        </a:lnTo>
                        <a:lnTo>
                          <a:pt x="772" y="760"/>
                        </a:lnTo>
                        <a:lnTo>
                          <a:pt x="774" y="761"/>
                        </a:lnTo>
                        <a:lnTo>
                          <a:pt x="776" y="762"/>
                        </a:lnTo>
                        <a:lnTo>
                          <a:pt x="777" y="764"/>
                        </a:lnTo>
                        <a:lnTo>
                          <a:pt x="779" y="765"/>
                        </a:lnTo>
                        <a:lnTo>
                          <a:pt x="781" y="766"/>
                        </a:lnTo>
                        <a:lnTo>
                          <a:pt x="782" y="767"/>
                        </a:lnTo>
                        <a:lnTo>
                          <a:pt x="784" y="768"/>
                        </a:lnTo>
                        <a:lnTo>
                          <a:pt x="786" y="770"/>
                        </a:lnTo>
                        <a:lnTo>
                          <a:pt x="787" y="771"/>
                        </a:lnTo>
                        <a:lnTo>
                          <a:pt x="789" y="772"/>
                        </a:lnTo>
                        <a:lnTo>
                          <a:pt x="790" y="773"/>
                        </a:lnTo>
                        <a:lnTo>
                          <a:pt x="792" y="773"/>
                        </a:lnTo>
                        <a:lnTo>
                          <a:pt x="793" y="775"/>
                        </a:lnTo>
                        <a:lnTo>
                          <a:pt x="795" y="775"/>
                        </a:lnTo>
                        <a:lnTo>
                          <a:pt x="797" y="776"/>
                        </a:lnTo>
                        <a:lnTo>
                          <a:pt x="798" y="777"/>
                        </a:lnTo>
                        <a:lnTo>
                          <a:pt x="800" y="777"/>
                        </a:lnTo>
                        <a:lnTo>
                          <a:pt x="802" y="778"/>
                        </a:lnTo>
                        <a:lnTo>
                          <a:pt x="803" y="779"/>
                        </a:lnTo>
                        <a:lnTo>
                          <a:pt x="805" y="779"/>
                        </a:lnTo>
                        <a:lnTo>
                          <a:pt x="806" y="780"/>
                        </a:lnTo>
                        <a:lnTo>
                          <a:pt x="808" y="780"/>
                        </a:lnTo>
                        <a:lnTo>
                          <a:pt x="810" y="781"/>
                        </a:lnTo>
                        <a:lnTo>
                          <a:pt x="811" y="782"/>
                        </a:lnTo>
                        <a:lnTo>
                          <a:pt x="813" y="782"/>
                        </a:lnTo>
                        <a:lnTo>
                          <a:pt x="815" y="782"/>
                        </a:lnTo>
                        <a:lnTo>
                          <a:pt x="816" y="783"/>
                        </a:lnTo>
                        <a:lnTo>
                          <a:pt x="818" y="783"/>
                        </a:lnTo>
                        <a:lnTo>
                          <a:pt x="819" y="783"/>
                        </a:lnTo>
                        <a:lnTo>
                          <a:pt x="821" y="784"/>
                        </a:lnTo>
                        <a:lnTo>
                          <a:pt x="822" y="784"/>
                        </a:lnTo>
                        <a:lnTo>
                          <a:pt x="824" y="785"/>
                        </a:lnTo>
                        <a:lnTo>
                          <a:pt x="826" y="785"/>
                        </a:lnTo>
                        <a:lnTo>
                          <a:pt x="827" y="785"/>
                        </a:lnTo>
                        <a:lnTo>
                          <a:pt x="829" y="785"/>
                        </a:lnTo>
                        <a:lnTo>
                          <a:pt x="831" y="786"/>
                        </a:lnTo>
                        <a:lnTo>
                          <a:pt x="832" y="786"/>
                        </a:lnTo>
                        <a:lnTo>
                          <a:pt x="834" y="786"/>
                        </a:lnTo>
                        <a:lnTo>
                          <a:pt x="835" y="786"/>
                        </a:lnTo>
                        <a:lnTo>
                          <a:pt x="837" y="787"/>
                        </a:lnTo>
                        <a:lnTo>
                          <a:pt x="839" y="787"/>
                        </a:lnTo>
                        <a:lnTo>
                          <a:pt x="840" y="787"/>
                        </a:lnTo>
                        <a:lnTo>
                          <a:pt x="842" y="787"/>
                        </a:lnTo>
                        <a:lnTo>
                          <a:pt x="843" y="787"/>
                        </a:lnTo>
                        <a:lnTo>
                          <a:pt x="845" y="787"/>
                        </a:lnTo>
                        <a:lnTo>
                          <a:pt x="847" y="787"/>
                        </a:lnTo>
                        <a:lnTo>
                          <a:pt x="848" y="788"/>
                        </a:lnTo>
                        <a:lnTo>
                          <a:pt x="850" y="788"/>
                        </a:lnTo>
                        <a:lnTo>
                          <a:pt x="851" y="788"/>
                        </a:lnTo>
                        <a:lnTo>
                          <a:pt x="853" y="788"/>
                        </a:lnTo>
                        <a:lnTo>
                          <a:pt x="855" y="788"/>
                        </a:lnTo>
                        <a:lnTo>
                          <a:pt x="856" y="788"/>
                        </a:lnTo>
                        <a:lnTo>
                          <a:pt x="858" y="788"/>
                        </a:lnTo>
                        <a:lnTo>
                          <a:pt x="860" y="789"/>
                        </a:lnTo>
                        <a:lnTo>
                          <a:pt x="861" y="789"/>
                        </a:lnTo>
                        <a:lnTo>
                          <a:pt x="863" y="789"/>
                        </a:lnTo>
                        <a:lnTo>
                          <a:pt x="865" y="789"/>
                        </a:lnTo>
                        <a:lnTo>
                          <a:pt x="866" y="789"/>
                        </a:lnTo>
                        <a:lnTo>
                          <a:pt x="867" y="789"/>
                        </a:lnTo>
                        <a:lnTo>
                          <a:pt x="869" y="789"/>
                        </a:lnTo>
                        <a:lnTo>
                          <a:pt x="871" y="789"/>
                        </a:lnTo>
                        <a:lnTo>
                          <a:pt x="872" y="789"/>
                        </a:lnTo>
                        <a:lnTo>
                          <a:pt x="874" y="789"/>
                        </a:lnTo>
                        <a:lnTo>
                          <a:pt x="876" y="789"/>
                        </a:lnTo>
                        <a:lnTo>
                          <a:pt x="877" y="789"/>
                        </a:lnTo>
                        <a:lnTo>
                          <a:pt x="879" y="789"/>
                        </a:lnTo>
                        <a:lnTo>
                          <a:pt x="881" y="789"/>
                        </a:lnTo>
                        <a:lnTo>
                          <a:pt x="882" y="789"/>
                        </a:lnTo>
                        <a:lnTo>
                          <a:pt x="884" y="789"/>
                        </a:lnTo>
                        <a:lnTo>
                          <a:pt x="885" y="789"/>
                        </a:lnTo>
                        <a:lnTo>
                          <a:pt x="887" y="789"/>
                        </a:lnTo>
                        <a:lnTo>
                          <a:pt x="889" y="789"/>
                        </a:lnTo>
                        <a:lnTo>
                          <a:pt x="890" y="789"/>
                        </a:lnTo>
                        <a:lnTo>
                          <a:pt x="892" y="789"/>
                        </a:lnTo>
                        <a:lnTo>
                          <a:pt x="893" y="789"/>
                        </a:lnTo>
                        <a:lnTo>
                          <a:pt x="895" y="789"/>
                        </a:lnTo>
                        <a:lnTo>
                          <a:pt x="897" y="789"/>
                        </a:lnTo>
                        <a:lnTo>
                          <a:pt x="898" y="789"/>
                        </a:lnTo>
                        <a:lnTo>
                          <a:pt x="900" y="789"/>
                        </a:lnTo>
                        <a:lnTo>
                          <a:pt x="901" y="789"/>
                        </a:lnTo>
                        <a:lnTo>
                          <a:pt x="903" y="789"/>
                        </a:lnTo>
                        <a:lnTo>
                          <a:pt x="905" y="789"/>
                        </a:lnTo>
                        <a:lnTo>
                          <a:pt x="906" y="789"/>
                        </a:lnTo>
                        <a:lnTo>
                          <a:pt x="908" y="789"/>
                        </a:lnTo>
                        <a:lnTo>
                          <a:pt x="910" y="789"/>
                        </a:lnTo>
                        <a:lnTo>
                          <a:pt x="911" y="789"/>
                        </a:lnTo>
                        <a:lnTo>
                          <a:pt x="913" y="789"/>
                        </a:lnTo>
                        <a:lnTo>
                          <a:pt x="914" y="789"/>
                        </a:lnTo>
                        <a:lnTo>
                          <a:pt x="916" y="789"/>
                        </a:lnTo>
                        <a:lnTo>
                          <a:pt x="917" y="789"/>
                        </a:lnTo>
                        <a:lnTo>
                          <a:pt x="919" y="789"/>
                        </a:lnTo>
                        <a:lnTo>
                          <a:pt x="921" y="789"/>
                        </a:lnTo>
                        <a:lnTo>
                          <a:pt x="922" y="789"/>
                        </a:lnTo>
                        <a:lnTo>
                          <a:pt x="924" y="789"/>
                        </a:lnTo>
                        <a:lnTo>
                          <a:pt x="926" y="789"/>
                        </a:lnTo>
                        <a:lnTo>
                          <a:pt x="927" y="789"/>
                        </a:lnTo>
                        <a:lnTo>
                          <a:pt x="929" y="789"/>
                        </a:lnTo>
                        <a:lnTo>
                          <a:pt x="930" y="789"/>
                        </a:lnTo>
                        <a:lnTo>
                          <a:pt x="932" y="789"/>
                        </a:lnTo>
                        <a:lnTo>
                          <a:pt x="934" y="789"/>
                        </a:lnTo>
                        <a:lnTo>
                          <a:pt x="935" y="789"/>
                        </a:lnTo>
                        <a:lnTo>
                          <a:pt x="937" y="789"/>
                        </a:lnTo>
                        <a:lnTo>
                          <a:pt x="939" y="789"/>
                        </a:lnTo>
                        <a:lnTo>
                          <a:pt x="940" y="789"/>
                        </a:lnTo>
                        <a:lnTo>
                          <a:pt x="942" y="789"/>
                        </a:lnTo>
                        <a:lnTo>
                          <a:pt x="943" y="789"/>
                        </a:lnTo>
                        <a:lnTo>
                          <a:pt x="945" y="789"/>
                        </a:lnTo>
                        <a:lnTo>
                          <a:pt x="946" y="789"/>
                        </a:lnTo>
                        <a:lnTo>
                          <a:pt x="948" y="789"/>
                        </a:lnTo>
                        <a:lnTo>
                          <a:pt x="950" y="789"/>
                        </a:lnTo>
                        <a:lnTo>
                          <a:pt x="951" y="789"/>
                        </a:lnTo>
                        <a:lnTo>
                          <a:pt x="953" y="789"/>
                        </a:lnTo>
                        <a:lnTo>
                          <a:pt x="955" y="789"/>
                        </a:lnTo>
                        <a:lnTo>
                          <a:pt x="956" y="789"/>
                        </a:lnTo>
                        <a:lnTo>
                          <a:pt x="958" y="789"/>
                        </a:lnTo>
                        <a:lnTo>
                          <a:pt x="960" y="789"/>
                        </a:lnTo>
                        <a:lnTo>
                          <a:pt x="961" y="789"/>
                        </a:lnTo>
                        <a:lnTo>
                          <a:pt x="962" y="789"/>
                        </a:lnTo>
                        <a:lnTo>
                          <a:pt x="964" y="789"/>
                        </a:lnTo>
                        <a:lnTo>
                          <a:pt x="966" y="789"/>
                        </a:lnTo>
                        <a:lnTo>
                          <a:pt x="967" y="789"/>
                        </a:lnTo>
                        <a:lnTo>
                          <a:pt x="969" y="789"/>
                        </a:lnTo>
                        <a:lnTo>
                          <a:pt x="971" y="789"/>
                        </a:lnTo>
                        <a:lnTo>
                          <a:pt x="972" y="789"/>
                        </a:lnTo>
                        <a:lnTo>
                          <a:pt x="974" y="789"/>
                        </a:lnTo>
                        <a:lnTo>
                          <a:pt x="976" y="789"/>
                        </a:lnTo>
                        <a:lnTo>
                          <a:pt x="977" y="789"/>
                        </a:lnTo>
                        <a:lnTo>
                          <a:pt x="979" y="789"/>
                        </a:lnTo>
                        <a:lnTo>
                          <a:pt x="980" y="789"/>
                        </a:lnTo>
                        <a:lnTo>
                          <a:pt x="982" y="789"/>
                        </a:lnTo>
                        <a:lnTo>
                          <a:pt x="984" y="789"/>
                        </a:lnTo>
                        <a:lnTo>
                          <a:pt x="985" y="789"/>
                        </a:lnTo>
                        <a:lnTo>
                          <a:pt x="987" y="789"/>
                        </a:lnTo>
                        <a:lnTo>
                          <a:pt x="989" y="789"/>
                        </a:lnTo>
                        <a:lnTo>
                          <a:pt x="990" y="789"/>
                        </a:lnTo>
                        <a:lnTo>
                          <a:pt x="991" y="789"/>
                        </a:lnTo>
                        <a:lnTo>
                          <a:pt x="993" y="789"/>
                        </a:lnTo>
                        <a:lnTo>
                          <a:pt x="995" y="789"/>
                        </a:lnTo>
                        <a:lnTo>
                          <a:pt x="996" y="789"/>
                        </a:lnTo>
                        <a:lnTo>
                          <a:pt x="998" y="789"/>
                        </a:lnTo>
                        <a:lnTo>
                          <a:pt x="1000" y="789"/>
                        </a:lnTo>
                        <a:lnTo>
                          <a:pt x="1001" y="789"/>
                        </a:lnTo>
                        <a:lnTo>
                          <a:pt x="1003" y="789"/>
                        </a:lnTo>
                        <a:lnTo>
                          <a:pt x="1005" y="789"/>
                        </a:lnTo>
                        <a:lnTo>
                          <a:pt x="1006" y="789"/>
                        </a:lnTo>
                        <a:lnTo>
                          <a:pt x="1008" y="789"/>
                        </a:lnTo>
                        <a:lnTo>
                          <a:pt x="1009" y="789"/>
                        </a:lnTo>
                        <a:lnTo>
                          <a:pt x="1011" y="789"/>
                        </a:lnTo>
                        <a:lnTo>
                          <a:pt x="1012" y="789"/>
                        </a:lnTo>
                        <a:lnTo>
                          <a:pt x="1014" y="789"/>
                        </a:lnTo>
                        <a:lnTo>
                          <a:pt x="1016" y="789"/>
                        </a:lnTo>
                        <a:lnTo>
                          <a:pt x="1017" y="789"/>
                        </a:lnTo>
                        <a:lnTo>
                          <a:pt x="1019" y="789"/>
                        </a:lnTo>
                        <a:lnTo>
                          <a:pt x="1021" y="789"/>
                        </a:lnTo>
                        <a:lnTo>
                          <a:pt x="1022" y="789"/>
                        </a:lnTo>
                        <a:lnTo>
                          <a:pt x="1024" y="789"/>
                        </a:lnTo>
                        <a:lnTo>
                          <a:pt x="1025" y="789"/>
                        </a:lnTo>
                        <a:lnTo>
                          <a:pt x="1027" y="789"/>
                        </a:lnTo>
                        <a:lnTo>
                          <a:pt x="1029" y="789"/>
                        </a:lnTo>
                        <a:lnTo>
                          <a:pt x="1030" y="789"/>
                        </a:lnTo>
                        <a:lnTo>
                          <a:pt x="1032" y="789"/>
                        </a:lnTo>
                        <a:lnTo>
                          <a:pt x="1034" y="789"/>
                        </a:lnTo>
                        <a:lnTo>
                          <a:pt x="1035" y="789"/>
                        </a:lnTo>
                        <a:lnTo>
                          <a:pt x="1037" y="789"/>
                        </a:lnTo>
                        <a:lnTo>
                          <a:pt x="1038" y="789"/>
                        </a:lnTo>
                        <a:lnTo>
                          <a:pt x="1040" y="789"/>
                        </a:lnTo>
                        <a:lnTo>
                          <a:pt x="1041" y="789"/>
                        </a:lnTo>
                        <a:lnTo>
                          <a:pt x="1043" y="789"/>
                        </a:lnTo>
                        <a:lnTo>
                          <a:pt x="1045" y="789"/>
                        </a:lnTo>
                        <a:lnTo>
                          <a:pt x="1046" y="789"/>
                        </a:lnTo>
                        <a:lnTo>
                          <a:pt x="1048" y="789"/>
                        </a:lnTo>
                        <a:lnTo>
                          <a:pt x="1050" y="789"/>
                        </a:lnTo>
                        <a:lnTo>
                          <a:pt x="1051" y="789"/>
                        </a:lnTo>
                        <a:lnTo>
                          <a:pt x="1053" y="789"/>
                        </a:lnTo>
                        <a:lnTo>
                          <a:pt x="1054" y="789"/>
                        </a:lnTo>
                        <a:lnTo>
                          <a:pt x="1056" y="789"/>
                        </a:lnTo>
                        <a:lnTo>
                          <a:pt x="1057" y="789"/>
                        </a:lnTo>
                        <a:lnTo>
                          <a:pt x="1059" y="789"/>
                        </a:lnTo>
                        <a:lnTo>
                          <a:pt x="1061" y="789"/>
                        </a:lnTo>
                        <a:lnTo>
                          <a:pt x="1062" y="789"/>
                        </a:lnTo>
                        <a:lnTo>
                          <a:pt x="1064" y="789"/>
                        </a:lnTo>
                        <a:lnTo>
                          <a:pt x="1066" y="789"/>
                        </a:lnTo>
                        <a:lnTo>
                          <a:pt x="1067" y="789"/>
                        </a:lnTo>
                        <a:lnTo>
                          <a:pt x="1069" y="789"/>
                        </a:lnTo>
                        <a:lnTo>
                          <a:pt x="1070" y="789"/>
                        </a:lnTo>
                        <a:lnTo>
                          <a:pt x="1072" y="789"/>
                        </a:lnTo>
                        <a:lnTo>
                          <a:pt x="1074" y="789"/>
                        </a:lnTo>
                        <a:lnTo>
                          <a:pt x="1075" y="789"/>
                        </a:lnTo>
                        <a:lnTo>
                          <a:pt x="1077" y="789"/>
                        </a:lnTo>
                        <a:lnTo>
                          <a:pt x="1079" y="789"/>
                        </a:lnTo>
                        <a:lnTo>
                          <a:pt x="1080" y="789"/>
                        </a:lnTo>
                        <a:lnTo>
                          <a:pt x="1082" y="789"/>
                        </a:lnTo>
                        <a:lnTo>
                          <a:pt x="1084" y="789"/>
                        </a:lnTo>
                        <a:lnTo>
                          <a:pt x="1085" y="789"/>
                        </a:lnTo>
                        <a:lnTo>
                          <a:pt x="1086" y="789"/>
                        </a:lnTo>
                        <a:lnTo>
                          <a:pt x="1088" y="789"/>
                        </a:lnTo>
                        <a:lnTo>
                          <a:pt x="1090" y="789"/>
                        </a:lnTo>
                        <a:lnTo>
                          <a:pt x="1091" y="789"/>
                        </a:lnTo>
                        <a:lnTo>
                          <a:pt x="1093" y="789"/>
                        </a:lnTo>
                        <a:lnTo>
                          <a:pt x="1095" y="789"/>
                        </a:lnTo>
                        <a:lnTo>
                          <a:pt x="1096" y="789"/>
                        </a:lnTo>
                        <a:lnTo>
                          <a:pt x="1098" y="789"/>
                        </a:lnTo>
                        <a:lnTo>
                          <a:pt x="1100" y="789"/>
                        </a:lnTo>
                        <a:lnTo>
                          <a:pt x="1101" y="789"/>
                        </a:lnTo>
                        <a:lnTo>
                          <a:pt x="1103" y="789"/>
                        </a:lnTo>
                        <a:lnTo>
                          <a:pt x="1104" y="789"/>
                        </a:lnTo>
                        <a:lnTo>
                          <a:pt x="1106" y="789"/>
                        </a:lnTo>
                        <a:lnTo>
                          <a:pt x="1107" y="789"/>
                        </a:lnTo>
                        <a:lnTo>
                          <a:pt x="1109" y="789"/>
                        </a:lnTo>
                        <a:lnTo>
                          <a:pt x="1111" y="789"/>
                        </a:lnTo>
                        <a:lnTo>
                          <a:pt x="1112" y="789"/>
                        </a:lnTo>
                        <a:lnTo>
                          <a:pt x="1114" y="789"/>
                        </a:lnTo>
                        <a:lnTo>
                          <a:pt x="1116" y="789"/>
                        </a:lnTo>
                        <a:lnTo>
                          <a:pt x="1117" y="789"/>
                        </a:lnTo>
                        <a:lnTo>
                          <a:pt x="1119" y="789"/>
                        </a:lnTo>
                        <a:lnTo>
                          <a:pt x="1120" y="789"/>
                        </a:lnTo>
                        <a:lnTo>
                          <a:pt x="1122" y="789"/>
                        </a:lnTo>
                        <a:lnTo>
                          <a:pt x="1124" y="789"/>
                        </a:lnTo>
                        <a:lnTo>
                          <a:pt x="1125" y="789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8" name="Freeform 245">
                    <a:extLst>
                      <a:ext uri="{FF2B5EF4-FFF2-40B4-BE49-F238E27FC236}">
                        <a16:creationId xmlns:a16="http://schemas.microsoft.com/office/drawing/2014/main" id="{E60432C0-3D00-D0B8-3FE7-ECDB40ECE1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59" name="Freeform 246">
                    <a:extLst>
                      <a:ext uri="{FF2B5EF4-FFF2-40B4-BE49-F238E27FC236}">
                        <a16:creationId xmlns:a16="http://schemas.microsoft.com/office/drawing/2014/main" id="{629DE458-6E8F-1B3B-123B-47738B46EF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506"/>
                    <a:ext cx="1125" cy="717"/>
                  </a:xfrm>
                  <a:custGeom>
                    <a:avLst/>
                    <a:gdLst>
                      <a:gd name="T0" fmla="*/ 16 w 1125"/>
                      <a:gd name="T1" fmla="*/ 717 h 717"/>
                      <a:gd name="T2" fmla="*/ 34 w 1125"/>
                      <a:gd name="T3" fmla="*/ 717 h 717"/>
                      <a:gd name="T4" fmla="*/ 51 w 1125"/>
                      <a:gd name="T5" fmla="*/ 717 h 717"/>
                      <a:gd name="T6" fmla="*/ 69 w 1125"/>
                      <a:gd name="T7" fmla="*/ 717 h 717"/>
                      <a:gd name="T8" fmla="*/ 87 w 1125"/>
                      <a:gd name="T9" fmla="*/ 717 h 717"/>
                      <a:gd name="T10" fmla="*/ 104 w 1125"/>
                      <a:gd name="T11" fmla="*/ 717 h 717"/>
                      <a:gd name="T12" fmla="*/ 122 w 1125"/>
                      <a:gd name="T13" fmla="*/ 717 h 717"/>
                      <a:gd name="T14" fmla="*/ 140 w 1125"/>
                      <a:gd name="T15" fmla="*/ 717 h 717"/>
                      <a:gd name="T16" fmla="*/ 158 w 1125"/>
                      <a:gd name="T17" fmla="*/ 717 h 717"/>
                      <a:gd name="T18" fmla="*/ 175 w 1125"/>
                      <a:gd name="T19" fmla="*/ 717 h 717"/>
                      <a:gd name="T20" fmla="*/ 193 w 1125"/>
                      <a:gd name="T21" fmla="*/ 717 h 717"/>
                      <a:gd name="T22" fmla="*/ 211 w 1125"/>
                      <a:gd name="T23" fmla="*/ 717 h 717"/>
                      <a:gd name="T24" fmla="*/ 228 w 1125"/>
                      <a:gd name="T25" fmla="*/ 717 h 717"/>
                      <a:gd name="T26" fmla="*/ 246 w 1125"/>
                      <a:gd name="T27" fmla="*/ 717 h 717"/>
                      <a:gd name="T28" fmla="*/ 264 w 1125"/>
                      <a:gd name="T29" fmla="*/ 717 h 717"/>
                      <a:gd name="T30" fmla="*/ 282 w 1125"/>
                      <a:gd name="T31" fmla="*/ 717 h 717"/>
                      <a:gd name="T32" fmla="*/ 299 w 1125"/>
                      <a:gd name="T33" fmla="*/ 717 h 717"/>
                      <a:gd name="T34" fmla="*/ 317 w 1125"/>
                      <a:gd name="T35" fmla="*/ 717 h 717"/>
                      <a:gd name="T36" fmla="*/ 334 w 1125"/>
                      <a:gd name="T37" fmla="*/ 717 h 717"/>
                      <a:gd name="T38" fmla="*/ 352 w 1125"/>
                      <a:gd name="T39" fmla="*/ 717 h 717"/>
                      <a:gd name="T40" fmla="*/ 370 w 1125"/>
                      <a:gd name="T41" fmla="*/ 717 h 717"/>
                      <a:gd name="T42" fmla="*/ 388 w 1125"/>
                      <a:gd name="T43" fmla="*/ 717 h 717"/>
                      <a:gd name="T44" fmla="*/ 406 w 1125"/>
                      <a:gd name="T45" fmla="*/ 717 h 717"/>
                      <a:gd name="T46" fmla="*/ 423 w 1125"/>
                      <a:gd name="T47" fmla="*/ 717 h 717"/>
                      <a:gd name="T48" fmla="*/ 441 w 1125"/>
                      <a:gd name="T49" fmla="*/ 715 h 717"/>
                      <a:gd name="T50" fmla="*/ 459 w 1125"/>
                      <a:gd name="T51" fmla="*/ 713 h 717"/>
                      <a:gd name="T52" fmla="*/ 476 w 1125"/>
                      <a:gd name="T53" fmla="*/ 709 h 717"/>
                      <a:gd name="T54" fmla="*/ 494 w 1125"/>
                      <a:gd name="T55" fmla="*/ 701 h 717"/>
                      <a:gd name="T56" fmla="*/ 512 w 1125"/>
                      <a:gd name="T57" fmla="*/ 687 h 717"/>
                      <a:gd name="T58" fmla="*/ 529 w 1125"/>
                      <a:gd name="T59" fmla="*/ 664 h 717"/>
                      <a:gd name="T60" fmla="*/ 547 w 1125"/>
                      <a:gd name="T61" fmla="*/ 629 h 717"/>
                      <a:gd name="T62" fmla="*/ 565 w 1125"/>
                      <a:gd name="T63" fmla="*/ 579 h 717"/>
                      <a:gd name="T64" fmla="*/ 583 w 1125"/>
                      <a:gd name="T65" fmla="*/ 512 h 717"/>
                      <a:gd name="T66" fmla="*/ 600 w 1125"/>
                      <a:gd name="T67" fmla="*/ 429 h 717"/>
                      <a:gd name="T68" fmla="*/ 618 w 1125"/>
                      <a:gd name="T69" fmla="*/ 334 h 717"/>
                      <a:gd name="T70" fmla="*/ 636 w 1125"/>
                      <a:gd name="T71" fmla="*/ 234 h 717"/>
                      <a:gd name="T72" fmla="*/ 653 w 1125"/>
                      <a:gd name="T73" fmla="*/ 139 h 717"/>
                      <a:gd name="T74" fmla="*/ 671 w 1125"/>
                      <a:gd name="T75" fmla="*/ 62 h 717"/>
                      <a:gd name="T76" fmla="*/ 689 w 1125"/>
                      <a:gd name="T77" fmla="*/ 13 h 717"/>
                      <a:gd name="T78" fmla="*/ 707 w 1125"/>
                      <a:gd name="T79" fmla="*/ 0 h 717"/>
                      <a:gd name="T80" fmla="*/ 724 w 1125"/>
                      <a:gd name="T81" fmla="*/ 25 h 717"/>
                      <a:gd name="T82" fmla="*/ 742 w 1125"/>
                      <a:gd name="T83" fmla="*/ 84 h 717"/>
                      <a:gd name="T84" fmla="*/ 760 w 1125"/>
                      <a:gd name="T85" fmla="*/ 169 h 717"/>
                      <a:gd name="T86" fmla="*/ 777 w 1125"/>
                      <a:gd name="T87" fmla="*/ 266 h 717"/>
                      <a:gd name="T88" fmla="*/ 795 w 1125"/>
                      <a:gd name="T89" fmla="*/ 366 h 717"/>
                      <a:gd name="T90" fmla="*/ 813 w 1125"/>
                      <a:gd name="T91" fmla="*/ 458 h 717"/>
                      <a:gd name="T92" fmla="*/ 831 w 1125"/>
                      <a:gd name="T93" fmla="*/ 536 h 717"/>
                      <a:gd name="T94" fmla="*/ 848 w 1125"/>
                      <a:gd name="T95" fmla="*/ 597 h 717"/>
                      <a:gd name="T96" fmla="*/ 866 w 1125"/>
                      <a:gd name="T97" fmla="*/ 642 h 717"/>
                      <a:gd name="T98" fmla="*/ 884 w 1125"/>
                      <a:gd name="T99" fmla="*/ 672 h 717"/>
                      <a:gd name="T100" fmla="*/ 901 w 1125"/>
                      <a:gd name="T101" fmla="*/ 692 h 717"/>
                      <a:gd name="T102" fmla="*/ 919 w 1125"/>
                      <a:gd name="T103" fmla="*/ 704 h 717"/>
                      <a:gd name="T104" fmla="*/ 937 w 1125"/>
                      <a:gd name="T105" fmla="*/ 710 h 717"/>
                      <a:gd name="T106" fmla="*/ 955 w 1125"/>
                      <a:gd name="T107" fmla="*/ 714 h 717"/>
                      <a:gd name="T108" fmla="*/ 972 w 1125"/>
                      <a:gd name="T109" fmla="*/ 716 h 717"/>
                      <a:gd name="T110" fmla="*/ 990 w 1125"/>
                      <a:gd name="T111" fmla="*/ 717 h 717"/>
                      <a:gd name="T112" fmla="*/ 1008 w 1125"/>
                      <a:gd name="T113" fmla="*/ 717 h 717"/>
                      <a:gd name="T114" fmla="*/ 1025 w 1125"/>
                      <a:gd name="T115" fmla="*/ 717 h 717"/>
                      <a:gd name="T116" fmla="*/ 1043 w 1125"/>
                      <a:gd name="T117" fmla="*/ 717 h 717"/>
                      <a:gd name="T118" fmla="*/ 1061 w 1125"/>
                      <a:gd name="T119" fmla="*/ 717 h 717"/>
                      <a:gd name="T120" fmla="*/ 1079 w 1125"/>
                      <a:gd name="T121" fmla="*/ 717 h 717"/>
                      <a:gd name="T122" fmla="*/ 1096 w 1125"/>
                      <a:gd name="T123" fmla="*/ 717 h 717"/>
                      <a:gd name="T124" fmla="*/ 1114 w 1125"/>
                      <a:gd name="T125" fmla="*/ 717 h 7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717">
                        <a:moveTo>
                          <a:pt x="0" y="717"/>
                        </a:moveTo>
                        <a:lnTo>
                          <a:pt x="1" y="717"/>
                        </a:lnTo>
                        <a:lnTo>
                          <a:pt x="3" y="717"/>
                        </a:lnTo>
                        <a:lnTo>
                          <a:pt x="5" y="717"/>
                        </a:lnTo>
                        <a:lnTo>
                          <a:pt x="6" y="717"/>
                        </a:lnTo>
                        <a:lnTo>
                          <a:pt x="8" y="717"/>
                        </a:lnTo>
                        <a:lnTo>
                          <a:pt x="9" y="717"/>
                        </a:lnTo>
                        <a:lnTo>
                          <a:pt x="11" y="717"/>
                        </a:lnTo>
                        <a:lnTo>
                          <a:pt x="13" y="717"/>
                        </a:lnTo>
                        <a:lnTo>
                          <a:pt x="14" y="717"/>
                        </a:lnTo>
                        <a:lnTo>
                          <a:pt x="16" y="717"/>
                        </a:lnTo>
                        <a:lnTo>
                          <a:pt x="18" y="717"/>
                        </a:lnTo>
                        <a:lnTo>
                          <a:pt x="19" y="717"/>
                        </a:lnTo>
                        <a:lnTo>
                          <a:pt x="20" y="717"/>
                        </a:lnTo>
                        <a:lnTo>
                          <a:pt x="22" y="717"/>
                        </a:lnTo>
                        <a:lnTo>
                          <a:pt x="24" y="717"/>
                        </a:lnTo>
                        <a:lnTo>
                          <a:pt x="25" y="717"/>
                        </a:lnTo>
                        <a:lnTo>
                          <a:pt x="27" y="717"/>
                        </a:lnTo>
                        <a:lnTo>
                          <a:pt x="29" y="717"/>
                        </a:lnTo>
                        <a:lnTo>
                          <a:pt x="30" y="717"/>
                        </a:lnTo>
                        <a:lnTo>
                          <a:pt x="32" y="717"/>
                        </a:lnTo>
                        <a:lnTo>
                          <a:pt x="34" y="717"/>
                        </a:lnTo>
                        <a:lnTo>
                          <a:pt x="35" y="717"/>
                        </a:lnTo>
                        <a:lnTo>
                          <a:pt x="37" y="717"/>
                        </a:lnTo>
                        <a:lnTo>
                          <a:pt x="38" y="717"/>
                        </a:lnTo>
                        <a:lnTo>
                          <a:pt x="40" y="717"/>
                        </a:lnTo>
                        <a:lnTo>
                          <a:pt x="42" y="717"/>
                        </a:lnTo>
                        <a:lnTo>
                          <a:pt x="43" y="717"/>
                        </a:lnTo>
                        <a:lnTo>
                          <a:pt x="45" y="717"/>
                        </a:lnTo>
                        <a:lnTo>
                          <a:pt x="47" y="717"/>
                        </a:lnTo>
                        <a:lnTo>
                          <a:pt x="48" y="717"/>
                        </a:lnTo>
                        <a:lnTo>
                          <a:pt x="50" y="717"/>
                        </a:lnTo>
                        <a:lnTo>
                          <a:pt x="51" y="717"/>
                        </a:lnTo>
                        <a:lnTo>
                          <a:pt x="53" y="717"/>
                        </a:lnTo>
                        <a:lnTo>
                          <a:pt x="54" y="717"/>
                        </a:lnTo>
                        <a:lnTo>
                          <a:pt x="56" y="717"/>
                        </a:lnTo>
                        <a:lnTo>
                          <a:pt x="58" y="717"/>
                        </a:lnTo>
                        <a:lnTo>
                          <a:pt x="59" y="717"/>
                        </a:lnTo>
                        <a:lnTo>
                          <a:pt x="61" y="717"/>
                        </a:lnTo>
                        <a:lnTo>
                          <a:pt x="63" y="717"/>
                        </a:lnTo>
                        <a:lnTo>
                          <a:pt x="64" y="717"/>
                        </a:lnTo>
                        <a:lnTo>
                          <a:pt x="66" y="717"/>
                        </a:lnTo>
                        <a:lnTo>
                          <a:pt x="68" y="717"/>
                        </a:lnTo>
                        <a:lnTo>
                          <a:pt x="69" y="717"/>
                        </a:lnTo>
                        <a:lnTo>
                          <a:pt x="70" y="717"/>
                        </a:lnTo>
                        <a:lnTo>
                          <a:pt x="72" y="717"/>
                        </a:lnTo>
                        <a:lnTo>
                          <a:pt x="74" y="717"/>
                        </a:lnTo>
                        <a:lnTo>
                          <a:pt x="75" y="717"/>
                        </a:lnTo>
                        <a:lnTo>
                          <a:pt x="77" y="717"/>
                        </a:lnTo>
                        <a:lnTo>
                          <a:pt x="79" y="717"/>
                        </a:lnTo>
                        <a:lnTo>
                          <a:pt x="80" y="717"/>
                        </a:lnTo>
                        <a:lnTo>
                          <a:pt x="82" y="717"/>
                        </a:lnTo>
                        <a:lnTo>
                          <a:pt x="83" y="717"/>
                        </a:lnTo>
                        <a:lnTo>
                          <a:pt x="85" y="717"/>
                        </a:lnTo>
                        <a:lnTo>
                          <a:pt x="87" y="717"/>
                        </a:lnTo>
                        <a:lnTo>
                          <a:pt x="88" y="717"/>
                        </a:lnTo>
                        <a:lnTo>
                          <a:pt x="90" y="717"/>
                        </a:lnTo>
                        <a:lnTo>
                          <a:pt x="92" y="717"/>
                        </a:lnTo>
                        <a:lnTo>
                          <a:pt x="93" y="717"/>
                        </a:lnTo>
                        <a:lnTo>
                          <a:pt x="95" y="717"/>
                        </a:lnTo>
                        <a:lnTo>
                          <a:pt x="97" y="717"/>
                        </a:lnTo>
                        <a:lnTo>
                          <a:pt x="98" y="717"/>
                        </a:lnTo>
                        <a:lnTo>
                          <a:pt x="99" y="717"/>
                        </a:lnTo>
                        <a:lnTo>
                          <a:pt x="101" y="717"/>
                        </a:lnTo>
                        <a:lnTo>
                          <a:pt x="103" y="717"/>
                        </a:lnTo>
                        <a:lnTo>
                          <a:pt x="104" y="717"/>
                        </a:lnTo>
                        <a:lnTo>
                          <a:pt x="106" y="717"/>
                        </a:lnTo>
                        <a:lnTo>
                          <a:pt x="108" y="717"/>
                        </a:lnTo>
                        <a:lnTo>
                          <a:pt x="109" y="717"/>
                        </a:lnTo>
                        <a:lnTo>
                          <a:pt x="111" y="717"/>
                        </a:lnTo>
                        <a:lnTo>
                          <a:pt x="113" y="717"/>
                        </a:lnTo>
                        <a:lnTo>
                          <a:pt x="114" y="717"/>
                        </a:lnTo>
                        <a:lnTo>
                          <a:pt x="116" y="717"/>
                        </a:lnTo>
                        <a:lnTo>
                          <a:pt x="117" y="717"/>
                        </a:lnTo>
                        <a:lnTo>
                          <a:pt x="119" y="717"/>
                        </a:lnTo>
                        <a:lnTo>
                          <a:pt x="120" y="717"/>
                        </a:lnTo>
                        <a:lnTo>
                          <a:pt x="122" y="717"/>
                        </a:lnTo>
                        <a:lnTo>
                          <a:pt x="124" y="717"/>
                        </a:lnTo>
                        <a:lnTo>
                          <a:pt x="125" y="717"/>
                        </a:lnTo>
                        <a:lnTo>
                          <a:pt x="127" y="717"/>
                        </a:lnTo>
                        <a:lnTo>
                          <a:pt x="129" y="717"/>
                        </a:lnTo>
                        <a:lnTo>
                          <a:pt x="130" y="717"/>
                        </a:lnTo>
                        <a:lnTo>
                          <a:pt x="132" y="717"/>
                        </a:lnTo>
                        <a:lnTo>
                          <a:pt x="133" y="717"/>
                        </a:lnTo>
                        <a:lnTo>
                          <a:pt x="135" y="717"/>
                        </a:lnTo>
                        <a:lnTo>
                          <a:pt x="137" y="717"/>
                        </a:lnTo>
                        <a:lnTo>
                          <a:pt x="138" y="717"/>
                        </a:lnTo>
                        <a:lnTo>
                          <a:pt x="140" y="717"/>
                        </a:lnTo>
                        <a:lnTo>
                          <a:pt x="142" y="717"/>
                        </a:lnTo>
                        <a:lnTo>
                          <a:pt x="143" y="717"/>
                        </a:lnTo>
                        <a:lnTo>
                          <a:pt x="145" y="717"/>
                        </a:lnTo>
                        <a:lnTo>
                          <a:pt x="146" y="717"/>
                        </a:lnTo>
                        <a:lnTo>
                          <a:pt x="148" y="717"/>
                        </a:lnTo>
                        <a:lnTo>
                          <a:pt x="149" y="717"/>
                        </a:lnTo>
                        <a:lnTo>
                          <a:pt x="151" y="717"/>
                        </a:lnTo>
                        <a:lnTo>
                          <a:pt x="153" y="717"/>
                        </a:lnTo>
                        <a:lnTo>
                          <a:pt x="154" y="717"/>
                        </a:lnTo>
                        <a:lnTo>
                          <a:pt x="156" y="717"/>
                        </a:lnTo>
                        <a:lnTo>
                          <a:pt x="158" y="717"/>
                        </a:lnTo>
                        <a:lnTo>
                          <a:pt x="159" y="717"/>
                        </a:lnTo>
                        <a:lnTo>
                          <a:pt x="161" y="717"/>
                        </a:lnTo>
                        <a:lnTo>
                          <a:pt x="162" y="717"/>
                        </a:lnTo>
                        <a:lnTo>
                          <a:pt x="164" y="717"/>
                        </a:lnTo>
                        <a:lnTo>
                          <a:pt x="166" y="717"/>
                        </a:lnTo>
                        <a:lnTo>
                          <a:pt x="167" y="717"/>
                        </a:lnTo>
                        <a:lnTo>
                          <a:pt x="169" y="717"/>
                        </a:lnTo>
                        <a:lnTo>
                          <a:pt x="170" y="717"/>
                        </a:lnTo>
                        <a:lnTo>
                          <a:pt x="172" y="717"/>
                        </a:lnTo>
                        <a:lnTo>
                          <a:pt x="174" y="717"/>
                        </a:lnTo>
                        <a:lnTo>
                          <a:pt x="175" y="717"/>
                        </a:lnTo>
                        <a:lnTo>
                          <a:pt x="177" y="717"/>
                        </a:lnTo>
                        <a:lnTo>
                          <a:pt x="178" y="717"/>
                        </a:lnTo>
                        <a:lnTo>
                          <a:pt x="180" y="717"/>
                        </a:lnTo>
                        <a:lnTo>
                          <a:pt x="182" y="717"/>
                        </a:lnTo>
                        <a:lnTo>
                          <a:pt x="183" y="717"/>
                        </a:lnTo>
                        <a:lnTo>
                          <a:pt x="185" y="717"/>
                        </a:lnTo>
                        <a:lnTo>
                          <a:pt x="187" y="717"/>
                        </a:lnTo>
                        <a:lnTo>
                          <a:pt x="188" y="717"/>
                        </a:lnTo>
                        <a:lnTo>
                          <a:pt x="190" y="717"/>
                        </a:lnTo>
                        <a:lnTo>
                          <a:pt x="192" y="717"/>
                        </a:lnTo>
                        <a:lnTo>
                          <a:pt x="193" y="717"/>
                        </a:lnTo>
                        <a:lnTo>
                          <a:pt x="194" y="717"/>
                        </a:lnTo>
                        <a:lnTo>
                          <a:pt x="196" y="717"/>
                        </a:lnTo>
                        <a:lnTo>
                          <a:pt x="198" y="717"/>
                        </a:lnTo>
                        <a:lnTo>
                          <a:pt x="199" y="717"/>
                        </a:lnTo>
                        <a:lnTo>
                          <a:pt x="201" y="717"/>
                        </a:lnTo>
                        <a:lnTo>
                          <a:pt x="203" y="717"/>
                        </a:lnTo>
                        <a:lnTo>
                          <a:pt x="204" y="717"/>
                        </a:lnTo>
                        <a:lnTo>
                          <a:pt x="206" y="717"/>
                        </a:lnTo>
                        <a:lnTo>
                          <a:pt x="208" y="717"/>
                        </a:lnTo>
                        <a:lnTo>
                          <a:pt x="209" y="717"/>
                        </a:lnTo>
                        <a:lnTo>
                          <a:pt x="211" y="717"/>
                        </a:lnTo>
                        <a:lnTo>
                          <a:pt x="212" y="717"/>
                        </a:lnTo>
                        <a:lnTo>
                          <a:pt x="214" y="717"/>
                        </a:lnTo>
                        <a:lnTo>
                          <a:pt x="215" y="717"/>
                        </a:lnTo>
                        <a:lnTo>
                          <a:pt x="217" y="717"/>
                        </a:lnTo>
                        <a:lnTo>
                          <a:pt x="219" y="717"/>
                        </a:lnTo>
                        <a:lnTo>
                          <a:pt x="220" y="717"/>
                        </a:lnTo>
                        <a:lnTo>
                          <a:pt x="222" y="717"/>
                        </a:lnTo>
                        <a:lnTo>
                          <a:pt x="224" y="717"/>
                        </a:lnTo>
                        <a:lnTo>
                          <a:pt x="225" y="717"/>
                        </a:lnTo>
                        <a:lnTo>
                          <a:pt x="227" y="717"/>
                        </a:lnTo>
                        <a:lnTo>
                          <a:pt x="228" y="717"/>
                        </a:lnTo>
                        <a:lnTo>
                          <a:pt x="230" y="717"/>
                        </a:lnTo>
                        <a:lnTo>
                          <a:pt x="232" y="717"/>
                        </a:lnTo>
                        <a:lnTo>
                          <a:pt x="233" y="717"/>
                        </a:lnTo>
                        <a:lnTo>
                          <a:pt x="235" y="717"/>
                        </a:lnTo>
                        <a:lnTo>
                          <a:pt x="237" y="717"/>
                        </a:lnTo>
                        <a:lnTo>
                          <a:pt x="238" y="717"/>
                        </a:lnTo>
                        <a:lnTo>
                          <a:pt x="240" y="717"/>
                        </a:lnTo>
                        <a:lnTo>
                          <a:pt x="241" y="717"/>
                        </a:lnTo>
                        <a:lnTo>
                          <a:pt x="243" y="717"/>
                        </a:lnTo>
                        <a:lnTo>
                          <a:pt x="244" y="717"/>
                        </a:lnTo>
                        <a:lnTo>
                          <a:pt x="246" y="717"/>
                        </a:lnTo>
                        <a:lnTo>
                          <a:pt x="248" y="717"/>
                        </a:lnTo>
                        <a:lnTo>
                          <a:pt x="249" y="717"/>
                        </a:lnTo>
                        <a:lnTo>
                          <a:pt x="251" y="717"/>
                        </a:lnTo>
                        <a:lnTo>
                          <a:pt x="253" y="717"/>
                        </a:lnTo>
                        <a:lnTo>
                          <a:pt x="254" y="717"/>
                        </a:lnTo>
                        <a:lnTo>
                          <a:pt x="256" y="717"/>
                        </a:lnTo>
                        <a:lnTo>
                          <a:pt x="257" y="717"/>
                        </a:lnTo>
                        <a:lnTo>
                          <a:pt x="259" y="717"/>
                        </a:lnTo>
                        <a:lnTo>
                          <a:pt x="261" y="717"/>
                        </a:lnTo>
                        <a:lnTo>
                          <a:pt x="262" y="717"/>
                        </a:lnTo>
                        <a:lnTo>
                          <a:pt x="264" y="717"/>
                        </a:lnTo>
                        <a:lnTo>
                          <a:pt x="265" y="717"/>
                        </a:lnTo>
                        <a:lnTo>
                          <a:pt x="267" y="717"/>
                        </a:lnTo>
                        <a:lnTo>
                          <a:pt x="269" y="717"/>
                        </a:lnTo>
                        <a:lnTo>
                          <a:pt x="270" y="717"/>
                        </a:lnTo>
                        <a:lnTo>
                          <a:pt x="272" y="717"/>
                        </a:lnTo>
                        <a:lnTo>
                          <a:pt x="273" y="717"/>
                        </a:lnTo>
                        <a:lnTo>
                          <a:pt x="275" y="717"/>
                        </a:lnTo>
                        <a:lnTo>
                          <a:pt x="277" y="717"/>
                        </a:lnTo>
                        <a:lnTo>
                          <a:pt x="278" y="717"/>
                        </a:lnTo>
                        <a:lnTo>
                          <a:pt x="280" y="717"/>
                        </a:lnTo>
                        <a:lnTo>
                          <a:pt x="282" y="717"/>
                        </a:lnTo>
                        <a:lnTo>
                          <a:pt x="283" y="717"/>
                        </a:lnTo>
                        <a:lnTo>
                          <a:pt x="285" y="717"/>
                        </a:lnTo>
                        <a:lnTo>
                          <a:pt x="287" y="717"/>
                        </a:lnTo>
                        <a:lnTo>
                          <a:pt x="288" y="717"/>
                        </a:lnTo>
                        <a:lnTo>
                          <a:pt x="289" y="717"/>
                        </a:lnTo>
                        <a:lnTo>
                          <a:pt x="291" y="717"/>
                        </a:lnTo>
                        <a:lnTo>
                          <a:pt x="293" y="717"/>
                        </a:lnTo>
                        <a:lnTo>
                          <a:pt x="294" y="717"/>
                        </a:lnTo>
                        <a:lnTo>
                          <a:pt x="296" y="717"/>
                        </a:lnTo>
                        <a:lnTo>
                          <a:pt x="298" y="717"/>
                        </a:lnTo>
                        <a:lnTo>
                          <a:pt x="299" y="717"/>
                        </a:lnTo>
                        <a:lnTo>
                          <a:pt x="301" y="717"/>
                        </a:lnTo>
                        <a:lnTo>
                          <a:pt x="302" y="717"/>
                        </a:lnTo>
                        <a:lnTo>
                          <a:pt x="304" y="717"/>
                        </a:lnTo>
                        <a:lnTo>
                          <a:pt x="306" y="717"/>
                        </a:lnTo>
                        <a:lnTo>
                          <a:pt x="307" y="717"/>
                        </a:lnTo>
                        <a:lnTo>
                          <a:pt x="309" y="717"/>
                        </a:lnTo>
                        <a:lnTo>
                          <a:pt x="311" y="717"/>
                        </a:lnTo>
                        <a:lnTo>
                          <a:pt x="312" y="717"/>
                        </a:lnTo>
                        <a:lnTo>
                          <a:pt x="314" y="717"/>
                        </a:lnTo>
                        <a:lnTo>
                          <a:pt x="315" y="717"/>
                        </a:lnTo>
                        <a:lnTo>
                          <a:pt x="317" y="717"/>
                        </a:lnTo>
                        <a:lnTo>
                          <a:pt x="318" y="717"/>
                        </a:lnTo>
                        <a:lnTo>
                          <a:pt x="320" y="717"/>
                        </a:lnTo>
                        <a:lnTo>
                          <a:pt x="322" y="717"/>
                        </a:lnTo>
                        <a:lnTo>
                          <a:pt x="323" y="717"/>
                        </a:lnTo>
                        <a:lnTo>
                          <a:pt x="325" y="717"/>
                        </a:lnTo>
                        <a:lnTo>
                          <a:pt x="327" y="717"/>
                        </a:lnTo>
                        <a:lnTo>
                          <a:pt x="328" y="717"/>
                        </a:lnTo>
                        <a:lnTo>
                          <a:pt x="330" y="717"/>
                        </a:lnTo>
                        <a:lnTo>
                          <a:pt x="332" y="717"/>
                        </a:lnTo>
                        <a:lnTo>
                          <a:pt x="333" y="717"/>
                        </a:lnTo>
                        <a:lnTo>
                          <a:pt x="334" y="717"/>
                        </a:lnTo>
                        <a:lnTo>
                          <a:pt x="336" y="717"/>
                        </a:lnTo>
                        <a:lnTo>
                          <a:pt x="338" y="717"/>
                        </a:lnTo>
                        <a:lnTo>
                          <a:pt x="339" y="717"/>
                        </a:lnTo>
                        <a:lnTo>
                          <a:pt x="341" y="717"/>
                        </a:lnTo>
                        <a:lnTo>
                          <a:pt x="343" y="717"/>
                        </a:lnTo>
                        <a:lnTo>
                          <a:pt x="344" y="717"/>
                        </a:lnTo>
                        <a:lnTo>
                          <a:pt x="346" y="717"/>
                        </a:lnTo>
                        <a:lnTo>
                          <a:pt x="348" y="717"/>
                        </a:lnTo>
                        <a:lnTo>
                          <a:pt x="349" y="717"/>
                        </a:lnTo>
                        <a:lnTo>
                          <a:pt x="351" y="717"/>
                        </a:lnTo>
                        <a:lnTo>
                          <a:pt x="352" y="717"/>
                        </a:lnTo>
                        <a:lnTo>
                          <a:pt x="354" y="717"/>
                        </a:lnTo>
                        <a:lnTo>
                          <a:pt x="356" y="717"/>
                        </a:lnTo>
                        <a:lnTo>
                          <a:pt x="357" y="717"/>
                        </a:lnTo>
                        <a:lnTo>
                          <a:pt x="359" y="717"/>
                        </a:lnTo>
                        <a:lnTo>
                          <a:pt x="361" y="717"/>
                        </a:lnTo>
                        <a:lnTo>
                          <a:pt x="362" y="717"/>
                        </a:lnTo>
                        <a:lnTo>
                          <a:pt x="364" y="717"/>
                        </a:lnTo>
                        <a:lnTo>
                          <a:pt x="365" y="717"/>
                        </a:lnTo>
                        <a:lnTo>
                          <a:pt x="367" y="717"/>
                        </a:lnTo>
                        <a:lnTo>
                          <a:pt x="368" y="717"/>
                        </a:lnTo>
                        <a:lnTo>
                          <a:pt x="370" y="717"/>
                        </a:lnTo>
                        <a:lnTo>
                          <a:pt x="372" y="717"/>
                        </a:lnTo>
                        <a:lnTo>
                          <a:pt x="373" y="717"/>
                        </a:lnTo>
                        <a:lnTo>
                          <a:pt x="375" y="717"/>
                        </a:lnTo>
                        <a:lnTo>
                          <a:pt x="377" y="717"/>
                        </a:lnTo>
                        <a:lnTo>
                          <a:pt x="378" y="717"/>
                        </a:lnTo>
                        <a:lnTo>
                          <a:pt x="380" y="717"/>
                        </a:lnTo>
                        <a:lnTo>
                          <a:pt x="381" y="717"/>
                        </a:lnTo>
                        <a:lnTo>
                          <a:pt x="383" y="717"/>
                        </a:lnTo>
                        <a:lnTo>
                          <a:pt x="384" y="717"/>
                        </a:lnTo>
                        <a:lnTo>
                          <a:pt x="386" y="717"/>
                        </a:lnTo>
                        <a:lnTo>
                          <a:pt x="388" y="717"/>
                        </a:lnTo>
                        <a:lnTo>
                          <a:pt x="389" y="717"/>
                        </a:lnTo>
                        <a:lnTo>
                          <a:pt x="391" y="717"/>
                        </a:lnTo>
                        <a:lnTo>
                          <a:pt x="393" y="717"/>
                        </a:lnTo>
                        <a:lnTo>
                          <a:pt x="394" y="717"/>
                        </a:lnTo>
                        <a:lnTo>
                          <a:pt x="396" y="717"/>
                        </a:lnTo>
                        <a:lnTo>
                          <a:pt x="397" y="717"/>
                        </a:lnTo>
                        <a:lnTo>
                          <a:pt x="399" y="717"/>
                        </a:lnTo>
                        <a:lnTo>
                          <a:pt x="401" y="717"/>
                        </a:lnTo>
                        <a:lnTo>
                          <a:pt x="402" y="717"/>
                        </a:lnTo>
                        <a:lnTo>
                          <a:pt x="404" y="717"/>
                        </a:lnTo>
                        <a:lnTo>
                          <a:pt x="406" y="717"/>
                        </a:lnTo>
                        <a:lnTo>
                          <a:pt x="407" y="717"/>
                        </a:lnTo>
                        <a:lnTo>
                          <a:pt x="409" y="717"/>
                        </a:lnTo>
                        <a:lnTo>
                          <a:pt x="411" y="717"/>
                        </a:lnTo>
                        <a:lnTo>
                          <a:pt x="412" y="717"/>
                        </a:lnTo>
                        <a:lnTo>
                          <a:pt x="413" y="717"/>
                        </a:lnTo>
                        <a:lnTo>
                          <a:pt x="415" y="717"/>
                        </a:lnTo>
                        <a:lnTo>
                          <a:pt x="417" y="717"/>
                        </a:lnTo>
                        <a:lnTo>
                          <a:pt x="418" y="717"/>
                        </a:lnTo>
                        <a:lnTo>
                          <a:pt x="420" y="717"/>
                        </a:lnTo>
                        <a:lnTo>
                          <a:pt x="422" y="717"/>
                        </a:lnTo>
                        <a:lnTo>
                          <a:pt x="423" y="717"/>
                        </a:lnTo>
                        <a:lnTo>
                          <a:pt x="425" y="717"/>
                        </a:lnTo>
                        <a:lnTo>
                          <a:pt x="427" y="717"/>
                        </a:lnTo>
                        <a:lnTo>
                          <a:pt x="428" y="716"/>
                        </a:lnTo>
                        <a:lnTo>
                          <a:pt x="430" y="716"/>
                        </a:lnTo>
                        <a:lnTo>
                          <a:pt x="431" y="716"/>
                        </a:lnTo>
                        <a:lnTo>
                          <a:pt x="433" y="716"/>
                        </a:lnTo>
                        <a:lnTo>
                          <a:pt x="434" y="716"/>
                        </a:lnTo>
                        <a:lnTo>
                          <a:pt x="436" y="716"/>
                        </a:lnTo>
                        <a:lnTo>
                          <a:pt x="438" y="716"/>
                        </a:lnTo>
                        <a:lnTo>
                          <a:pt x="439" y="716"/>
                        </a:lnTo>
                        <a:lnTo>
                          <a:pt x="441" y="715"/>
                        </a:lnTo>
                        <a:lnTo>
                          <a:pt x="443" y="715"/>
                        </a:lnTo>
                        <a:lnTo>
                          <a:pt x="444" y="715"/>
                        </a:lnTo>
                        <a:lnTo>
                          <a:pt x="446" y="715"/>
                        </a:lnTo>
                        <a:lnTo>
                          <a:pt x="447" y="715"/>
                        </a:lnTo>
                        <a:lnTo>
                          <a:pt x="449" y="715"/>
                        </a:lnTo>
                        <a:lnTo>
                          <a:pt x="451" y="715"/>
                        </a:lnTo>
                        <a:lnTo>
                          <a:pt x="452" y="714"/>
                        </a:lnTo>
                        <a:lnTo>
                          <a:pt x="454" y="714"/>
                        </a:lnTo>
                        <a:lnTo>
                          <a:pt x="456" y="714"/>
                        </a:lnTo>
                        <a:lnTo>
                          <a:pt x="457" y="713"/>
                        </a:lnTo>
                        <a:lnTo>
                          <a:pt x="459" y="713"/>
                        </a:lnTo>
                        <a:lnTo>
                          <a:pt x="460" y="713"/>
                        </a:lnTo>
                        <a:lnTo>
                          <a:pt x="462" y="713"/>
                        </a:lnTo>
                        <a:lnTo>
                          <a:pt x="463" y="712"/>
                        </a:lnTo>
                        <a:lnTo>
                          <a:pt x="465" y="712"/>
                        </a:lnTo>
                        <a:lnTo>
                          <a:pt x="467" y="711"/>
                        </a:lnTo>
                        <a:lnTo>
                          <a:pt x="468" y="711"/>
                        </a:lnTo>
                        <a:lnTo>
                          <a:pt x="470" y="711"/>
                        </a:lnTo>
                        <a:lnTo>
                          <a:pt x="472" y="710"/>
                        </a:lnTo>
                        <a:lnTo>
                          <a:pt x="473" y="710"/>
                        </a:lnTo>
                        <a:lnTo>
                          <a:pt x="475" y="709"/>
                        </a:lnTo>
                        <a:lnTo>
                          <a:pt x="476" y="709"/>
                        </a:lnTo>
                        <a:lnTo>
                          <a:pt x="478" y="708"/>
                        </a:lnTo>
                        <a:lnTo>
                          <a:pt x="480" y="708"/>
                        </a:lnTo>
                        <a:lnTo>
                          <a:pt x="481" y="707"/>
                        </a:lnTo>
                        <a:lnTo>
                          <a:pt x="483" y="706"/>
                        </a:lnTo>
                        <a:lnTo>
                          <a:pt x="484" y="706"/>
                        </a:lnTo>
                        <a:lnTo>
                          <a:pt x="486" y="705"/>
                        </a:lnTo>
                        <a:lnTo>
                          <a:pt x="488" y="704"/>
                        </a:lnTo>
                        <a:lnTo>
                          <a:pt x="489" y="703"/>
                        </a:lnTo>
                        <a:lnTo>
                          <a:pt x="491" y="703"/>
                        </a:lnTo>
                        <a:lnTo>
                          <a:pt x="492" y="701"/>
                        </a:lnTo>
                        <a:lnTo>
                          <a:pt x="494" y="701"/>
                        </a:lnTo>
                        <a:lnTo>
                          <a:pt x="496" y="700"/>
                        </a:lnTo>
                        <a:lnTo>
                          <a:pt x="497" y="699"/>
                        </a:lnTo>
                        <a:lnTo>
                          <a:pt x="499" y="698"/>
                        </a:lnTo>
                        <a:lnTo>
                          <a:pt x="501" y="696"/>
                        </a:lnTo>
                        <a:lnTo>
                          <a:pt x="502" y="695"/>
                        </a:lnTo>
                        <a:lnTo>
                          <a:pt x="504" y="694"/>
                        </a:lnTo>
                        <a:lnTo>
                          <a:pt x="506" y="693"/>
                        </a:lnTo>
                        <a:lnTo>
                          <a:pt x="507" y="691"/>
                        </a:lnTo>
                        <a:lnTo>
                          <a:pt x="508" y="690"/>
                        </a:lnTo>
                        <a:lnTo>
                          <a:pt x="510" y="688"/>
                        </a:lnTo>
                        <a:lnTo>
                          <a:pt x="512" y="687"/>
                        </a:lnTo>
                        <a:lnTo>
                          <a:pt x="513" y="685"/>
                        </a:lnTo>
                        <a:lnTo>
                          <a:pt x="515" y="683"/>
                        </a:lnTo>
                        <a:lnTo>
                          <a:pt x="517" y="681"/>
                        </a:lnTo>
                        <a:lnTo>
                          <a:pt x="518" y="679"/>
                        </a:lnTo>
                        <a:lnTo>
                          <a:pt x="520" y="677"/>
                        </a:lnTo>
                        <a:lnTo>
                          <a:pt x="522" y="676"/>
                        </a:lnTo>
                        <a:lnTo>
                          <a:pt x="523" y="673"/>
                        </a:lnTo>
                        <a:lnTo>
                          <a:pt x="525" y="671"/>
                        </a:lnTo>
                        <a:lnTo>
                          <a:pt x="526" y="669"/>
                        </a:lnTo>
                        <a:lnTo>
                          <a:pt x="528" y="666"/>
                        </a:lnTo>
                        <a:lnTo>
                          <a:pt x="529" y="664"/>
                        </a:lnTo>
                        <a:lnTo>
                          <a:pt x="531" y="661"/>
                        </a:lnTo>
                        <a:lnTo>
                          <a:pt x="533" y="659"/>
                        </a:lnTo>
                        <a:lnTo>
                          <a:pt x="534" y="655"/>
                        </a:lnTo>
                        <a:lnTo>
                          <a:pt x="536" y="653"/>
                        </a:lnTo>
                        <a:lnTo>
                          <a:pt x="537" y="650"/>
                        </a:lnTo>
                        <a:lnTo>
                          <a:pt x="539" y="647"/>
                        </a:lnTo>
                        <a:lnTo>
                          <a:pt x="541" y="643"/>
                        </a:lnTo>
                        <a:lnTo>
                          <a:pt x="542" y="640"/>
                        </a:lnTo>
                        <a:lnTo>
                          <a:pt x="544" y="636"/>
                        </a:lnTo>
                        <a:lnTo>
                          <a:pt x="546" y="633"/>
                        </a:lnTo>
                        <a:lnTo>
                          <a:pt x="547" y="629"/>
                        </a:lnTo>
                        <a:lnTo>
                          <a:pt x="549" y="625"/>
                        </a:lnTo>
                        <a:lnTo>
                          <a:pt x="551" y="621"/>
                        </a:lnTo>
                        <a:lnTo>
                          <a:pt x="552" y="617"/>
                        </a:lnTo>
                        <a:lnTo>
                          <a:pt x="553" y="613"/>
                        </a:lnTo>
                        <a:lnTo>
                          <a:pt x="555" y="608"/>
                        </a:lnTo>
                        <a:lnTo>
                          <a:pt x="557" y="604"/>
                        </a:lnTo>
                        <a:lnTo>
                          <a:pt x="558" y="599"/>
                        </a:lnTo>
                        <a:lnTo>
                          <a:pt x="560" y="594"/>
                        </a:lnTo>
                        <a:lnTo>
                          <a:pt x="562" y="589"/>
                        </a:lnTo>
                        <a:lnTo>
                          <a:pt x="563" y="584"/>
                        </a:lnTo>
                        <a:lnTo>
                          <a:pt x="565" y="579"/>
                        </a:lnTo>
                        <a:lnTo>
                          <a:pt x="567" y="574"/>
                        </a:lnTo>
                        <a:lnTo>
                          <a:pt x="568" y="568"/>
                        </a:lnTo>
                        <a:lnTo>
                          <a:pt x="570" y="563"/>
                        </a:lnTo>
                        <a:lnTo>
                          <a:pt x="571" y="557"/>
                        </a:lnTo>
                        <a:lnTo>
                          <a:pt x="573" y="551"/>
                        </a:lnTo>
                        <a:lnTo>
                          <a:pt x="575" y="545"/>
                        </a:lnTo>
                        <a:lnTo>
                          <a:pt x="576" y="539"/>
                        </a:lnTo>
                        <a:lnTo>
                          <a:pt x="578" y="532"/>
                        </a:lnTo>
                        <a:lnTo>
                          <a:pt x="579" y="526"/>
                        </a:lnTo>
                        <a:lnTo>
                          <a:pt x="581" y="519"/>
                        </a:lnTo>
                        <a:lnTo>
                          <a:pt x="583" y="512"/>
                        </a:lnTo>
                        <a:lnTo>
                          <a:pt x="584" y="506"/>
                        </a:lnTo>
                        <a:lnTo>
                          <a:pt x="586" y="499"/>
                        </a:lnTo>
                        <a:lnTo>
                          <a:pt x="587" y="491"/>
                        </a:lnTo>
                        <a:lnTo>
                          <a:pt x="589" y="484"/>
                        </a:lnTo>
                        <a:lnTo>
                          <a:pt x="591" y="477"/>
                        </a:lnTo>
                        <a:lnTo>
                          <a:pt x="592" y="469"/>
                        </a:lnTo>
                        <a:lnTo>
                          <a:pt x="594" y="461"/>
                        </a:lnTo>
                        <a:lnTo>
                          <a:pt x="596" y="453"/>
                        </a:lnTo>
                        <a:lnTo>
                          <a:pt x="597" y="446"/>
                        </a:lnTo>
                        <a:lnTo>
                          <a:pt x="599" y="438"/>
                        </a:lnTo>
                        <a:lnTo>
                          <a:pt x="600" y="429"/>
                        </a:lnTo>
                        <a:lnTo>
                          <a:pt x="602" y="421"/>
                        </a:lnTo>
                        <a:lnTo>
                          <a:pt x="603" y="413"/>
                        </a:lnTo>
                        <a:lnTo>
                          <a:pt x="605" y="404"/>
                        </a:lnTo>
                        <a:lnTo>
                          <a:pt x="607" y="396"/>
                        </a:lnTo>
                        <a:lnTo>
                          <a:pt x="608" y="387"/>
                        </a:lnTo>
                        <a:lnTo>
                          <a:pt x="610" y="378"/>
                        </a:lnTo>
                        <a:lnTo>
                          <a:pt x="612" y="370"/>
                        </a:lnTo>
                        <a:lnTo>
                          <a:pt x="613" y="361"/>
                        </a:lnTo>
                        <a:lnTo>
                          <a:pt x="615" y="352"/>
                        </a:lnTo>
                        <a:lnTo>
                          <a:pt x="616" y="343"/>
                        </a:lnTo>
                        <a:lnTo>
                          <a:pt x="618" y="334"/>
                        </a:lnTo>
                        <a:lnTo>
                          <a:pt x="620" y="325"/>
                        </a:lnTo>
                        <a:lnTo>
                          <a:pt x="621" y="316"/>
                        </a:lnTo>
                        <a:lnTo>
                          <a:pt x="623" y="307"/>
                        </a:lnTo>
                        <a:lnTo>
                          <a:pt x="625" y="298"/>
                        </a:lnTo>
                        <a:lnTo>
                          <a:pt x="626" y="288"/>
                        </a:lnTo>
                        <a:lnTo>
                          <a:pt x="628" y="279"/>
                        </a:lnTo>
                        <a:lnTo>
                          <a:pt x="629" y="270"/>
                        </a:lnTo>
                        <a:lnTo>
                          <a:pt x="631" y="261"/>
                        </a:lnTo>
                        <a:lnTo>
                          <a:pt x="632" y="252"/>
                        </a:lnTo>
                        <a:lnTo>
                          <a:pt x="634" y="243"/>
                        </a:lnTo>
                        <a:lnTo>
                          <a:pt x="636" y="234"/>
                        </a:lnTo>
                        <a:lnTo>
                          <a:pt x="637" y="225"/>
                        </a:lnTo>
                        <a:lnTo>
                          <a:pt x="639" y="216"/>
                        </a:lnTo>
                        <a:lnTo>
                          <a:pt x="641" y="207"/>
                        </a:lnTo>
                        <a:lnTo>
                          <a:pt x="642" y="198"/>
                        </a:lnTo>
                        <a:lnTo>
                          <a:pt x="644" y="189"/>
                        </a:lnTo>
                        <a:lnTo>
                          <a:pt x="646" y="181"/>
                        </a:lnTo>
                        <a:lnTo>
                          <a:pt x="647" y="172"/>
                        </a:lnTo>
                        <a:lnTo>
                          <a:pt x="648" y="164"/>
                        </a:lnTo>
                        <a:lnTo>
                          <a:pt x="650" y="155"/>
                        </a:lnTo>
                        <a:lnTo>
                          <a:pt x="652" y="147"/>
                        </a:lnTo>
                        <a:lnTo>
                          <a:pt x="653" y="139"/>
                        </a:lnTo>
                        <a:lnTo>
                          <a:pt x="655" y="131"/>
                        </a:lnTo>
                        <a:lnTo>
                          <a:pt x="657" y="123"/>
                        </a:lnTo>
                        <a:lnTo>
                          <a:pt x="658" y="116"/>
                        </a:lnTo>
                        <a:lnTo>
                          <a:pt x="660" y="108"/>
                        </a:lnTo>
                        <a:lnTo>
                          <a:pt x="662" y="101"/>
                        </a:lnTo>
                        <a:lnTo>
                          <a:pt x="663" y="94"/>
                        </a:lnTo>
                        <a:lnTo>
                          <a:pt x="665" y="87"/>
                        </a:lnTo>
                        <a:lnTo>
                          <a:pt x="666" y="80"/>
                        </a:lnTo>
                        <a:lnTo>
                          <a:pt x="668" y="74"/>
                        </a:lnTo>
                        <a:lnTo>
                          <a:pt x="670" y="68"/>
                        </a:lnTo>
                        <a:lnTo>
                          <a:pt x="671" y="62"/>
                        </a:lnTo>
                        <a:lnTo>
                          <a:pt x="673" y="56"/>
                        </a:lnTo>
                        <a:lnTo>
                          <a:pt x="675" y="51"/>
                        </a:lnTo>
                        <a:lnTo>
                          <a:pt x="676" y="45"/>
                        </a:lnTo>
                        <a:lnTo>
                          <a:pt x="678" y="40"/>
                        </a:lnTo>
                        <a:lnTo>
                          <a:pt x="679" y="36"/>
                        </a:lnTo>
                        <a:lnTo>
                          <a:pt x="681" y="31"/>
                        </a:lnTo>
                        <a:lnTo>
                          <a:pt x="682" y="27"/>
                        </a:lnTo>
                        <a:lnTo>
                          <a:pt x="684" y="23"/>
                        </a:lnTo>
                        <a:lnTo>
                          <a:pt x="686" y="19"/>
                        </a:lnTo>
                        <a:lnTo>
                          <a:pt x="687" y="16"/>
                        </a:lnTo>
                        <a:lnTo>
                          <a:pt x="689" y="13"/>
                        </a:lnTo>
                        <a:lnTo>
                          <a:pt x="691" y="11"/>
                        </a:lnTo>
                        <a:lnTo>
                          <a:pt x="692" y="8"/>
                        </a:lnTo>
                        <a:lnTo>
                          <a:pt x="694" y="6"/>
                        </a:lnTo>
                        <a:lnTo>
                          <a:pt x="695" y="4"/>
                        </a:lnTo>
                        <a:lnTo>
                          <a:pt x="697" y="2"/>
                        </a:lnTo>
                        <a:lnTo>
                          <a:pt x="698" y="1"/>
                        </a:lnTo>
                        <a:lnTo>
                          <a:pt x="700" y="0"/>
                        </a:lnTo>
                        <a:lnTo>
                          <a:pt x="702" y="0"/>
                        </a:lnTo>
                        <a:lnTo>
                          <a:pt x="703" y="0"/>
                        </a:lnTo>
                        <a:lnTo>
                          <a:pt x="705" y="0"/>
                        </a:lnTo>
                        <a:lnTo>
                          <a:pt x="707" y="0"/>
                        </a:lnTo>
                        <a:lnTo>
                          <a:pt x="708" y="1"/>
                        </a:lnTo>
                        <a:lnTo>
                          <a:pt x="710" y="2"/>
                        </a:lnTo>
                        <a:lnTo>
                          <a:pt x="711" y="4"/>
                        </a:lnTo>
                        <a:lnTo>
                          <a:pt x="713" y="5"/>
                        </a:lnTo>
                        <a:lnTo>
                          <a:pt x="715" y="7"/>
                        </a:lnTo>
                        <a:lnTo>
                          <a:pt x="716" y="9"/>
                        </a:lnTo>
                        <a:lnTo>
                          <a:pt x="718" y="12"/>
                        </a:lnTo>
                        <a:lnTo>
                          <a:pt x="720" y="15"/>
                        </a:lnTo>
                        <a:lnTo>
                          <a:pt x="721" y="18"/>
                        </a:lnTo>
                        <a:lnTo>
                          <a:pt x="723" y="21"/>
                        </a:lnTo>
                        <a:lnTo>
                          <a:pt x="724" y="25"/>
                        </a:lnTo>
                        <a:lnTo>
                          <a:pt x="726" y="29"/>
                        </a:lnTo>
                        <a:lnTo>
                          <a:pt x="727" y="34"/>
                        </a:lnTo>
                        <a:lnTo>
                          <a:pt x="729" y="38"/>
                        </a:lnTo>
                        <a:lnTo>
                          <a:pt x="731" y="43"/>
                        </a:lnTo>
                        <a:lnTo>
                          <a:pt x="732" y="48"/>
                        </a:lnTo>
                        <a:lnTo>
                          <a:pt x="734" y="54"/>
                        </a:lnTo>
                        <a:lnTo>
                          <a:pt x="736" y="59"/>
                        </a:lnTo>
                        <a:lnTo>
                          <a:pt x="737" y="65"/>
                        </a:lnTo>
                        <a:lnTo>
                          <a:pt x="739" y="72"/>
                        </a:lnTo>
                        <a:lnTo>
                          <a:pt x="741" y="78"/>
                        </a:lnTo>
                        <a:lnTo>
                          <a:pt x="742" y="84"/>
                        </a:lnTo>
                        <a:lnTo>
                          <a:pt x="744" y="91"/>
                        </a:lnTo>
                        <a:lnTo>
                          <a:pt x="745" y="98"/>
                        </a:lnTo>
                        <a:lnTo>
                          <a:pt x="747" y="105"/>
                        </a:lnTo>
                        <a:lnTo>
                          <a:pt x="748" y="113"/>
                        </a:lnTo>
                        <a:lnTo>
                          <a:pt x="750" y="120"/>
                        </a:lnTo>
                        <a:lnTo>
                          <a:pt x="752" y="128"/>
                        </a:lnTo>
                        <a:lnTo>
                          <a:pt x="753" y="136"/>
                        </a:lnTo>
                        <a:lnTo>
                          <a:pt x="755" y="144"/>
                        </a:lnTo>
                        <a:lnTo>
                          <a:pt x="757" y="152"/>
                        </a:lnTo>
                        <a:lnTo>
                          <a:pt x="758" y="160"/>
                        </a:lnTo>
                        <a:lnTo>
                          <a:pt x="760" y="169"/>
                        </a:lnTo>
                        <a:lnTo>
                          <a:pt x="761" y="177"/>
                        </a:lnTo>
                        <a:lnTo>
                          <a:pt x="763" y="186"/>
                        </a:lnTo>
                        <a:lnTo>
                          <a:pt x="765" y="194"/>
                        </a:lnTo>
                        <a:lnTo>
                          <a:pt x="766" y="203"/>
                        </a:lnTo>
                        <a:lnTo>
                          <a:pt x="768" y="212"/>
                        </a:lnTo>
                        <a:lnTo>
                          <a:pt x="770" y="221"/>
                        </a:lnTo>
                        <a:lnTo>
                          <a:pt x="771" y="230"/>
                        </a:lnTo>
                        <a:lnTo>
                          <a:pt x="772" y="239"/>
                        </a:lnTo>
                        <a:lnTo>
                          <a:pt x="774" y="248"/>
                        </a:lnTo>
                        <a:lnTo>
                          <a:pt x="776" y="257"/>
                        </a:lnTo>
                        <a:lnTo>
                          <a:pt x="777" y="266"/>
                        </a:lnTo>
                        <a:lnTo>
                          <a:pt x="779" y="276"/>
                        </a:lnTo>
                        <a:lnTo>
                          <a:pt x="781" y="285"/>
                        </a:lnTo>
                        <a:lnTo>
                          <a:pt x="782" y="294"/>
                        </a:lnTo>
                        <a:lnTo>
                          <a:pt x="784" y="303"/>
                        </a:lnTo>
                        <a:lnTo>
                          <a:pt x="786" y="312"/>
                        </a:lnTo>
                        <a:lnTo>
                          <a:pt x="787" y="321"/>
                        </a:lnTo>
                        <a:lnTo>
                          <a:pt x="789" y="330"/>
                        </a:lnTo>
                        <a:lnTo>
                          <a:pt x="790" y="339"/>
                        </a:lnTo>
                        <a:lnTo>
                          <a:pt x="792" y="348"/>
                        </a:lnTo>
                        <a:lnTo>
                          <a:pt x="793" y="357"/>
                        </a:lnTo>
                        <a:lnTo>
                          <a:pt x="795" y="366"/>
                        </a:lnTo>
                        <a:lnTo>
                          <a:pt x="797" y="375"/>
                        </a:lnTo>
                        <a:lnTo>
                          <a:pt x="798" y="384"/>
                        </a:lnTo>
                        <a:lnTo>
                          <a:pt x="800" y="392"/>
                        </a:lnTo>
                        <a:lnTo>
                          <a:pt x="802" y="401"/>
                        </a:lnTo>
                        <a:lnTo>
                          <a:pt x="803" y="409"/>
                        </a:lnTo>
                        <a:lnTo>
                          <a:pt x="805" y="418"/>
                        </a:lnTo>
                        <a:lnTo>
                          <a:pt x="806" y="426"/>
                        </a:lnTo>
                        <a:lnTo>
                          <a:pt x="808" y="434"/>
                        </a:lnTo>
                        <a:lnTo>
                          <a:pt x="810" y="442"/>
                        </a:lnTo>
                        <a:lnTo>
                          <a:pt x="811" y="450"/>
                        </a:lnTo>
                        <a:lnTo>
                          <a:pt x="813" y="458"/>
                        </a:lnTo>
                        <a:lnTo>
                          <a:pt x="815" y="466"/>
                        </a:lnTo>
                        <a:lnTo>
                          <a:pt x="816" y="473"/>
                        </a:lnTo>
                        <a:lnTo>
                          <a:pt x="818" y="481"/>
                        </a:lnTo>
                        <a:lnTo>
                          <a:pt x="819" y="488"/>
                        </a:lnTo>
                        <a:lnTo>
                          <a:pt x="821" y="495"/>
                        </a:lnTo>
                        <a:lnTo>
                          <a:pt x="822" y="502"/>
                        </a:lnTo>
                        <a:lnTo>
                          <a:pt x="824" y="509"/>
                        </a:lnTo>
                        <a:lnTo>
                          <a:pt x="826" y="516"/>
                        </a:lnTo>
                        <a:lnTo>
                          <a:pt x="827" y="523"/>
                        </a:lnTo>
                        <a:lnTo>
                          <a:pt x="829" y="529"/>
                        </a:lnTo>
                        <a:lnTo>
                          <a:pt x="831" y="536"/>
                        </a:lnTo>
                        <a:lnTo>
                          <a:pt x="832" y="542"/>
                        </a:lnTo>
                        <a:lnTo>
                          <a:pt x="834" y="548"/>
                        </a:lnTo>
                        <a:lnTo>
                          <a:pt x="835" y="554"/>
                        </a:lnTo>
                        <a:lnTo>
                          <a:pt x="837" y="560"/>
                        </a:lnTo>
                        <a:lnTo>
                          <a:pt x="839" y="566"/>
                        </a:lnTo>
                        <a:lnTo>
                          <a:pt x="840" y="572"/>
                        </a:lnTo>
                        <a:lnTo>
                          <a:pt x="842" y="577"/>
                        </a:lnTo>
                        <a:lnTo>
                          <a:pt x="843" y="582"/>
                        </a:lnTo>
                        <a:lnTo>
                          <a:pt x="845" y="587"/>
                        </a:lnTo>
                        <a:lnTo>
                          <a:pt x="847" y="592"/>
                        </a:lnTo>
                        <a:lnTo>
                          <a:pt x="848" y="597"/>
                        </a:lnTo>
                        <a:lnTo>
                          <a:pt x="850" y="602"/>
                        </a:lnTo>
                        <a:lnTo>
                          <a:pt x="851" y="606"/>
                        </a:lnTo>
                        <a:lnTo>
                          <a:pt x="853" y="611"/>
                        </a:lnTo>
                        <a:lnTo>
                          <a:pt x="855" y="615"/>
                        </a:lnTo>
                        <a:lnTo>
                          <a:pt x="856" y="620"/>
                        </a:lnTo>
                        <a:lnTo>
                          <a:pt x="858" y="623"/>
                        </a:lnTo>
                        <a:lnTo>
                          <a:pt x="860" y="627"/>
                        </a:lnTo>
                        <a:lnTo>
                          <a:pt x="861" y="631"/>
                        </a:lnTo>
                        <a:lnTo>
                          <a:pt x="863" y="635"/>
                        </a:lnTo>
                        <a:lnTo>
                          <a:pt x="865" y="638"/>
                        </a:lnTo>
                        <a:lnTo>
                          <a:pt x="866" y="642"/>
                        </a:lnTo>
                        <a:lnTo>
                          <a:pt x="867" y="645"/>
                        </a:lnTo>
                        <a:lnTo>
                          <a:pt x="869" y="649"/>
                        </a:lnTo>
                        <a:lnTo>
                          <a:pt x="871" y="652"/>
                        </a:lnTo>
                        <a:lnTo>
                          <a:pt x="872" y="654"/>
                        </a:lnTo>
                        <a:lnTo>
                          <a:pt x="874" y="657"/>
                        </a:lnTo>
                        <a:lnTo>
                          <a:pt x="876" y="660"/>
                        </a:lnTo>
                        <a:lnTo>
                          <a:pt x="877" y="663"/>
                        </a:lnTo>
                        <a:lnTo>
                          <a:pt x="879" y="665"/>
                        </a:lnTo>
                        <a:lnTo>
                          <a:pt x="881" y="668"/>
                        </a:lnTo>
                        <a:lnTo>
                          <a:pt x="882" y="670"/>
                        </a:lnTo>
                        <a:lnTo>
                          <a:pt x="884" y="672"/>
                        </a:lnTo>
                        <a:lnTo>
                          <a:pt x="885" y="674"/>
                        </a:lnTo>
                        <a:lnTo>
                          <a:pt x="887" y="677"/>
                        </a:lnTo>
                        <a:lnTo>
                          <a:pt x="889" y="679"/>
                        </a:lnTo>
                        <a:lnTo>
                          <a:pt x="890" y="681"/>
                        </a:lnTo>
                        <a:lnTo>
                          <a:pt x="892" y="683"/>
                        </a:lnTo>
                        <a:lnTo>
                          <a:pt x="893" y="684"/>
                        </a:lnTo>
                        <a:lnTo>
                          <a:pt x="895" y="686"/>
                        </a:lnTo>
                        <a:lnTo>
                          <a:pt x="897" y="688"/>
                        </a:lnTo>
                        <a:lnTo>
                          <a:pt x="898" y="689"/>
                        </a:lnTo>
                        <a:lnTo>
                          <a:pt x="900" y="691"/>
                        </a:lnTo>
                        <a:lnTo>
                          <a:pt x="901" y="692"/>
                        </a:lnTo>
                        <a:lnTo>
                          <a:pt x="903" y="693"/>
                        </a:lnTo>
                        <a:lnTo>
                          <a:pt x="905" y="694"/>
                        </a:lnTo>
                        <a:lnTo>
                          <a:pt x="906" y="696"/>
                        </a:lnTo>
                        <a:lnTo>
                          <a:pt x="908" y="697"/>
                        </a:lnTo>
                        <a:lnTo>
                          <a:pt x="910" y="698"/>
                        </a:lnTo>
                        <a:lnTo>
                          <a:pt x="911" y="699"/>
                        </a:lnTo>
                        <a:lnTo>
                          <a:pt x="913" y="700"/>
                        </a:lnTo>
                        <a:lnTo>
                          <a:pt x="914" y="701"/>
                        </a:lnTo>
                        <a:lnTo>
                          <a:pt x="916" y="702"/>
                        </a:lnTo>
                        <a:lnTo>
                          <a:pt x="917" y="703"/>
                        </a:lnTo>
                        <a:lnTo>
                          <a:pt x="919" y="704"/>
                        </a:lnTo>
                        <a:lnTo>
                          <a:pt x="921" y="705"/>
                        </a:lnTo>
                        <a:lnTo>
                          <a:pt x="922" y="705"/>
                        </a:lnTo>
                        <a:lnTo>
                          <a:pt x="924" y="706"/>
                        </a:lnTo>
                        <a:lnTo>
                          <a:pt x="926" y="707"/>
                        </a:lnTo>
                        <a:lnTo>
                          <a:pt x="927" y="707"/>
                        </a:lnTo>
                        <a:lnTo>
                          <a:pt x="929" y="708"/>
                        </a:lnTo>
                        <a:lnTo>
                          <a:pt x="930" y="708"/>
                        </a:lnTo>
                        <a:lnTo>
                          <a:pt x="932" y="709"/>
                        </a:lnTo>
                        <a:lnTo>
                          <a:pt x="934" y="710"/>
                        </a:lnTo>
                        <a:lnTo>
                          <a:pt x="935" y="710"/>
                        </a:lnTo>
                        <a:lnTo>
                          <a:pt x="937" y="710"/>
                        </a:lnTo>
                        <a:lnTo>
                          <a:pt x="939" y="711"/>
                        </a:lnTo>
                        <a:lnTo>
                          <a:pt x="940" y="711"/>
                        </a:lnTo>
                        <a:lnTo>
                          <a:pt x="942" y="712"/>
                        </a:lnTo>
                        <a:lnTo>
                          <a:pt x="943" y="712"/>
                        </a:lnTo>
                        <a:lnTo>
                          <a:pt x="945" y="712"/>
                        </a:lnTo>
                        <a:lnTo>
                          <a:pt x="946" y="713"/>
                        </a:lnTo>
                        <a:lnTo>
                          <a:pt x="948" y="713"/>
                        </a:lnTo>
                        <a:lnTo>
                          <a:pt x="950" y="713"/>
                        </a:lnTo>
                        <a:lnTo>
                          <a:pt x="951" y="713"/>
                        </a:lnTo>
                        <a:lnTo>
                          <a:pt x="953" y="714"/>
                        </a:lnTo>
                        <a:lnTo>
                          <a:pt x="955" y="714"/>
                        </a:lnTo>
                        <a:lnTo>
                          <a:pt x="956" y="714"/>
                        </a:lnTo>
                        <a:lnTo>
                          <a:pt x="958" y="715"/>
                        </a:lnTo>
                        <a:lnTo>
                          <a:pt x="960" y="715"/>
                        </a:lnTo>
                        <a:lnTo>
                          <a:pt x="961" y="715"/>
                        </a:lnTo>
                        <a:lnTo>
                          <a:pt x="962" y="715"/>
                        </a:lnTo>
                        <a:lnTo>
                          <a:pt x="964" y="715"/>
                        </a:lnTo>
                        <a:lnTo>
                          <a:pt x="966" y="715"/>
                        </a:lnTo>
                        <a:lnTo>
                          <a:pt x="967" y="715"/>
                        </a:lnTo>
                        <a:lnTo>
                          <a:pt x="969" y="716"/>
                        </a:lnTo>
                        <a:lnTo>
                          <a:pt x="971" y="716"/>
                        </a:lnTo>
                        <a:lnTo>
                          <a:pt x="972" y="716"/>
                        </a:lnTo>
                        <a:lnTo>
                          <a:pt x="974" y="716"/>
                        </a:lnTo>
                        <a:lnTo>
                          <a:pt x="976" y="716"/>
                        </a:lnTo>
                        <a:lnTo>
                          <a:pt x="977" y="716"/>
                        </a:lnTo>
                        <a:lnTo>
                          <a:pt x="979" y="716"/>
                        </a:lnTo>
                        <a:lnTo>
                          <a:pt x="980" y="717"/>
                        </a:lnTo>
                        <a:lnTo>
                          <a:pt x="982" y="717"/>
                        </a:lnTo>
                        <a:lnTo>
                          <a:pt x="984" y="717"/>
                        </a:lnTo>
                        <a:lnTo>
                          <a:pt x="985" y="717"/>
                        </a:lnTo>
                        <a:lnTo>
                          <a:pt x="987" y="717"/>
                        </a:lnTo>
                        <a:lnTo>
                          <a:pt x="989" y="717"/>
                        </a:lnTo>
                        <a:lnTo>
                          <a:pt x="990" y="717"/>
                        </a:lnTo>
                        <a:lnTo>
                          <a:pt x="991" y="717"/>
                        </a:lnTo>
                        <a:lnTo>
                          <a:pt x="993" y="717"/>
                        </a:lnTo>
                        <a:lnTo>
                          <a:pt x="995" y="717"/>
                        </a:lnTo>
                        <a:lnTo>
                          <a:pt x="996" y="717"/>
                        </a:lnTo>
                        <a:lnTo>
                          <a:pt x="998" y="717"/>
                        </a:lnTo>
                        <a:lnTo>
                          <a:pt x="1000" y="717"/>
                        </a:lnTo>
                        <a:lnTo>
                          <a:pt x="1001" y="717"/>
                        </a:lnTo>
                        <a:lnTo>
                          <a:pt x="1003" y="717"/>
                        </a:lnTo>
                        <a:lnTo>
                          <a:pt x="1005" y="717"/>
                        </a:lnTo>
                        <a:lnTo>
                          <a:pt x="1006" y="717"/>
                        </a:lnTo>
                        <a:lnTo>
                          <a:pt x="1008" y="717"/>
                        </a:lnTo>
                        <a:lnTo>
                          <a:pt x="1009" y="717"/>
                        </a:lnTo>
                        <a:lnTo>
                          <a:pt x="1011" y="717"/>
                        </a:lnTo>
                        <a:lnTo>
                          <a:pt x="1012" y="717"/>
                        </a:lnTo>
                        <a:lnTo>
                          <a:pt x="1014" y="717"/>
                        </a:lnTo>
                        <a:lnTo>
                          <a:pt x="1016" y="717"/>
                        </a:lnTo>
                        <a:lnTo>
                          <a:pt x="1017" y="717"/>
                        </a:lnTo>
                        <a:lnTo>
                          <a:pt x="1019" y="717"/>
                        </a:lnTo>
                        <a:lnTo>
                          <a:pt x="1021" y="717"/>
                        </a:lnTo>
                        <a:lnTo>
                          <a:pt x="1022" y="717"/>
                        </a:lnTo>
                        <a:lnTo>
                          <a:pt x="1024" y="717"/>
                        </a:lnTo>
                        <a:lnTo>
                          <a:pt x="1025" y="717"/>
                        </a:lnTo>
                        <a:lnTo>
                          <a:pt x="1027" y="717"/>
                        </a:lnTo>
                        <a:lnTo>
                          <a:pt x="1029" y="717"/>
                        </a:lnTo>
                        <a:lnTo>
                          <a:pt x="1030" y="717"/>
                        </a:lnTo>
                        <a:lnTo>
                          <a:pt x="1032" y="717"/>
                        </a:lnTo>
                        <a:lnTo>
                          <a:pt x="1034" y="717"/>
                        </a:lnTo>
                        <a:lnTo>
                          <a:pt x="1035" y="717"/>
                        </a:lnTo>
                        <a:lnTo>
                          <a:pt x="1037" y="717"/>
                        </a:lnTo>
                        <a:lnTo>
                          <a:pt x="1038" y="717"/>
                        </a:lnTo>
                        <a:lnTo>
                          <a:pt x="1040" y="717"/>
                        </a:lnTo>
                        <a:lnTo>
                          <a:pt x="1041" y="717"/>
                        </a:lnTo>
                        <a:lnTo>
                          <a:pt x="1043" y="717"/>
                        </a:lnTo>
                        <a:lnTo>
                          <a:pt x="1045" y="717"/>
                        </a:lnTo>
                        <a:lnTo>
                          <a:pt x="1046" y="717"/>
                        </a:lnTo>
                        <a:lnTo>
                          <a:pt x="1048" y="717"/>
                        </a:lnTo>
                        <a:lnTo>
                          <a:pt x="1050" y="717"/>
                        </a:lnTo>
                        <a:lnTo>
                          <a:pt x="1051" y="717"/>
                        </a:lnTo>
                        <a:lnTo>
                          <a:pt x="1053" y="717"/>
                        </a:lnTo>
                        <a:lnTo>
                          <a:pt x="1054" y="717"/>
                        </a:lnTo>
                        <a:lnTo>
                          <a:pt x="1056" y="717"/>
                        </a:lnTo>
                        <a:lnTo>
                          <a:pt x="1057" y="717"/>
                        </a:lnTo>
                        <a:lnTo>
                          <a:pt x="1059" y="717"/>
                        </a:lnTo>
                        <a:lnTo>
                          <a:pt x="1061" y="717"/>
                        </a:lnTo>
                        <a:lnTo>
                          <a:pt x="1062" y="717"/>
                        </a:lnTo>
                        <a:lnTo>
                          <a:pt x="1064" y="717"/>
                        </a:lnTo>
                        <a:lnTo>
                          <a:pt x="1066" y="717"/>
                        </a:lnTo>
                        <a:lnTo>
                          <a:pt x="1067" y="717"/>
                        </a:lnTo>
                        <a:lnTo>
                          <a:pt x="1069" y="717"/>
                        </a:lnTo>
                        <a:lnTo>
                          <a:pt x="1070" y="717"/>
                        </a:lnTo>
                        <a:lnTo>
                          <a:pt x="1072" y="717"/>
                        </a:lnTo>
                        <a:lnTo>
                          <a:pt x="1074" y="717"/>
                        </a:lnTo>
                        <a:lnTo>
                          <a:pt x="1075" y="717"/>
                        </a:lnTo>
                        <a:lnTo>
                          <a:pt x="1077" y="717"/>
                        </a:lnTo>
                        <a:lnTo>
                          <a:pt x="1079" y="717"/>
                        </a:lnTo>
                        <a:lnTo>
                          <a:pt x="1080" y="717"/>
                        </a:lnTo>
                        <a:lnTo>
                          <a:pt x="1082" y="717"/>
                        </a:lnTo>
                        <a:lnTo>
                          <a:pt x="1084" y="717"/>
                        </a:lnTo>
                        <a:lnTo>
                          <a:pt x="1085" y="717"/>
                        </a:lnTo>
                        <a:lnTo>
                          <a:pt x="1086" y="717"/>
                        </a:lnTo>
                        <a:lnTo>
                          <a:pt x="1088" y="717"/>
                        </a:lnTo>
                        <a:lnTo>
                          <a:pt x="1090" y="717"/>
                        </a:lnTo>
                        <a:lnTo>
                          <a:pt x="1091" y="717"/>
                        </a:lnTo>
                        <a:lnTo>
                          <a:pt x="1093" y="717"/>
                        </a:lnTo>
                        <a:lnTo>
                          <a:pt x="1095" y="717"/>
                        </a:lnTo>
                        <a:lnTo>
                          <a:pt x="1096" y="717"/>
                        </a:lnTo>
                        <a:lnTo>
                          <a:pt x="1098" y="717"/>
                        </a:lnTo>
                        <a:lnTo>
                          <a:pt x="1100" y="717"/>
                        </a:lnTo>
                        <a:lnTo>
                          <a:pt x="1101" y="717"/>
                        </a:lnTo>
                        <a:lnTo>
                          <a:pt x="1103" y="717"/>
                        </a:lnTo>
                        <a:lnTo>
                          <a:pt x="1104" y="717"/>
                        </a:lnTo>
                        <a:lnTo>
                          <a:pt x="1106" y="717"/>
                        </a:lnTo>
                        <a:lnTo>
                          <a:pt x="1107" y="717"/>
                        </a:lnTo>
                        <a:lnTo>
                          <a:pt x="1109" y="717"/>
                        </a:lnTo>
                        <a:lnTo>
                          <a:pt x="1111" y="717"/>
                        </a:lnTo>
                        <a:lnTo>
                          <a:pt x="1112" y="717"/>
                        </a:lnTo>
                        <a:lnTo>
                          <a:pt x="1114" y="717"/>
                        </a:lnTo>
                        <a:lnTo>
                          <a:pt x="1116" y="717"/>
                        </a:lnTo>
                        <a:lnTo>
                          <a:pt x="1117" y="717"/>
                        </a:lnTo>
                        <a:lnTo>
                          <a:pt x="1119" y="717"/>
                        </a:lnTo>
                        <a:lnTo>
                          <a:pt x="1120" y="717"/>
                        </a:lnTo>
                        <a:lnTo>
                          <a:pt x="1122" y="717"/>
                        </a:lnTo>
                        <a:lnTo>
                          <a:pt x="1124" y="717"/>
                        </a:lnTo>
                        <a:lnTo>
                          <a:pt x="1125" y="717"/>
                        </a:lnTo>
                      </a:path>
                    </a:pathLst>
                  </a:custGeom>
                  <a:noFill/>
                  <a:ln w="15875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0" name="Freeform 247">
                    <a:extLst>
                      <a:ext uri="{FF2B5EF4-FFF2-40B4-BE49-F238E27FC236}">
                        <a16:creationId xmlns:a16="http://schemas.microsoft.com/office/drawing/2014/main" id="{27DADBF3-6B33-1029-C987-47252B62DB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1" name="Freeform 248">
                    <a:extLst>
                      <a:ext uri="{FF2B5EF4-FFF2-40B4-BE49-F238E27FC236}">
                        <a16:creationId xmlns:a16="http://schemas.microsoft.com/office/drawing/2014/main" id="{F769F205-462F-3772-F044-D7EB10F56B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539"/>
                    <a:ext cx="1125" cy="684"/>
                  </a:xfrm>
                  <a:custGeom>
                    <a:avLst/>
                    <a:gdLst>
                      <a:gd name="T0" fmla="*/ 16 w 1125"/>
                      <a:gd name="T1" fmla="*/ 684 h 684"/>
                      <a:gd name="T2" fmla="*/ 34 w 1125"/>
                      <a:gd name="T3" fmla="*/ 684 h 684"/>
                      <a:gd name="T4" fmla="*/ 51 w 1125"/>
                      <a:gd name="T5" fmla="*/ 684 h 684"/>
                      <a:gd name="T6" fmla="*/ 69 w 1125"/>
                      <a:gd name="T7" fmla="*/ 684 h 684"/>
                      <a:gd name="T8" fmla="*/ 87 w 1125"/>
                      <a:gd name="T9" fmla="*/ 684 h 684"/>
                      <a:gd name="T10" fmla="*/ 104 w 1125"/>
                      <a:gd name="T11" fmla="*/ 684 h 684"/>
                      <a:gd name="T12" fmla="*/ 122 w 1125"/>
                      <a:gd name="T13" fmla="*/ 684 h 684"/>
                      <a:gd name="T14" fmla="*/ 140 w 1125"/>
                      <a:gd name="T15" fmla="*/ 684 h 684"/>
                      <a:gd name="T16" fmla="*/ 158 w 1125"/>
                      <a:gd name="T17" fmla="*/ 684 h 684"/>
                      <a:gd name="T18" fmla="*/ 175 w 1125"/>
                      <a:gd name="T19" fmla="*/ 684 h 684"/>
                      <a:gd name="T20" fmla="*/ 193 w 1125"/>
                      <a:gd name="T21" fmla="*/ 684 h 684"/>
                      <a:gd name="T22" fmla="*/ 211 w 1125"/>
                      <a:gd name="T23" fmla="*/ 684 h 684"/>
                      <a:gd name="T24" fmla="*/ 228 w 1125"/>
                      <a:gd name="T25" fmla="*/ 684 h 684"/>
                      <a:gd name="T26" fmla="*/ 246 w 1125"/>
                      <a:gd name="T27" fmla="*/ 684 h 684"/>
                      <a:gd name="T28" fmla="*/ 264 w 1125"/>
                      <a:gd name="T29" fmla="*/ 684 h 684"/>
                      <a:gd name="T30" fmla="*/ 282 w 1125"/>
                      <a:gd name="T31" fmla="*/ 684 h 684"/>
                      <a:gd name="T32" fmla="*/ 299 w 1125"/>
                      <a:gd name="T33" fmla="*/ 684 h 684"/>
                      <a:gd name="T34" fmla="*/ 317 w 1125"/>
                      <a:gd name="T35" fmla="*/ 684 h 684"/>
                      <a:gd name="T36" fmla="*/ 334 w 1125"/>
                      <a:gd name="T37" fmla="*/ 684 h 684"/>
                      <a:gd name="T38" fmla="*/ 352 w 1125"/>
                      <a:gd name="T39" fmla="*/ 684 h 684"/>
                      <a:gd name="T40" fmla="*/ 370 w 1125"/>
                      <a:gd name="T41" fmla="*/ 684 h 684"/>
                      <a:gd name="T42" fmla="*/ 388 w 1125"/>
                      <a:gd name="T43" fmla="*/ 684 h 684"/>
                      <a:gd name="T44" fmla="*/ 406 w 1125"/>
                      <a:gd name="T45" fmla="*/ 684 h 684"/>
                      <a:gd name="T46" fmla="*/ 423 w 1125"/>
                      <a:gd name="T47" fmla="*/ 684 h 684"/>
                      <a:gd name="T48" fmla="*/ 441 w 1125"/>
                      <a:gd name="T49" fmla="*/ 684 h 684"/>
                      <a:gd name="T50" fmla="*/ 459 w 1125"/>
                      <a:gd name="T51" fmla="*/ 684 h 684"/>
                      <a:gd name="T52" fmla="*/ 476 w 1125"/>
                      <a:gd name="T53" fmla="*/ 684 h 684"/>
                      <a:gd name="T54" fmla="*/ 494 w 1125"/>
                      <a:gd name="T55" fmla="*/ 684 h 684"/>
                      <a:gd name="T56" fmla="*/ 512 w 1125"/>
                      <a:gd name="T57" fmla="*/ 684 h 684"/>
                      <a:gd name="T58" fmla="*/ 529 w 1125"/>
                      <a:gd name="T59" fmla="*/ 684 h 684"/>
                      <a:gd name="T60" fmla="*/ 547 w 1125"/>
                      <a:gd name="T61" fmla="*/ 684 h 684"/>
                      <a:gd name="T62" fmla="*/ 565 w 1125"/>
                      <a:gd name="T63" fmla="*/ 683 h 684"/>
                      <a:gd name="T64" fmla="*/ 583 w 1125"/>
                      <a:gd name="T65" fmla="*/ 682 h 684"/>
                      <a:gd name="T66" fmla="*/ 600 w 1125"/>
                      <a:gd name="T67" fmla="*/ 678 h 684"/>
                      <a:gd name="T68" fmla="*/ 618 w 1125"/>
                      <a:gd name="T69" fmla="*/ 672 h 684"/>
                      <a:gd name="T70" fmla="*/ 636 w 1125"/>
                      <a:gd name="T71" fmla="*/ 661 h 684"/>
                      <a:gd name="T72" fmla="*/ 653 w 1125"/>
                      <a:gd name="T73" fmla="*/ 643 h 684"/>
                      <a:gd name="T74" fmla="*/ 671 w 1125"/>
                      <a:gd name="T75" fmla="*/ 615 h 684"/>
                      <a:gd name="T76" fmla="*/ 689 w 1125"/>
                      <a:gd name="T77" fmla="*/ 573 h 684"/>
                      <a:gd name="T78" fmla="*/ 707 w 1125"/>
                      <a:gd name="T79" fmla="*/ 515 h 684"/>
                      <a:gd name="T80" fmla="*/ 724 w 1125"/>
                      <a:gd name="T81" fmla="*/ 441 h 684"/>
                      <a:gd name="T82" fmla="*/ 742 w 1125"/>
                      <a:gd name="T83" fmla="*/ 353 h 684"/>
                      <a:gd name="T84" fmla="*/ 760 w 1125"/>
                      <a:gd name="T85" fmla="*/ 257 h 684"/>
                      <a:gd name="T86" fmla="*/ 777 w 1125"/>
                      <a:gd name="T87" fmla="*/ 163 h 684"/>
                      <a:gd name="T88" fmla="*/ 795 w 1125"/>
                      <a:gd name="T89" fmla="*/ 81 h 684"/>
                      <a:gd name="T90" fmla="*/ 813 w 1125"/>
                      <a:gd name="T91" fmla="*/ 24 h 684"/>
                      <a:gd name="T92" fmla="*/ 831 w 1125"/>
                      <a:gd name="T93" fmla="*/ 0 h 684"/>
                      <a:gd name="T94" fmla="*/ 848 w 1125"/>
                      <a:gd name="T95" fmla="*/ 13 h 684"/>
                      <a:gd name="T96" fmla="*/ 866 w 1125"/>
                      <a:gd name="T97" fmla="*/ 60 h 684"/>
                      <a:gd name="T98" fmla="*/ 884 w 1125"/>
                      <a:gd name="T99" fmla="*/ 135 h 684"/>
                      <a:gd name="T100" fmla="*/ 901 w 1125"/>
                      <a:gd name="T101" fmla="*/ 227 h 684"/>
                      <a:gd name="T102" fmla="*/ 919 w 1125"/>
                      <a:gd name="T103" fmla="*/ 323 h 684"/>
                      <a:gd name="T104" fmla="*/ 937 w 1125"/>
                      <a:gd name="T105" fmla="*/ 414 h 684"/>
                      <a:gd name="T106" fmla="*/ 955 w 1125"/>
                      <a:gd name="T107" fmla="*/ 493 h 684"/>
                      <a:gd name="T108" fmla="*/ 972 w 1125"/>
                      <a:gd name="T109" fmla="*/ 556 h 684"/>
                      <a:gd name="T110" fmla="*/ 990 w 1125"/>
                      <a:gd name="T111" fmla="*/ 603 h 684"/>
                      <a:gd name="T112" fmla="*/ 1008 w 1125"/>
                      <a:gd name="T113" fmla="*/ 636 h 684"/>
                      <a:gd name="T114" fmla="*/ 1025 w 1125"/>
                      <a:gd name="T115" fmla="*/ 656 h 684"/>
                      <a:gd name="T116" fmla="*/ 1043 w 1125"/>
                      <a:gd name="T117" fmla="*/ 670 h 684"/>
                      <a:gd name="T118" fmla="*/ 1061 w 1125"/>
                      <a:gd name="T119" fmla="*/ 677 h 684"/>
                      <a:gd name="T120" fmla="*/ 1079 w 1125"/>
                      <a:gd name="T121" fmla="*/ 681 h 684"/>
                      <a:gd name="T122" fmla="*/ 1096 w 1125"/>
                      <a:gd name="T123" fmla="*/ 683 h 684"/>
                      <a:gd name="T124" fmla="*/ 1114 w 1125"/>
                      <a:gd name="T125" fmla="*/ 684 h 6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684">
                        <a:moveTo>
                          <a:pt x="0" y="684"/>
                        </a:moveTo>
                        <a:lnTo>
                          <a:pt x="1" y="684"/>
                        </a:lnTo>
                        <a:lnTo>
                          <a:pt x="3" y="684"/>
                        </a:lnTo>
                        <a:lnTo>
                          <a:pt x="5" y="684"/>
                        </a:lnTo>
                        <a:lnTo>
                          <a:pt x="6" y="684"/>
                        </a:lnTo>
                        <a:lnTo>
                          <a:pt x="8" y="684"/>
                        </a:lnTo>
                        <a:lnTo>
                          <a:pt x="9" y="684"/>
                        </a:lnTo>
                        <a:lnTo>
                          <a:pt x="11" y="684"/>
                        </a:lnTo>
                        <a:lnTo>
                          <a:pt x="13" y="684"/>
                        </a:lnTo>
                        <a:lnTo>
                          <a:pt x="14" y="684"/>
                        </a:lnTo>
                        <a:lnTo>
                          <a:pt x="16" y="684"/>
                        </a:lnTo>
                        <a:lnTo>
                          <a:pt x="18" y="684"/>
                        </a:lnTo>
                        <a:lnTo>
                          <a:pt x="19" y="684"/>
                        </a:lnTo>
                        <a:lnTo>
                          <a:pt x="20" y="684"/>
                        </a:lnTo>
                        <a:lnTo>
                          <a:pt x="22" y="684"/>
                        </a:lnTo>
                        <a:lnTo>
                          <a:pt x="24" y="684"/>
                        </a:lnTo>
                        <a:lnTo>
                          <a:pt x="25" y="684"/>
                        </a:lnTo>
                        <a:lnTo>
                          <a:pt x="27" y="684"/>
                        </a:lnTo>
                        <a:lnTo>
                          <a:pt x="29" y="684"/>
                        </a:lnTo>
                        <a:lnTo>
                          <a:pt x="30" y="684"/>
                        </a:lnTo>
                        <a:lnTo>
                          <a:pt x="32" y="684"/>
                        </a:lnTo>
                        <a:lnTo>
                          <a:pt x="34" y="684"/>
                        </a:lnTo>
                        <a:lnTo>
                          <a:pt x="35" y="684"/>
                        </a:lnTo>
                        <a:lnTo>
                          <a:pt x="37" y="684"/>
                        </a:lnTo>
                        <a:lnTo>
                          <a:pt x="38" y="684"/>
                        </a:lnTo>
                        <a:lnTo>
                          <a:pt x="40" y="684"/>
                        </a:lnTo>
                        <a:lnTo>
                          <a:pt x="42" y="684"/>
                        </a:lnTo>
                        <a:lnTo>
                          <a:pt x="43" y="684"/>
                        </a:lnTo>
                        <a:lnTo>
                          <a:pt x="45" y="684"/>
                        </a:lnTo>
                        <a:lnTo>
                          <a:pt x="47" y="684"/>
                        </a:lnTo>
                        <a:lnTo>
                          <a:pt x="48" y="684"/>
                        </a:lnTo>
                        <a:lnTo>
                          <a:pt x="50" y="684"/>
                        </a:lnTo>
                        <a:lnTo>
                          <a:pt x="51" y="684"/>
                        </a:lnTo>
                        <a:lnTo>
                          <a:pt x="53" y="684"/>
                        </a:lnTo>
                        <a:lnTo>
                          <a:pt x="54" y="684"/>
                        </a:lnTo>
                        <a:lnTo>
                          <a:pt x="56" y="684"/>
                        </a:lnTo>
                        <a:lnTo>
                          <a:pt x="58" y="684"/>
                        </a:lnTo>
                        <a:lnTo>
                          <a:pt x="59" y="684"/>
                        </a:lnTo>
                        <a:lnTo>
                          <a:pt x="61" y="684"/>
                        </a:lnTo>
                        <a:lnTo>
                          <a:pt x="63" y="684"/>
                        </a:lnTo>
                        <a:lnTo>
                          <a:pt x="64" y="684"/>
                        </a:lnTo>
                        <a:lnTo>
                          <a:pt x="66" y="684"/>
                        </a:lnTo>
                        <a:lnTo>
                          <a:pt x="68" y="684"/>
                        </a:lnTo>
                        <a:lnTo>
                          <a:pt x="69" y="684"/>
                        </a:lnTo>
                        <a:lnTo>
                          <a:pt x="70" y="684"/>
                        </a:lnTo>
                        <a:lnTo>
                          <a:pt x="72" y="684"/>
                        </a:lnTo>
                        <a:lnTo>
                          <a:pt x="74" y="684"/>
                        </a:lnTo>
                        <a:lnTo>
                          <a:pt x="75" y="684"/>
                        </a:lnTo>
                        <a:lnTo>
                          <a:pt x="77" y="684"/>
                        </a:lnTo>
                        <a:lnTo>
                          <a:pt x="79" y="684"/>
                        </a:lnTo>
                        <a:lnTo>
                          <a:pt x="80" y="684"/>
                        </a:lnTo>
                        <a:lnTo>
                          <a:pt x="82" y="684"/>
                        </a:lnTo>
                        <a:lnTo>
                          <a:pt x="83" y="684"/>
                        </a:lnTo>
                        <a:lnTo>
                          <a:pt x="85" y="684"/>
                        </a:lnTo>
                        <a:lnTo>
                          <a:pt x="87" y="684"/>
                        </a:lnTo>
                        <a:lnTo>
                          <a:pt x="88" y="684"/>
                        </a:lnTo>
                        <a:lnTo>
                          <a:pt x="90" y="684"/>
                        </a:lnTo>
                        <a:lnTo>
                          <a:pt x="92" y="684"/>
                        </a:lnTo>
                        <a:lnTo>
                          <a:pt x="93" y="684"/>
                        </a:lnTo>
                        <a:lnTo>
                          <a:pt x="95" y="684"/>
                        </a:lnTo>
                        <a:lnTo>
                          <a:pt x="97" y="684"/>
                        </a:lnTo>
                        <a:lnTo>
                          <a:pt x="98" y="684"/>
                        </a:lnTo>
                        <a:lnTo>
                          <a:pt x="99" y="684"/>
                        </a:lnTo>
                        <a:lnTo>
                          <a:pt x="101" y="684"/>
                        </a:lnTo>
                        <a:lnTo>
                          <a:pt x="103" y="684"/>
                        </a:lnTo>
                        <a:lnTo>
                          <a:pt x="104" y="684"/>
                        </a:lnTo>
                        <a:lnTo>
                          <a:pt x="106" y="684"/>
                        </a:lnTo>
                        <a:lnTo>
                          <a:pt x="108" y="684"/>
                        </a:lnTo>
                        <a:lnTo>
                          <a:pt x="109" y="684"/>
                        </a:lnTo>
                        <a:lnTo>
                          <a:pt x="111" y="684"/>
                        </a:lnTo>
                        <a:lnTo>
                          <a:pt x="113" y="684"/>
                        </a:lnTo>
                        <a:lnTo>
                          <a:pt x="114" y="684"/>
                        </a:lnTo>
                        <a:lnTo>
                          <a:pt x="116" y="684"/>
                        </a:lnTo>
                        <a:lnTo>
                          <a:pt x="117" y="684"/>
                        </a:lnTo>
                        <a:lnTo>
                          <a:pt x="119" y="684"/>
                        </a:lnTo>
                        <a:lnTo>
                          <a:pt x="120" y="684"/>
                        </a:lnTo>
                        <a:lnTo>
                          <a:pt x="122" y="684"/>
                        </a:lnTo>
                        <a:lnTo>
                          <a:pt x="124" y="684"/>
                        </a:lnTo>
                        <a:lnTo>
                          <a:pt x="125" y="684"/>
                        </a:lnTo>
                        <a:lnTo>
                          <a:pt x="127" y="684"/>
                        </a:lnTo>
                        <a:lnTo>
                          <a:pt x="129" y="684"/>
                        </a:lnTo>
                        <a:lnTo>
                          <a:pt x="130" y="684"/>
                        </a:lnTo>
                        <a:lnTo>
                          <a:pt x="132" y="684"/>
                        </a:lnTo>
                        <a:lnTo>
                          <a:pt x="133" y="684"/>
                        </a:lnTo>
                        <a:lnTo>
                          <a:pt x="135" y="684"/>
                        </a:lnTo>
                        <a:lnTo>
                          <a:pt x="137" y="684"/>
                        </a:lnTo>
                        <a:lnTo>
                          <a:pt x="138" y="684"/>
                        </a:lnTo>
                        <a:lnTo>
                          <a:pt x="140" y="684"/>
                        </a:lnTo>
                        <a:lnTo>
                          <a:pt x="142" y="684"/>
                        </a:lnTo>
                        <a:lnTo>
                          <a:pt x="143" y="684"/>
                        </a:lnTo>
                        <a:lnTo>
                          <a:pt x="145" y="684"/>
                        </a:lnTo>
                        <a:lnTo>
                          <a:pt x="146" y="684"/>
                        </a:lnTo>
                        <a:lnTo>
                          <a:pt x="148" y="684"/>
                        </a:lnTo>
                        <a:lnTo>
                          <a:pt x="149" y="684"/>
                        </a:lnTo>
                        <a:lnTo>
                          <a:pt x="151" y="684"/>
                        </a:lnTo>
                        <a:lnTo>
                          <a:pt x="153" y="684"/>
                        </a:lnTo>
                        <a:lnTo>
                          <a:pt x="154" y="684"/>
                        </a:lnTo>
                        <a:lnTo>
                          <a:pt x="156" y="684"/>
                        </a:lnTo>
                        <a:lnTo>
                          <a:pt x="158" y="684"/>
                        </a:lnTo>
                        <a:lnTo>
                          <a:pt x="159" y="684"/>
                        </a:lnTo>
                        <a:lnTo>
                          <a:pt x="161" y="684"/>
                        </a:lnTo>
                        <a:lnTo>
                          <a:pt x="162" y="684"/>
                        </a:lnTo>
                        <a:lnTo>
                          <a:pt x="164" y="684"/>
                        </a:lnTo>
                        <a:lnTo>
                          <a:pt x="166" y="684"/>
                        </a:lnTo>
                        <a:lnTo>
                          <a:pt x="167" y="684"/>
                        </a:lnTo>
                        <a:lnTo>
                          <a:pt x="169" y="684"/>
                        </a:lnTo>
                        <a:lnTo>
                          <a:pt x="170" y="684"/>
                        </a:lnTo>
                        <a:lnTo>
                          <a:pt x="172" y="684"/>
                        </a:lnTo>
                        <a:lnTo>
                          <a:pt x="174" y="684"/>
                        </a:lnTo>
                        <a:lnTo>
                          <a:pt x="175" y="684"/>
                        </a:lnTo>
                        <a:lnTo>
                          <a:pt x="177" y="684"/>
                        </a:lnTo>
                        <a:lnTo>
                          <a:pt x="178" y="684"/>
                        </a:lnTo>
                        <a:lnTo>
                          <a:pt x="180" y="684"/>
                        </a:lnTo>
                        <a:lnTo>
                          <a:pt x="182" y="684"/>
                        </a:lnTo>
                        <a:lnTo>
                          <a:pt x="183" y="684"/>
                        </a:lnTo>
                        <a:lnTo>
                          <a:pt x="185" y="684"/>
                        </a:lnTo>
                        <a:lnTo>
                          <a:pt x="187" y="684"/>
                        </a:lnTo>
                        <a:lnTo>
                          <a:pt x="188" y="684"/>
                        </a:lnTo>
                        <a:lnTo>
                          <a:pt x="190" y="684"/>
                        </a:lnTo>
                        <a:lnTo>
                          <a:pt x="192" y="684"/>
                        </a:lnTo>
                        <a:lnTo>
                          <a:pt x="193" y="684"/>
                        </a:lnTo>
                        <a:lnTo>
                          <a:pt x="194" y="684"/>
                        </a:lnTo>
                        <a:lnTo>
                          <a:pt x="196" y="684"/>
                        </a:lnTo>
                        <a:lnTo>
                          <a:pt x="198" y="684"/>
                        </a:lnTo>
                        <a:lnTo>
                          <a:pt x="199" y="684"/>
                        </a:lnTo>
                        <a:lnTo>
                          <a:pt x="201" y="684"/>
                        </a:lnTo>
                        <a:lnTo>
                          <a:pt x="203" y="684"/>
                        </a:lnTo>
                        <a:lnTo>
                          <a:pt x="204" y="684"/>
                        </a:lnTo>
                        <a:lnTo>
                          <a:pt x="206" y="684"/>
                        </a:lnTo>
                        <a:lnTo>
                          <a:pt x="208" y="684"/>
                        </a:lnTo>
                        <a:lnTo>
                          <a:pt x="209" y="684"/>
                        </a:lnTo>
                        <a:lnTo>
                          <a:pt x="211" y="684"/>
                        </a:lnTo>
                        <a:lnTo>
                          <a:pt x="212" y="684"/>
                        </a:lnTo>
                        <a:lnTo>
                          <a:pt x="214" y="684"/>
                        </a:lnTo>
                        <a:lnTo>
                          <a:pt x="215" y="684"/>
                        </a:lnTo>
                        <a:lnTo>
                          <a:pt x="217" y="684"/>
                        </a:lnTo>
                        <a:lnTo>
                          <a:pt x="219" y="684"/>
                        </a:lnTo>
                        <a:lnTo>
                          <a:pt x="220" y="684"/>
                        </a:lnTo>
                        <a:lnTo>
                          <a:pt x="222" y="684"/>
                        </a:lnTo>
                        <a:lnTo>
                          <a:pt x="224" y="684"/>
                        </a:lnTo>
                        <a:lnTo>
                          <a:pt x="225" y="684"/>
                        </a:lnTo>
                        <a:lnTo>
                          <a:pt x="227" y="684"/>
                        </a:lnTo>
                        <a:lnTo>
                          <a:pt x="228" y="684"/>
                        </a:lnTo>
                        <a:lnTo>
                          <a:pt x="230" y="684"/>
                        </a:lnTo>
                        <a:lnTo>
                          <a:pt x="232" y="684"/>
                        </a:lnTo>
                        <a:lnTo>
                          <a:pt x="233" y="684"/>
                        </a:lnTo>
                        <a:lnTo>
                          <a:pt x="235" y="684"/>
                        </a:lnTo>
                        <a:lnTo>
                          <a:pt x="237" y="684"/>
                        </a:lnTo>
                        <a:lnTo>
                          <a:pt x="238" y="684"/>
                        </a:lnTo>
                        <a:lnTo>
                          <a:pt x="240" y="684"/>
                        </a:lnTo>
                        <a:lnTo>
                          <a:pt x="241" y="684"/>
                        </a:lnTo>
                        <a:lnTo>
                          <a:pt x="243" y="684"/>
                        </a:lnTo>
                        <a:lnTo>
                          <a:pt x="244" y="684"/>
                        </a:lnTo>
                        <a:lnTo>
                          <a:pt x="246" y="684"/>
                        </a:lnTo>
                        <a:lnTo>
                          <a:pt x="248" y="684"/>
                        </a:lnTo>
                        <a:lnTo>
                          <a:pt x="249" y="684"/>
                        </a:lnTo>
                        <a:lnTo>
                          <a:pt x="251" y="684"/>
                        </a:lnTo>
                        <a:lnTo>
                          <a:pt x="253" y="684"/>
                        </a:lnTo>
                        <a:lnTo>
                          <a:pt x="254" y="684"/>
                        </a:lnTo>
                        <a:lnTo>
                          <a:pt x="256" y="684"/>
                        </a:lnTo>
                        <a:lnTo>
                          <a:pt x="257" y="684"/>
                        </a:lnTo>
                        <a:lnTo>
                          <a:pt x="259" y="684"/>
                        </a:lnTo>
                        <a:lnTo>
                          <a:pt x="261" y="684"/>
                        </a:lnTo>
                        <a:lnTo>
                          <a:pt x="262" y="684"/>
                        </a:lnTo>
                        <a:lnTo>
                          <a:pt x="264" y="684"/>
                        </a:lnTo>
                        <a:lnTo>
                          <a:pt x="265" y="684"/>
                        </a:lnTo>
                        <a:lnTo>
                          <a:pt x="267" y="684"/>
                        </a:lnTo>
                        <a:lnTo>
                          <a:pt x="269" y="684"/>
                        </a:lnTo>
                        <a:lnTo>
                          <a:pt x="270" y="684"/>
                        </a:lnTo>
                        <a:lnTo>
                          <a:pt x="272" y="684"/>
                        </a:lnTo>
                        <a:lnTo>
                          <a:pt x="273" y="684"/>
                        </a:lnTo>
                        <a:lnTo>
                          <a:pt x="275" y="684"/>
                        </a:lnTo>
                        <a:lnTo>
                          <a:pt x="277" y="684"/>
                        </a:lnTo>
                        <a:lnTo>
                          <a:pt x="278" y="684"/>
                        </a:lnTo>
                        <a:lnTo>
                          <a:pt x="280" y="684"/>
                        </a:lnTo>
                        <a:lnTo>
                          <a:pt x="282" y="684"/>
                        </a:lnTo>
                        <a:lnTo>
                          <a:pt x="283" y="684"/>
                        </a:lnTo>
                        <a:lnTo>
                          <a:pt x="285" y="684"/>
                        </a:lnTo>
                        <a:lnTo>
                          <a:pt x="287" y="684"/>
                        </a:lnTo>
                        <a:lnTo>
                          <a:pt x="288" y="684"/>
                        </a:lnTo>
                        <a:lnTo>
                          <a:pt x="289" y="684"/>
                        </a:lnTo>
                        <a:lnTo>
                          <a:pt x="291" y="684"/>
                        </a:lnTo>
                        <a:lnTo>
                          <a:pt x="293" y="684"/>
                        </a:lnTo>
                        <a:lnTo>
                          <a:pt x="294" y="684"/>
                        </a:lnTo>
                        <a:lnTo>
                          <a:pt x="296" y="684"/>
                        </a:lnTo>
                        <a:lnTo>
                          <a:pt x="298" y="684"/>
                        </a:lnTo>
                        <a:lnTo>
                          <a:pt x="299" y="684"/>
                        </a:lnTo>
                        <a:lnTo>
                          <a:pt x="301" y="684"/>
                        </a:lnTo>
                        <a:lnTo>
                          <a:pt x="302" y="684"/>
                        </a:lnTo>
                        <a:lnTo>
                          <a:pt x="304" y="684"/>
                        </a:lnTo>
                        <a:lnTo>
                          <a:pt x="306" y="684"/>
                        </a:lnTo>
                        <a:lnTo>
                          <a:pt x="307" y="684"/>
                        </a:lnTo>
                        <a:lnTo>
                          <a:pt x="309" y="684"/>
                        </a:lnTo>
                        <a:lnTo>
                          <a:pt x="311" y="684"/>
                        </a:lnTo>
                        <a:lnTo>
                          <a:pt x="312" y="684"/>
                        </a:lnTo>
                        <a:lnTo>
                          <a:pt x="314" y="684"/>
                        </a:lnTo>
                        <a:lnTo>
                          <a:pt x="315" y="684"/>
                        </a:lnTo>
                        <a:lnTo>
                          <a:pt x="317" y="684"/>
                        </a:lnTo>
                        <a:lnTo>
                          <a:pt x="318" y="684"/>
                        </a:lnTo>
                        <a:lnTo>
                          <a:pt x="320" y="684"/>
                        </a:lnTo>
                        <a:lnTo>
                          <a:pt x="322" y="684"/>
                        </a:lnTo>
                        <a:lnTo>
                          <a:pt x="323" y="684"/>
                        </a:lnTo>
                        <a:lnTo>
                          <a:pt x="325" y="684"/>
                        </a:lnTo>
                        <a:lnTo>
                          <a:pt x="327" y="684"/>
                        </a:lnTo>
                        <a:lnTo>
                          <a:pt x="328" y="684"/>
                        </a:lnTo>
                        <a:lnTo>
                          <a:pt x="330" y="684"/>
                        </a:lnTo>
                        <a:lnTo>
                          <a:pt x="332" y="684"/>
                        </a:lnTo>
                        <a:lnTo>
                          <a:pt x="333" y="684"/>
                        </a:lnTo>
                        <a:lnTo>
                          <a:pt x="334" y="684"/>
                        </a:lnTo>
                        <a:lnTo>
                          <a:pt x="336" y="684"/>
                        </a:lnTo>
                        <a:lnTo>
                          <a:pt x="338" y="684"/>
                        </a:lnTo>
                        <a:lnTo>
                          <a:pt x="339" y="684"/>
                        </a:lnTo>
                        <a:lnTo>
                          <a:pt x="341" y="684"/>
                        </a:lnTo>
                        <a:lnTo>
                          <a:pt x="343" y="684"/>
                        </a:lnTo>
                        <a:lnTo>
                          <a:pt x="344" y="684"/>
                        </a:lnTo>
                        <a:lnTo>
                          <a:pt x="346" y="684"/>
                        </a:lnTo>
                        <a:lnTo>
                          <a:pt x="348" y="684"/>
                        </a:lnTo>
                        <a:lnTo>
                          <a:pt x="349" y="684"/>
                        </a:lnTo>
                        <a:lnTo>
                          <a:pt x="351" y="684"/>
                        </a:lnTo>
                        <a:lnTo>
                          <a:pt x="352" y="684"/>
                        </a:lnTo>
                        <a:lnTo>
                          <a:pt x="354" y="684"/>
                        </a:lnTo>
                        <a:lnTo>
                          <a:pt x="356" y="684"/>
                        </a:lnTo>
                        <a:lnTo>
                          <a:pt x="357" y="684"/>
                        </a:lnTo>
                        <a:lnTo>
                          <a:pt x="359" y="684"/>
                        </a:lnTo>
                        <a:lnTo>
                          <a:pt x="361" y="684"/>
                        </a:lnTo>
                        <a:lnTo>
                          <a:pt x="362" y="684"/>
                        </a:lnTo>
                        <a:lnTo>
                          <a:pt x="364" y="684"/>
                        </a:lnTo>
                        <a:lnTo>
                          <a:pt x="365" y="684"/>
                        </a:lnTo>
                        <a:lnTo>
                          <a:pt x="367" y="684"/>
                        </a:lnTo>
                        <a:lnTo>
                          <a:pt x="368" y="684"/>
                        </a:lnTo>
                        <a:lnTo>
                          <a:pt x="370" y="684"/>
                        </a:lnTo>
                        <a:lnTo>
                          <a:pt x="372" y="684"/>
                        </a:lnTo>
                        <a:lnTo>
                          <a:pt x="373" y="684"/>
                        </a:lnTo>
                        <a:lnTo>
                          <a:pt x="375" y="684"/>
                        </a:lnTo>
                        <a:lnTo>
                          <a:pt x="377" y="684"/>
                        </a:lnTo>
                        <a:lnTo>
                          <a:pt x="378" y="684"/>
                        </a:lnTo>
                        <a:lnTo>
                          <a:pt x="380" y="684"/>
                        </a:lnTo>
                        <a:lnTo>
                          <a:pt x="381" y="684"/>
                        </a:lnTo>
                        <a:lnTo>
                          <a:pt x="383" y="684"/>
                        </a:lnTo>
                        <a:lnTo>
                          <a:pt x="384" y="684"/>
                        </a:lnTo>
                        <a:lnTo>
                          <a:pt x="386" y="684"/>
                        </a:lnTo>
                        <a:lnTo>
                          <a:pt x="388" y="684"/>
                        </a:lnTo>
                        <a:lnTo>
                          <a:pt x="389" y="684"/>
                        </a:lnTo>
                        <a:lnTo>
                          <a:pt x="391" y="684"/>
                        </a:lnTo>
                        <a:lnTo>
                          <a:pt x="393" y="684"/>
                        </a:lnTo>
                        <a:lnTo>
                          <a:pt x="394" y="684"/>
                        </a:lnTo>
                        <a:lnTo>
                          <a:pt x="396" y="684"/>
                        </a:lnTo>
                        <a:lnTo>
                          <a:pt x="397" y="684"/>
                        </a:lnTo>
                        <a:lnTo>
                          <a:pt x="399" y="684"/>
                        </a:lnTo>
                        <a:lnTo>
                          <a:pt x="401" y="684"/>
                        </a:lnTo>
                        <a:lnTo>
                          <a:pt x="402" y="684"/>
                        </a:lnTo>
                        <a:lnTo>
                          <a:pt x="404" y="684"/>
                        </a:lnTo>
                        <a:lnTo>
                          <a:pt x="406" y="684"/>
                        </a:lnTo>
                        <a:lnTo>
                          <a:pt x="407" y="684"/>
                        </a:lnTo>
                        <a:lnTo>
                          <a:pt x="409" y="684"/>
                        </a:lnTo>
                        <a:lnTo>
                          <a:pt x="411" y="684"/>
                        </a:lnTo>
                        <a:lnTo>
                          <a:pt x="412" y="684"/>
                        </a:lnTo>
                        <a:lnTo>
                          <a:pt x="413" y="684"/>
                        </a:lnTo>
                        <a:lnTo>
                          <a:pt x="415" y="684"/>
                        </a:lnTo>
                        <a:lnTo>
                          <a:pt x="417" y="684"/>
                        </a:lnTo>
                        <a:lnTo>
                          <a:pt x="418" y="684"/>
                        </a:lnTo>
                        <a:lnTo>
                          <a:pt x="420" y="684"/>
                        </a:lnTo>
                        <a:lnTo>
                          <a:pt x="422" y="684"/>
                        </a:lnTo>
                        <a:lnTo>
                          <a:pt x="423" y="684"/>
                        </a:lnTo>
                        <a:lnTo>
                          <a:pt x="425" y="684"/>
                        </a:lnTo>
                        <a:lnTo>
                          <a:pt x="427" y="684"/>
                        </a:lnTo>
                        <a:lnTo>
                          <a:pt x="428" y="684"/>
                        </a:lnTo>
                        <a:lnTo>
                          <a:pt x="430" y="684"/>
                        </a:lnTo>
                        <a:lnTo>
                          <a:pt x="431" y="684"/>
                        </a:lnTo>
                        <a:lnTo>
                          <a:pt x="433" y="684"/>
                        </a:lnTo>
                        <a:lnTo>
                          <a:pt x="434" y="684"/>
                        </a:lnTo>
                        <a:lnTo>
                          <a:pt x="436" y="684"/>
                        </a:lnTo>
                        <a:lnTo>
                          <a:pt x="438" y="684"/>
                        </a:lnTo>
                        <a:lnTo>
                          <a:pt x="439" y="684"/>
                        </a:lnTo>
                        <a:lnTo>
                          <a:pt x="441" y="684"/>
                        </a:lnTo>
                        <a:lnTo>
                          <a:pt x="443" y="684"/>
                        </a:lnTo>
                        <a:lnTo>
                          <a:pt x="444" y="684"/>
                        </a:lnTo>
                        <a:lnTo>
                          <a:pt x="446" y="684"/>
                        </a:lnTo>
                        <a:lnTo>
                          <a:pt x="447" y="684"/>
                        </a:lnTo>
                        <a:lnTo>
                          <a:pt x="449" y="684"/>
                        </a:lnTo>
                        <a:lnTo>
                          <a:pt x="451" y="684"/>
                        </a:lnTo>
                        <a:lnTo>
                          <a:pt x="452" y="684"/>
                        </a:lnTo>
                        <a:lnTo>
                          <a:pt x="454" y="684"/>
                        </a:lnTo>
                        <a:lnTo>
                          <a:pt x="456" y="684"/>
                        </a:lnTo>
                        <a:lnTo>
                          <a:pt x="457" y="684"/>
                        </a:lnTo>
                        <a:lnTo>
                          <a:pt x="459" y="684"/>
                        </a:lnTo>
                        <a:lnTo>
                          <a:pt x="460" y="684"/>
                        </a:lnTo>
                        <a:lnTo>
                          <a:pt x="462" y="684"/>
                        </a:lnTo>
                        <a:lnTo>
                          <a:pt x="463" y="684"/>
                        </a:lnTo>
                        <a:lnTo>
                          <a:pt x="465" y="684"/>
                        </a:lnTo>
                        <a:lnTo>
                          <a:pt x="467" y="684"/>
                        </a:lnTo>
                        <a:lnTo>
                          <a:pt x="468" y="684"/>
                        </a:lnTo>
                        <a:lnTo>
                          <a:pt x="470" y="684"/>
                        </a:lnTo>
                        <a:lnTo>
                          <a:pt x="472" y="684"/>
                        </a:lnTo>
                        <a:lnTo>
                          <a:pt x="473" y="684"/>
                        </a:lnTo>
                        <a:lnTo>
                          <a:pt x="475" y="684"/>
                        </a:lnTo>
                        <a:lnTo>
                          <a:pt x="476" y="684"/>
                        </a:lnTo>
                        <a:lnTo>
                          <a:pt x="478" y="684"/>
                        </a:lnTo>
                        <a:lnTo>
                          <a:pt x="480" y="684"/>
                        </a:lnTo>
                        <a:lnTo>
                          <a:pt x="481" y="684"/>
                        </a:lnTo>
                        <a:lnTo>
                          <a:pt x="483" y="684"/>
                        </a:lnTo>
                        <a:lnTo>
                          <a:pt x="484" y="684"/>
                        </a:lnTo>
                        <a:lnTo>
                          <a:pt x="486" y="684"/>
                        </a:lnTo>
                        <a:lnTo>
                          <a:pt x="488" y="684"/>
                        </a:lnTo>
                        <a:lnTo>
                          <a:pt x="489" y="684"/>
                        </a:lnTo>
                        <a:lnTo>
                          <a:pt x="491" y="684"/>
                        </a:lnTo>
                        <a:lnTo>
                          <a:pt x="492" y="684"/>
                        </a:lnTo>
                        <a:lnTo>
                          <a:pt x="494" y="684"/>
                        </a:lnTo>
                        <a:lnTo>
                          <a:pt x="496" y="684"/>
                        </a:lnTo>
                        <a:lnTo>
                          <a:pt x="497" y="684"/>
                        </a:lnTo>
                        <a:lnTo>
                          <a:pt x="499" y="684"/>
                        </a:lnTo>
                        <a:lnTo>
                          <a:pt x="501" y="684"/>
                        </a:lnTo>
                        <a:lnTo>
                          <a:pt x="502" y="684"/>
                        </a:lnTo>
                        <a:lnTo>
                          <a:pt x="504" y="684"/>
                        </a:lnTo>
                        <a:lnTo>
                          <a:pt x="506" y="684"/>
                        </a:lnTo>
                        <a:lnTo>
                          <a:pt x="507" y="684"/>
                        </a:lnTo>
                        <a:lnTo>
                          <a:pt x="508" y="684"/>
                        </a:lnTo>
                        <a:lnTo>
                          <a:pt x="510" y="684"/>
                        </a:lnTo>
                        <a:lnTo>
                          <a:pt x="512" y="684"/>
                        </a:lnTo>
                        <a:lnTo>
                          <a:pt x="513" y="684"/>
                        </a:lnTo>
                        <a:lnTo>
                          <a:pt x="515" y="684"/>
                        </a:lnTo>
                        <a:lnTo>
                          <a:pt x="517" y="684"/>
                        </a:lnTo>
                        <a:lnTo>
                          <a:pt x="518" y="684"/>
                        </a:lnTo>
                        <a:lnTo>
                          <a:pt x="520" y="684"/>
                        </a:lnTo>
                        <a:lnTo>
                          <a:pt x="522" y="684"/>
                        </a:lnTo>
                        <a:lnTo>
                          <a:pt x="523" y="684"/>
                        </a:lnTo>
                        <a:lnTo>
                          <a:pt x="525" y="684"/>
                        </a:lnTo>
                        <a:lnTo>
                          <a:pt x="526" y="684"/>
                        </a:lnTo>
                        <a:lnTo>
                          <a:pt x="528" y="684"/>
                        </a:lnTo>
                        <a:lnTo>
                          <a:pt x="529" y="684"/>
                        </a:lnTo>
                        <a:lnTo>
                          <a:pt x="531" y="684"/>
                        </a:lnTo>
                        <a:lnTo>
                          <a:pt x="533" y="684"/>
                        </a:lnTo>
                        <a:lnTo>
                          <a:pt x="534" y="684"/>
                        </a:lnTo>
                        <a:lnTo>
                          <a:pt x="536" y="684"/>
                        </a:lnTo>
                        <a:lnTo>
                          <a:pt x="537" y="684"/>
                        </a:lnTo>
                        <a:lnTo>
                          <a:pt x="539" y="684"/>
                        </a:lnTo>
                        <a:lnTo>
                          <a:pt x="541" y="684"/>
                        </a:lnTo>
                        <a:lnTo>
                          <a:pt x="542" y="684"/>
                        </a:lnTo>
                        <a:lnTo>
                          <a:pt x="544" y="684"/>
                        </a:lnTo>
                        <a:lnTo>
                          <a:pt x="546" y="684"/>
                        </a:lnTo>
                        <a:lnTo>
                          <a:pt x="547" y="684"/>
                        </a:lnTo>
                        <a:lnTo>
                          <a:pt x="549" y="684"/>
                        </a:lnTo>
                        <a:lnTo>
                          <a:pt x="551" y="684"/>
                        </a:lnTo>
                        <a:lnTo>
                          <a:pt x="552" y="684"/>
                        </a:lnTo>
                        <a:lnTo>
                          <a:pt x="553" y="684"/>
                        </a:lnTo>
                        <a:lnTo>
                          <a:pt x="555" y="684"/>
                        </a:lnTo>
                        <a:lnTo>
                          <a:pt x="557" y="684"/>
                        </a:lnTo>
                        <a:lnTo>
                          <a:pt x="558" y="684"/>
                        </a:lnTo>
                        <a:lnTo>
                          <a:pt x="560" y="684"/>
                        </a:lnTo>
                        <a:lnTo>
                          <a:pt x="562" y="683"/>
                        </a:lnTo>
                        <a:lnTo>
                          <a:pt x="563" y="683"/>
                        </a:lnTo>
                        <a:lnTo>
                          <a:pt x="565" y="683"/>
                        </a:lnTo>
                        <a:lnTo>
                          <a:pt x="567" y="683"/>
                        </a:lnTo>
                        <a:lnTo>
                          <a:pt x="568" y="683"/>
                        </a:lnTo>
                        <a:lnTo>
                          <a:pt x="570" y="683"/>
                        </a:lnTo>
                        <a:lnTo>
                          <a:pt x="571" y="683"/>
                        </a:lnTo>
                        <a:lnTo>
                          <a:pt x="573" y="682"/>
                        </a:lnTo>
                        <a:lnTo>
                          <a:pt x="575" y="682"/>
                        </a:lnTo>
                        <a:lnTo>
                          <a:pt x="576" y="682"/>
                        </a:lnTo>
                        <a:lnTo>
                          <a:pt x="578" y="682"/>
                        </a:lnTo>
                        <a:lnTo>
                          <a:pt x="579" y="682"/>
                        </a:lnTo>
                        <a:lnTo>
                          <a:pt x="581" y="682"/>
                        </a:lnTo>
                        <a:lnTo>
                          <a:pt x="583" y="682"/>
                        </a:lnTo>
                        <a:lnTo>
                          <a:pt x="584" y="681"/>
                        </a:lnTo>
                        <a:lnTo>
                          <a:pt x="586" y="681"/>
                        </a:lnTo>
                        <a:lnTo>
                          <a:pt x="587" y="681"/>
                        </a:lnTo>
                        <a:lnTo>
                          <a:pt x="589" y="680"/>
                        </a:lnTo>
                        <a:lnTo>
                          <a:pt x="591" y="680"/>
                        </a:lnTo>
                        <a:lnTo>
                          <a:pt x="592" y="680"/>
                        </a:lnTo>
                        <a:lnTo>
                          <a:pt x="594" y="680"/>
                        </a:lnTo>
                        <a:lnTo>
                          <a:pt x="596" y="679"/>
                        </a:lnTo>
                        <a:lnTo>
                          <a:pt x="597" y="679"/>
                        </a:lnTo>
                        <a:lnTo>
                          <a:pt x="599" y="678"/>
                        </a:lnTo>
                        <a:lnTo>
                          <a:pt x="600" y="678"/>
                        </a:lnTo>
                        <a:lnTo>
                          <a:pt x="602" y="678"/>
                        </a:lnTo>
                        <a:lnTo>
                          <a:pt x="603" y="677"/>
                        </a:lnTo>
                        <a:lnTo>
                          <a:pt x="605" y="677"/>
                        </a:lnTo>
                        <a:lnTo>
                          <a:pt x="607" y="677"/>
                        </a:lnTo>
                        <a:lnTo>
                          <a:pt x="608" y="676"/>
                        </a:lnTo>
                        <a:lnTo>
                          <a:pt x="610" y="675"/>
                        </a:lnTo>
                        <a:lnTo>
                          <a:pt x="612" y="675"/>
                        </a:lnTo>
                        <a:lnTo>
                          <a:pt x="613" y="674"/>
                        </a:lnTo>
                        <a:lnTo>
                          <a:pt x="615" y="673"/>
                        </a:lnTo>
                        <a:lnTo>
                          <a:pt x="616" y="673"/>
                        </a:lnTo>
                        <a:lnTo>
                          <a:pt x="618" y="672"/>
                        </a:lnTo>
                        <a:lnTo>
                          <a:pt x="620" y="672"/>
                        </a:lnTo>
                        <a:lnTo>
                          <a:pt x="621" y="671"/>
                        </a:lnTo>
                        <a:lnTo>
                          <a:pt x="623" y="670"/>
                        </a:lnTo>
                        <a:lnTo>
                          <a:pt x="625" y="669"/>
                        </a:lnTo>
                        <a:lnTo>
                          <a:pt x="626" y="668"/>
                        </a:lnTo>
                        <a:lnTo>
                          <a:pt x="628" y="667"/>
                        </a:lnTo>
                        <a:lnTo>
                          <a:pt x="629" y="666"/>
                        </a:lnTo>
                        <a:lnTo>
                          <a:pt x="631" y="665"/>
                        </a:lnTo>
                        <a:lnTo>
                          <a:pt x="632" y="664"/>
                        </a:lnTo>
                        <a:lnTo>
                          <a:pt x="634" y="663"/>
                        </a:lnTo>
                        <a:lnTo>
                          <a:pt x="636" y="661"/>
                        </a:lnTo>
                        <a:lnTo>
                          <a:pt x="637" y="660"/>
                        </a:lnTo>
                        <a:lnTo>
                          <a:pt x="639" y="659"/>
                        </a:lnTo>
                        <a:lnTo>
                          <a:pt x="641" y="657"/>
                        </a:lnTo>
                        <a:lnTo>
                          <a:pt x="642" y="656"/>
                        </a:lnTo>
                        <a:lnTo>
                          <a:pt x="644" y="654"/>
                        </a:lnTo>
                        <a:lnTo>
                          <a:pt x="646" y="653"/>
                        </a:lnTo>
                        <a:lnTo>
                          <a:pt x="647" y="651"/>
                        </a:lnTo>
                        <a:lnTo>
                          <a:pt x="648" y="649"/>
                        </a:lnTo>
                        <a:lnTo>
                          <a:pt x="650" y="647"/>
                        </a:lnTo>
                        <a:lnTo>
                          <a:pt x="652" y="645"/>
                        </a:lnTo>
                        <a:lnTo>
                          <a:pt x="653" y="643"/>
                        </a:lnTo>
                        <a:lnTo>
                          <a:pt x="655" y="641"/>
                        </a:lnTo>
                        <a:lnTo>
                          <a:pt x="657" y="639"/>
                        </a:lnTo>
                        <a:lnTo>
                          <a:pt x="658" y="637"/>
                        </a:lnTo>
                        <a:lnTo>
                          <a:pt x="660" y="634"/>
                        </a:lnTo>
                        <a:lnTo>
                          <a:pt x="662" y="632"/>
                        </a:lnTo>
                        <a:lnTo>
                          <a:pt x="663" y="629"/>
                        </a:lnTo>
                        <a:lnTo>
                          <a:pt x="665" y="626"/>
                        </a:lnTo>
                        <a:lnTo>
                          <a:pt x="666" y="624"/>
                        </a:lnTo>
                        <a:lnTo>
                          <a:pt x="668" y="621"/>
                        </a:lnTo>
                        <a:lnTo>
                          <a:pt x="670" y="618"/>
                        </a:lnTo>
                        <a:lnTo>
                          <a:pt x="671" y="615"/>
                        </a:lnTo>
                        <a:lnTo>
                          <a:pt x="673" y="612"/>
                        </a:lnTo>
                        <a:lnTo>
                          <a:pt x="675" y="608"/>
                        </a:lnTo>
                        <a:lnTo>
                          <a:pt x="676" y="605"/>
                        </a:lnTo>
                        <a:lnTo>
                          <a:pt x="678" y="601"/>
                        </a:lnTo>
                        <a:lnTo>
                          <a:pt x="679" y="597"/>
                        </a:lnTo>
                        <a:lnTo>
                          <a:pt x="681" y="594"/>
                        </a:lnTo>
                        <a:lnTo>
                          <a:pt x="682" y="590"/>
                        </a:lnTo>
                        <a:lnTo>
                          <a:pt x="684" y="586"/>
                        </a:lnTo>
                        <a:lnTo>
                          <a:pt x="686" y="582"/>
                        </a:lnTo>
                        <a:lnTo>
                          <a:pt x="687" y="577"/>
                        </a:lnTo>
                        <a:lnTo>
                          <a:pt x="689" y="573"/>
                        </a:lnTo>
                        <a:lnTo>
                          <a:pt x="691" y="568"/>
                        </a:lnTo>
                        <a:lnTo>
                          <a:pt x="692" y="563"/>
                        </a:lnTo>
                        <a:lnTo>
                          <a:pt x="694" y="559"/>
                        </a:lnTo>
                        <a:lnTo>
                          <a:pt x="695" y="554"/>
                        </a:lnTo>
                        <a:lnTo>
                          <a:pt x="697" y="549"/>
                        </a:lnTo>
                        <a:lnTo>
                          <a:pt x="698" y="543"/>
                        </a:lnTo>
                        <a:lnTo>
                          <a:pt x="700" y="538"/>
                        </a:lnTo>
                        <a:lnTo>
                          <a:pt x="702" y="532"/>
                        </a:lnTo>
                        <a:lnTo>
                          <a:pt x="703" y="527"/>
                        </a:lnTo>
                        <a:lnTo>
                          <a:pt x="705" y="521"/>
                        </a:lnTo>
                        <a:lnTo>
                          <a:pt x="707" y="515"/>
                        </a:lnTo>
                        <a:lnTo>
                          <a:pt x="708" y="509"/>
                        </a:lnTo>
                        <a:lnTo>
                          <a:pt x="710" y="503"/>
                        </a:lnTo>
                        <a:lnTo>
                          <a:pt x="711" y="496"/>
                        </a:lnTo>
                        <a:lnTo>
                          <a:pt x="713" y="490"/>
                        </a:lnTo>
                        <a:lnTo>
                          <a:pt x="715" y="483"/>
                        </a:lnTo>
                        <a:lnTo>
                          <a:pt x="716" y="476"/>
                        </a:lnTo>
                        <a:lnTo>
                          <a:pt x="718" y="469"/>
                        </a:lnTo>
                        <a:lnTo>
                          <a:pt x="720" y="462"/>
                        </a:lnTo>
                        <a:lnTo>
                          <a:pt x="721" y="456"/>
                        </a:lnTo>
                        <a:lnTo>
                          <a:pt x="723" y="448"/>
                        </a:lnTo>
                        <a:lnTo>
                          <a:pt x="724" y="441"/>
                        </a:lnTo>
                        <a:lnTo>
                          <a:pt x="726" y="433"/>
                        </a:lnTo>
                        <a:lnTo>
                          <a:pt x="727" y="426"/>
                        </a:lnTo>
                        <a:lnTo>
                          <a:pt x="729" y="418"/>
                        </a:lnTo>
                        <a:lnTo>
                          <a:pt x="731" y="410"/>
                        </a:lnTo>
                        <a:lnTo>
                          <a:pt x="732" y="402"/>
                        </a:lnTo>
                        <a:lnTo>
                          <a:pt x="734" y="394"/>
                        </a:lnTo>
                        <a:lnTo>
                          <a:pt x="736" y="386"/>
                        </a:lnTo>
                        <a:lnTo>
                          <a:pt x="737" y="378"/>
                        </a:lnTo>
                        <a:lnTo>
                          <a:pt x="739" y="370"/>
                        </a:lnTo>
                        <a:lnTo>
                          <a:pt x="741" y="361"/>
                        </a:lnTo>
                        <a:lnTo>
                          <a:pt x="742" y="353"/>
                        </a:lnTo>
                        <a:lnTo>
                          <a:pt x="744" y="344"/>
                        </a:lnTo>
                        <a:lnTo>
                          <a:pt x="745" y="336"/>
                        </a:lnTo>
                        <a:lnTo>
                          <a:pt x="747" y="327"/>
                        </a:lnTo>
                        <a:lnTo>
                          <a:pt x="748" y="318"/>
                        </a:lnTo>
                        <a:lnTo>
                          <a:pt x="750" y="310"/>
                        </a:lnTo>
                        <a:lnTo>
                          <a:pt x="752" y="301"/>
                        </a:lnTo>
                        <a:lnTo>
                          <a:pt x="753" y="292"/>
                        </a:lnTo>
                        <a:lnTo>
                          <a:pt x="755" y="283"/>
                        </a:lnTo>
                        <a:lnTo>
                          <a:pt x="757" y="275"/>
                        </a:lnTo>
                        <a:lnTo>
                          <a:pt x="758" y="266"/>
                        </a:lnTo>
                        <a:lnTo>
                          <a:pt x="760" y="257"/>
                        </a:lnTo>
                        <a:lnTo>
                          <a:pt x="761" y="248"/>
                        </a:lnTo>
                        <a:lnTo>
                          <a:pt x="763" y="240"/>
                        </a:lnTo>
                        <a:lnTo>
                          <a:pt x="765" y="231"/>
                        </a:lnTo>
                        <a:lnTo>
                          <a:pt x="766" y="222"/>
                        </a:lnTo>
                        <a:lnTo>
                          <a:pt x="768" y="213"/>
                        </a:lnTo>
                        <a:lnTo>
                          <a:pt x="770" y="205"/>
                        </a:lnTo>
                        <a:lnTo>
                          <a:pt x="771" y="196"/>
                        </a:lnTo>
                        <a:lnTo>
                          <a:pt x="772" y="188"/>
                        </a:lnTo>
                        <a:lnTo>
                          <a:pt x="774" y="179"/>
                        </a:lnTo>
                        <a:lnTo>
                          <a:pt x="776" y="171"/>
                        </a:lnTo>
                        <a:lnTo>
                          <a:pt x="777" y="163"/>
                        </a:lnTo>
                        <a:lnTo>
                          <a:pt x="779" y="155"/>
                        </a:lnTo>
                        <a:lnTo>
                          <a:pt x="781" y="146"/>
                        </a:lnTo>
                        <a:lnTo>
                          <a:pt x="782" y="139"/>
                        </a:lnTo>
                        <a:lnTo>
                          <a:pt x="784" y="131"/>
                        </a:lnTo>
                        <a:lnTo>
                          <a:pt x="786" y="123"/>
                        </a:lnTo>
                        <a:lnTo>
                          <a:pt x="787" y="116"/>
                        </a:lnTo>
                        <a:lnTo>
                          <a:pt x="789" y="109"/>
                        </a:lnTo>
                        <a:lnTo>
                          <a:pt x="790" y="102"/>
                        </a:lnTo>
                        <a:lnTo>
                          <a:pt x="792" y="95"/>
                        </a:lnTo>
                        <a:lnTo>
                          <a:pt x="793" y="88"/>
                        </a:lnTo>
                        <a:lnTo>
                          <a:pt x="795" y="81"/>
                        </a:lnTo>
                        <a:lnTo>
                          <a:pt x="797" y="75"/>
                        </a:lnTo>
                        <a:lnTo>
                          <a:pt x="798" y="69"/>
                        </a:lnTo>
                        <a:lnTo>
                          <a:pt x="800" y="63"/>
                        </a:lnTo>
                        <a:lnTo>
                          <a:pt x="802" y="57"/>
                        </a:lnTo>
                        <a:lnTo>
                          <a:pt x="803" y="52"/>
                        </a:lnTo>
                        <a:lnTo>
                          <a:pt x="805" y="47"/>
                        </a:lnTo>
                        <a:lnTo>
                          <a:pt x="806" y="42"/>
                        </a:lnTo>
                        <a:lnTo>
                          <a:pt x="808" y="37"/>
                        </a:lnTo>
                        <a:lnTo>
                          <a:pt x="810" y="32"/>
                        </a:lnTo>
                        <a:lnTo>
                          <a:pt x="811" y="28"/>
                        </a:lnTo>
                        <a:lnTo>
                          <a:pt x="813" y="24"/>
                        </a:lnTo>
                        <a:lnTo>
                          <a:pt x="815" y="21"/>
                        </a:lnTo>
                        <a:lnTo>
                          <a:pt x="816" y="17"/>
                        </a:lnTo>
                        <a:lnTo>
                          <a:pt x="818" y="14"/>
                        </a:lnTo>
                        <a:lnTo>
                          <a:pt x="819" y="12"/>
                        </a:lnTo>
                        <a:lnTo>
                          <a:pt x="821" y="9"/>
                        </a:lnTo>
                        <a:lnTo>
                          <a:pt x="822" y="7"/>
                        </a:lnTo>
                        <a:lnTo>
                          <a:pt x="824" y="5"/>
                        </a:lnTo>
                        <a:lnTo>
                          <a:pt x="826" y="3"/>
                        </a:lnTo>
                        <a:lnTo>
                          <a:pt x="827" y="2"/>
                        </a:lnTo>
                        <a:lnTo>
                          <a:pt x="829" y="1"/>
                        </a:lnTo>
                        <a:lnTo>
                          <a:pt x="831" y="0"/>
                        </a:lnTo>
                        <a:lnTo>
                          <a:pt x="832" y="0"/>
                        </a:lnTo>
                        <a:lnTo>
                          <a:pt x="834" y="0"/>
                        </a:lnTo>
                        <a:lnTo>
                          <a:pt x="835" y="0"/>
                        </a:lnTo>
                        <a:lnTo>
                          <a:pt x="837" y="1"/>
                        </a:lnTo>
                        <a:lnTo>
                          <a:pt x="839" y="1"/>
                        </a:lnTo>
                        <a:lnTo>
                          <a:pt x="840" y="3"/>
                        </a:lnTo>
                        <a:lnTo>
                          <a:pt x="842" y="4"/>
                        </a:lnTo>
                        <a:lnTo>
                          <a:pt x="843" y="6"/>
                        </a:lnTo>
                        <a:lnTo>
                          <a:pt x="845" y="8"/>
                        </a:lnTo>
                        <a:lnTo>
                          <a:pt x="847" y="10"/>
                        </a:lnTo>
                        <a:lnTo>
                          <a:pt x="848" y="13"/>
                        </a:lnTo>
                        <a:lnTo>
                          <a:pt x="850" y="16"/>
                        </a:lnTo>
                        <a:lnTo>
                          <a:pt x="851" y="19"/>
                        </a:lnTo>
                        <a:lnTo>
                          <a:pt x="853" y="23"/>
                        </a:lnTo>
                        <a:lnTo>
                          <a:pt x="855" y="26"/>
                        </a:lnTo>
                        <a:lnTo>
                          <a:pt x="856" y="30"/>
                        </a:lnTo>
                        <a:lnTo>
                          <a:pt x="858" y="35"/>
                        </a:lnTo>
                        <a:lnTo>
                          <a:pt x="860" y="39"/>
                        </a:lnTo>
                        <a:lnTo>
                          <a:pt x="861" y="44"/>
                        </a:lnTo>
                        <a:lnTo>
                          <a:pt x="863" y="49"/>
                        </a:lnTo>
                        <a:lnTo>
                          <a:pt x="865" y="55"/>
                        </a:lnTo>
                        <a:lnTo>
                          <a:pt x="866" y="60"/>
                        </a:lnTo>
                        <a:lnTo>
                          <a:pt x="867" y="66"/>
                        </a:lnTo>
                        <a:lnTo>
                          <a:pt x="869" y="72"/>
                        </a:lnTo>
                        <a:lnTo>
                          <a:pt x="871" y="78"/>
                        </a:lnTo>
                        <a:lnTo>
                          <a:pt x="872" y="85"/>
                        </a:lnTo>
                        <a:lnTo>
                          <a:pt x="874" y="92"/>
                        </a:lnTo>
                        <a:lnTo>
                          <a:pt x="876" y="98"/>
                        </a:lnTo>
                        <a:lnTo>
                          <a:pt x="877" y="105"/>
                        </a:lnTo>
                        <a:lnTo>
                          <a:pt x="879" y="112"/>
                        </a:lnTo>
                        <a:lnTo>
                          <a:pt x="881" y="120"/>
                        </a:lnTo>
                        <a:lnTo>
                          <a:pt x="882" y="127"/>
                        </a:lnTo>
                        <a:lnTo>
                          <a:pt x="884" y="135"/>
                        </a:lnTo>
                        <a:lnTo>
                          <a:pt x="885" y="143"/>
                        </a:lnTo>
                        <a:lnTo>
                          <a:pt x="887" y="151"/>
                        </a:lnTo>
                        <a:lnTo>
                          <a:pt x="889" y="159"/>
                        </a:lnTo>
                        <a:lnTo>
                          <a:pt x="890" y="167"/>
                        </a:lnTo>
                        <a:lnTo>
                          <a:pt x="892" y="175"/>
                        </a:lnTo>
                        <a:lnTo>
                          <a:pt x="893" y="184"/>
                        </a:lnTo>
                        <a:lnTo>
                          <a:pt x="895" y="192"/>
                        </a:lnTo>
                        <a:lnTo>
                          <a:pt x="897" y="200"/>
                        </a:lnTo>
                        <a:lnTo>
                          <a:pt x="898" y="209"/>
                        </a:lnTo>
                        <a:lnTo>
                          <a:pt x="900" y="218"/>
                        </a:lnTo>
                        <a:lnTo>
                          <a:pt x="901" y="227"/>
                        </a:lnTo>
                        <a:lnTo>
                          <a:pt x="903" y="235"/>
                        </a:lnTo>
                        <a:lnTo>
                          <a:pt x="905" y="244"/>
                        </a:lnTo>
                        <a:lnTo>
                          <a:pt x="906" y="253"/>
                        </a:lnTo>
                        <a:lnTo>
                          <a:pt x="908" y="262"/>
                        </a:lnTo>
                        <a:lnTo>
                          <a:pt x="910" y="270"/>
                        </a:lnTo>
                        <a:lnTo>
                          <a:pt x="911" y="279"/>
                        </a:lnTo>
                        <a:lnTo>
                          <a:pt x="913" y="288"/>
                        </a:lnTo>
                        <a:lnTo>
                          <a:pt x="914" y="297"/>
                        </a:lnTo>
                        <a:lnTo>
                          <a:pt x="916" y="306"/>
                        </a:lnTo>
                        <a:lnTo>
                          <a:pt x="917" y="314"/>
                        </a:lnTo>
                        <a:lnTo>
                          <a:pt x="919" y="323"/>
                        </a:lnTo>
                        <a:lnTo>
                          <a:pt x="921" y="332"/>
                        </a:lnTo>
                        <a:lnTo>
                          <a:pt x="922" y="340"/>
                        </a:lnTo>
                        <a:lnTo>
                          <a:pt x="924" y="349"/>
                        </a:lnTo>
                        <a:lnTo>
                          <a:pt x="926" y="357"/>
                        </a:lnTo>
                        <a:lnTo>
                          <a:pt x="927" y="366"/>
                        </a:lnTo>
                        <a:lnTo>
                          <a:pt x="929" y="374"/>
                        </a:lnTo>
                        <a:lnTo>
                          <a:pt x="930" y="382"/>
                        </a:lnTo>
                        <a:lnTo>
                          <a:pt x="932" y="391"/>
                        </a:lnTo>
                        <a:lnTo>
                          <a:pt x="934" y="398"/>
                        </a:lnTo>
                        <a:lnTo>
                          <a:pt x="935" y="406"/>
                        </a:lnTo>
                        <a:lnTo>
                          <a:pt x="937" y="414"/>
                        </a:lnTo>
                        <a:lnTo>
                          <a:pt x="939" y="422"/>
                        </a:lnTo>
                        <a:lnTo>
                          <a:pt x="940" y="430"/>
                        </a:lnTo>
                        <a:lnTo>
                          <a:pt x="942" y="437"/>
                        </a:lnTo>
                        <a:lnTo>
                          <a:pt x="943" y="445"/>
                        </a:lnTo>
                        <a:lnTo>
                          <a:pt x="945" y="452"/>
                        </a:lnTo>
                        <a:lnTo>
                          <a:pt x="946" y="459"/>
                        </a:lnTo>
                        <a:lnTo>
                          <a:pt x="948" y="466"/>
                        </a:lnTo>
                        <a:lnTo>
                          <a:pt x="950" y="473"/>
                        </a:lnTo>
                        <a:lnTo>
                          <a:pt x="951" y="480"/>
                        </a:lnTo>
                        <a:lnTo>
                          <a:pt x="953" y="487"/>
                        </a:lnTo>
                        <a:lnTo>
                          <a:pt x="955" y="493"/>
                        </a:lnTo>
                        <a:lnTo>
                          <a:pt x="956" y="500"/>
                        </a:lnTo>
                        <a:lnTo>
                          <a:pt x="958" y="506"/>
                        </a:lnTo>
                        <a:lnTo>
                          <a:pt x="960" y="512"/>
                        </a:lnTo>
                        <a:lnTo>
                          <a:pt x="961" y="518"/>
                        </a:lnTo>
                        <a:lnTo>
                          <a:pt x="962" y="524"/>
                        </a:lnTo>
                        <a:lnTo>
                          <a:pt x="964" y="530"/>
                        </a:lnTo>
                        <a:lnTo>
                          <a:pt x="966" y="535"/>
                        </a:lnTo>
                        <a:lnTo>
                          <a:pt x="967" y="541"/>
                        </a:lnTo>
                        <a:lnTo>
                          <a:pt x="969" y="546"/>
                        </a:lnTo>
                        <a:lnTo>
                          <a:pt x="971" y="551"/>
                        </a:lnTo>
                        <a:lnTo>
                          <a:pt x="972" y="556"/>
                        </a:lnTo>
                        <a:lnTo>
                          <a:pt x="974" y="561"/>
                        </a:lnTo>
                        <a:lnTo>
                          <a:pt x="976" y="566"/>
                        </a:lnTo>
                        <a:lnTo>
                          <a:pt x="977" y="571"/>
                        </a:lnTo>
                        <a:lnTo>
                          <a:pt x="979" y="575"/>
                        </a:lnTo>
                        <a:lnTo>
                          <a:pt x="980" y="580"/>
                        </a:lnTo>
                        <a:lnTo>
                          <a:pt x="982" y="584"/>
                        </a:lnTo>
                        <a:lnTo>
                          <a:pt x="984" y="588"/>
                        </a:lnTo>
                        <a:lnTo>
                          <a:pt x="985" y="592"/>
                        </a:lnTo>
                        <a:lnTo>
                          <a:pt x="987" y="596"/>
                        </a:lnTo>
                        <a:lnTo>
                          <a:pt x="989" y="600"/>
                        </a:lnTo>
                        <a:lnTo>
                          <a:pt x="990" y="603"/>
                        </a:lnTo>
                        <a:lnTo>
                          <a:pt x="991" y="607"/>
                        </a:lnTo>
                        <a:lnTo>
                          <a:pt x="993" y="610"/>
                        </a:lnTo>
                        <a:lnTo>
                          <a:pt x="995" y="613"/>
                        </a:lnTo>
                        <a:lnTo>
                          <a:pt x="996" y="616"/>
                        </a:lnTo>
                        <a:lnTo>
                          <a:pt x="998" y="619"/>
                        </a:lnTo>
                        <a:lnTo>
                          <a:pt x="1000" y="622"/>
                        </a:lnTo>
                        <a:lnTo>
                          <a:pt x="1001" y="625"/>
                        </a:lnTo>
                        <a:lnTo>
                          <a:pt x="1003" y="628"/>
                        </a:lnTo>
                        <a:lnTo>
                          <a:pt x="1005" y="631"/>
                        </a:lnTo>
                        <a:lnTo>
                          <a:pt x="1006" y="633"/>
                        </a:lnTo>
                        <a:lnTo>
                          <a:pt x="1008" y="636"/>
                        </a:lnTo>
                        <a:lnTo>
                          <a:pt x="1009" y="638"/>
                        </a:lnTo>
                        <a:lnTo>
                          <a:pt x="1011" y="640"/>
                        </a:lnTo>
                        <a:lnTo>
                          <a:pt x="1012" y="642"/>
                        </a:lnTo>
                        <a:lnTo>
                          <a:pt x="1014" y="644"/>
                        </a:lnTo>
                        <a:lnTo>
                          <a:pt x="1016" y="646"/>
                        </a:lnTo>
                        <a:lnTo>
                          <a:pt x="1017" y="648"/>
                        </a:lnTo>
                        <a:lnTo>
                          <a:pt x="1019" y="650"/>
                        </a:lnTo>
                        <a:lnTo>
                          <a:pt x="1021" y="652"/>
                        </a:lnTo>
                        <a:lnTo>
                          <a:pt x="1022" y="653"/>
                        </a:lnTo>
                        <a:lnTo>
                          <a:pt x="1024" y="655"/>
                        </a:lnTo>
                        <a:lnTo>
                          <a:pt x="1025" y="656"/>
                        </a:lnTo>
                        <a:lnTo>
                          <a:pt x="1027" y="658"/>
                        </a:lnTo>
                        <a:lnTo>
                          <a:pt x="1029" y="660"/>
                        </a:lnTo>
                        <a:lnTo>
                          <a:pt x="1030" y="661"/>
                        </a:lnTo>
                        <a:lnTo>
                          <a:pt x="1032" y="662"/>
                        </a:lnTo>
                        <a:lnTo>
                          <a:pt x="1034" y="663"/>
                        </a:lnTo>
                        <a:lnTo>
                          <a:pt x="1035" y="665"/>
                        </a:lnTo>
                        <a:lnTo>
                          <a:pt x="1037" y="665"/>
                        </a:lnTo>
                        <a:lnTo>
                          <a:pt x="1038" y="667"/>
                        </a:lnTo>
                        <a:lnTo>
                          <a:pt x="1040" y="668"/>
                        </a:lnTo>
                        <a:lnTo>
                          <a:pt x="1041" y="668"/>
                        </a:lnTo>
                        <a:lnTo>
                          <a:pt x="1043" y="670"/>
                        </a:lnTo>
                        <a:lnTo>
                          <a:pt x="1045" y="670"/>
                        </a:lnTo>
                        <a:lnTo>
                          <a:pt x="1046" y="671"/>
                        </a:lnTo>
                        <a:lnTo>
                          <a:pt x="1048" y="672"/>
                        </a:lnTo>
                        <a:lnTo>
                          <a:pt x="1050" y="673"/>
                        </a:lnTo>
                        <a:lnTo>
                          <a:pt x="1051" y="673"/>
                        </a:lnTo>
                        <a:lnTo>
                          <a:pt x="1053" y="674"/>
                        </a:lnTo>
                        <a:lnTo>
                          <a:pt x="1054" y="675"/>
                        </a:lnTo>
                        <a:lnTo>
                          <a:pt x="1056" y="675"/>
                        </a:lnTo>
                        <a:lnTo>
                          <a:pt x="1057" y="676"/>
                        </a:lnTo>
                        <a:lnTo>
                          <a:pt x="1059" y="676"/>
                        </a:lnTo>
                        <a:lnTo>
                          <a:pt x="1061" y="677"/>
                        </a:lnTo>
                        <a:lnTo>
                          <a:pt x="1062" y="677"/>
                        </a:lnTo>
                        <a:lnTo>
                          <a:pt x="1064" y="678"/>
                        </a:lnTo>
                        <a:lnTo>
                          <a:pt x="1066" y="678"/>
                        </a:lnTo>
                        <a:lnTo>
                          <a:pt x="1067" y="678"/>
                        </a:lnTo>
                        <a:lnTo>
                          <a:pt x="1069" y="679"/>
                        </a:lnTo>
                        <a:lnTo>
                          <a:pt x="1070" y="679"/>
                        </a:lnTo>
                        <a:lnTo>
                          <a:pt x="1072" y="680"/>
                        </a:lnTo>
                        <a:lnTo>
                          <a:pt x="1074" y="680"/>
                        </a:lnTo>
                        <a:lnTo>
                          <a:pt x="1075" y="680"/>
                        </a:lnTo>
                        <a:lnTo>
                          <a:pt x="1077" y="680"/>
                        </a:lnTo>
                        <a:lnTo>
                          <a:pt x="1079" y="681"/>
                        </a:lnTo>
                        <a:lnTo>
                          <a:pt x="1080" y="681"/>
                        </a:lnTo>
                        <a:lnTo>
                          <a:pt x="1082" y="681"/>
                        </a:lnTo>
                        <a:lnTo>
                          <a:pt x="1084" y="682"/>
                        </a:lnTo>
                        <a:lnTo>
                          <a:pt x="1085" y="682"/>
                        </a:lnTo>
                        <a:lnTo>
                          <a:pt x="1086" y="682"/>
                        </a:lnTo>
                        <a:lnTo>
                          <a:pt x="1088" y="682"/>
                        </a:lnTo>
                        <a:lnTo>
                          <a:pt x="1090" y="682"/>
                        </a:lnTo>
                        <a:lnTo>
                          <a:pt x="1091" y="682"/>
                        </a:lnTo>
                        <a:lnTo>
                          <a:pt x="1093" y="682"/>
                        </a:lnTo>
                        <a:lnTo>
                          <a:pt x="1095" y="683"/>
                        </a:lnTo>
                        <a:lnTo>
                          <a:pt x="1096" y="683"/>
                        </a:lnTo>
                        <a:lnTo>
                          <a:pt x="1098" y="683"/>
                        </a:lnTo>
                        <a:lnTo>
                          <a:pt x="1100" y="683"/>
                        </a:lnTo>
                        <a:lnTo>
                          <a:pt x="1101" y="683"/>
                        </a:lnTo>
                        <a:lnTo>
                          <a:pt x="1103" y="683"/>
                        </a:lnTo>
                        <a:lnTo>
                          <a:pt x="1104" y="683"/>
                        </a:lnTo>
                        <a:lnTo>
                          <a:pt x="1106" y="684"/>
                        </a:lnTo>
                        <a:lnTo>
                          <a:pt x="1107" y="684"/>
                        </a:lnTo>
                        <a:lnTo>
                          <a:pt x="1109" y="684"/>
                        </a:lnTo>
                        <a:lnTo>
                          <a:pt x="1111" y="684"/>
                        </a:lnTo>
                        <a:lnTo>
                          <a:pt x="1112" y="684"/>
                        </a:lnTo>
                        <a:lnTo>
                          <a:pt x="1114" y="684"/>
                        </a:lnTo>
                        <a:lnTo>
                          <a:pt x="1116" y="684"/>
                        </a:lnTo>
                        <a:lnTo>
                          <a:pt x="1117" y="684"/>
                        </a:lnTo>
                        <a:lnTo>
                          <a:pt x="1119" y="684"/>
                        </a:lnTo>
                        <a:lnTo>
                          <a:pt x="1120" y="684"/>
                        </a:lnTo>
                        <a:lnTo>
                          <a:pt x="1122" y="684"/>
                        </a:lnTo>
                        <a:lnTo>
                          <a:pt x="1124" y="684"/>
                        </a:lnTo>
                        <a:lnTo>
                          <a:pt x="1125" y="684"/>
                        </a:lnTo>
                      </a:path>
                    </a:pathLst>
                  </a:custGeom>
                  <a:noFill/>
                  <a:ln w="15875">
                    <a:solidFill>
                      <a:srgbClr val="80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2" name="Freeform 249">
                    <a:extLst>
                      <a:ext uri="{FF2B5EF4-FFF2-40B4-BE49-F238E27FC236}">
                        <a16:creationId xmlns:a16="http://schemas.microsoft.com/office/drawing/2014/main" id="{E4E89E23-D192-8612-E220-B5293ED14F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223"/>
                    <a:ext cx="483" cy="0"/>
                  </a:xfrm>
                  <a:custGeom>
                    <a:avLst/>
                    <a:gdLst>
                      <a:gd name="T0" fmla="*/ 7 w 483"/>
                      <a:gd name="T1" fmla="*/ 15 w 483"/>
                      <a:gd name="T2" fmla="*/ 23 w 483"/>
                      <a:gd name="T3" fmla="*/ 31 w 483"/>
                      <a:gd name="T4" fmla="*/ 39 w 483"/>
                      <a:gd name="T5" fmla="*/ 47 w 483"/>
                      <a:gd name="T6" fmla="*/ 55 w 483"/>
                      <a:gd name="T7" fmla="*/ 63 w 483"/>
                      <a:gd name="T8" fmla="*/ 71 w 483"/>
                      <a:gd name="T9" fmla="*/ 79 w 483"/>
                      <a:gd name="T10" fmla="*/ 87 w 483"/>
                      <a:gd name="T11" fmla="*/ 95 w 483"/>
                      <a:gd name="T12" fmla="*/ 103 w 483"/>
                      <a:gd name="T13" fmla="*/ 111 w 483"/>
                      <a:gd name="T14" fmla="*/ 119 w 483"/>
                      <a:gd name="T15" fmla="*/ 128 w 483"/>
                      <a:gd name="T16" fmla="*/ 135 w 483"/>
                      <a:gd name="T17" fmla="*/ 144 w 483"/>
                      <a:gd name="T18" fmla="*/ 151 w 483"/>
                      <a:gd name="T19" fmla="*/ 160 w 483"/>
                      <a:gd name="T20" fmla="*/ 168 w 483"/>
                      <a:gd name="T21" fmla="*/ 176 w 483"/>
                      <a:gd name="T22" fmla="*/ 184 w 483"/>
                      <a:gd name="T23" fmla="*/ 192 w 483"/>
                      <a:gd name="T24" fmla="*/ 200 w 483"/>
                      <a:gd name="T25" fmla="*/ 208 w 483"/>
                      <a:gd name="T26" fmla="*/ 216 w 483"/>
                      <a:gd name="T27" fmla="*/ 224 w 483"/>
                      <a:gd name="T28" fmla="*/ 232 w 483"/>
                      <a:gd name="T29" fmla="*/ 240 w 483"/>
                      <a:gd name="T30" fmla="*/ 248 w 483"/>
                      <a:gd name="T31" fmla="*/ 256 w 483"/>
                      <a:gd name="T32" fmla="*/ 264 w 483"/>
                      <a:gd name="T33" fmla="*/ 273 w 483"/>
                      <a:gd name="T34" fmla="*/ 280 w 483"/>
                      <a:gd name="T35" fmla="*/ 289 w 483"/>
                      <a:gd name="T36" fmla="*/ 296 w 483"/>
                      <a:gd name="T37" fmla="*/ 305 w 483"/>
                      <a:gd name="T38" fmla="*/ 313 w 483"/>
                      <a:gd name="T39" fmla="*/ 321 w 483"/>
                      <a:gd name="T40" fmla="*/ 329 w 483"/>
                      <a:gd name="T41" fmla="*/ 337 w 483"/>
                      <a:gd name="T42" fmla="*/ 345 w 483"/>
                      <a:gd name="T43" fmla="*/ 353 w 483"/>
                      <a:gd name="T44" fmla="*/ 361 w 483"/>
                      <a:gd name="T45" fmla="*/ 369 w 483"/>
                      <a:gd name="T46" fmla="*/ 377 w 483"/>
                      <a:gd name="T47" fmla="*/ 385 w 483"/>
                      <a:gd name="T48" fmla="*/ 393 w 483"/>
                      <a:gd name="T49" fmla="*/ 401 w 483"/>
                      <a:gd name="T50" fmla="*/ 409 w 483"/>
                      <a:gd name="T51" fmla="*/ 417 w 483"/>
                      <a:gd name="T52" fmla="*/ 425 w 483"/>
                      <a:gd name="T53" fmla="*/ 433 w 483"/>
                      <a:gd name="T54" fmla="*/ 442 w 483"/>
                      <a:gd name="T55" fmla="*/ 449 w 483"/>
                      <a:gd name="T56" fmla="*/ 458 w 483"/>
                      <a:gd name="T57" fmla="*/ 465 w 483"/>
                      <a:gd name="T58" fmla="*/ 474 w 483"/>
                      <a:gd name="T59" fmla="*/ 482 w 4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</a:cxnLst>
                    <a:rect l="0" t="0" r="r" b="b"/>
                    <a:pathLst>
                      <a:path w="483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5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20" y="0"/>
                        </a:lnTo>
                        <a:lnTo>
                          <a:pt x="21" y="0"/>
                        </a:lnTo>
                        <a:lnTo>
                          <a:pt x="23" y="0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lnTo>
                          <a:pt x="29" y="0"/>
                        </a:lnTo>
                        <a:lnTo>
                          <a:pt x="31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6" y="0"/>
                        </a:lnTo>
                        <a:lnTo>
                          <a:pt x="37" y="0"/>
                        </a:lnTo>
                        <a:lnTo>
                          <a:pt x="39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0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5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60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5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3" y="0"/>
                        </a:lnTo>
                        <a:lnTo>
                          <a:pt x="74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lnTo>
                          <a:pt x="79" y="0"/>
                        </a:lnTo>
                        <a:lnTo>
                          <a:pt x="81" y="0"/>
                        </a:lnTo>
                        <a:lnTo>
                          <a:pt x="82" y="0"/>
                        </a:lnTo>
                        <a:lnTo>
                          <a:pt x="84" y="0"/>
                        </a:lnTo>
                        <a:lnTo>
                          <a:pt x="86" y="0"/>
                        </a:lnTo>
                        <a:lnTo>
                          <a:pt x="87" y="0"/>
                        </a:lnTo>
                        <a:lnTo>
                          <a:pt x="89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4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10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5" y="0"/>
                        </a:lnTo>
                        <a:lnTo>
                          <a:pt x="116" y="0"/>
                        </a:lnTo>
                        <a:lnTo>
                          <a:pt x="118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28" y="0"/>
                        </a:lnTo>
                        <a:lnTo>
                          <a:pt x="129" y="0"/>
                        </a:lnTo>
                        <a:lnTo>
                          <a:pt x="131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9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4" y="0"/>
                        </a:lnTo>
                        <a:lnTo>
                          <a:pt x="145" y="0"/>
                        </a:lnTo>
                        <a:lnTo>
                          <a:pt x="147" y="0"/>
                        </a:lnTo>
                        <a:lnTo>
                          <a:pt x="149" y="0"/>
                        </a:lnTo>
                        <a:lnTo>
                          <a:pt x="150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5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60" y="0"/>
                        </a:lnTo>
                        <a:lnTo>
                          <a:pt x="161" y="0"/>
                        </a:lnTo>
                        <a:lnTo>
                          <a:pt x="163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8" y="0"/>
                        </a:lnTo>
                        <a:lnTo>
                          <a:pt x="169" y="0"/>
                        </a:lnTo>
                        <a:lnTo>
                          <a:pt x="171" y="0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4" y="0"/>
                        </a:lnTo>
                        <a:lnTo>
                          <a:pt x="195" y="0"/>
                        </a:lnTo>
                        <a:lnTo>
                          <a:pt x="197" y="0"/>
                        </a:lnTo>
                        <a:lnTo>
                          <a:pt x="198" y="0"/>
                        </a:lnTo>
                        <a:lnTo>
                          <a:pt x="200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5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10" y="0"/>
                        </a:lnTo>
                        <a:lnTo>
                          <a:pt x="211" y="0"/>
                        </a:lnTo>
                        <a:lnTo>
                          <a:pt x="213" y="0"/>
                        </a:lnTo>
                        <a:lnTo>
                          <a:pt x="214" y="0"/>
                        </a:lnTo>
                        <a:lnTo>
                          <a:pt x="216" y="0"/>
                        </a:lnTo>
                        <a:lnTo>
                          <a:pt x="218" y="0"/>
                        </a:lnTo>
                        <a:lnTo>
                          <a:pt x="219" y="0"/>
                        </a:lnTo>
                        <a:lnTo>
                          <a:pt x="221" y="0"/>
                        </a:lnTo>
                        <a:lnTo>
                          <a:pt x="223" y="0"/>
                        </a:lnTo>
                        <a:lnTo>
                          <a:pt x="224" y="0"/>
                        </a:lnTo>
                        <a:lnTo>
                          <a:pt x="226" y="0"/>
                        </a:lnTo>
                        <a:lnTo>
                          <a:pt x="227" y="0"/>
                        </a:lnTo>
                        <a:lnTo>
                          <a:pt x="229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4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9" y="0"/>
                        </a:lnTo>
                        <a:lnTo>
                          <a:pt x="240" y="0"/>
                        </a:lnTo>
                        <a:lnTo>
                          <a:pt x="242" y="0"/>
                        </a:lnTo>
                        <a:lnTo>
                          <a:pt x="243" y="0"/>
                        </a:lnTo>
                        <a:lnTo>
                          <a:pt x="245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50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5" y="0"/>
                        </a:lnTo>
                        <a:lnTo>
                          <a:pt x="256" y="0"/>
                        </a:lnTo>
                        <a:lnTo>
                          <a:pt x="258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3" y="0"/>
                        </a:lnTo>
                        <a:lnTo>
                          <a:pt x="264" y="0"/>
                        </a:lnTo>
                        <a:lnTo>
                          <a:pt x="266" y="0"/>
                        </a:lnTo>
                        <a:lnTo>
                          <a:pt x="268" y="0"/>
                        </a:lnTo>
                        <a:lnTo>
                          <a:pt x="269" y="0"/>
                        </a:lnTo>
                        <a:lnTo>
                          <a:pt x="271" y="0"/>
                        </a:lnTo>
                        <a:lnTo>
                          <a:pt x="273" y="0"/>
                        </a:lnTo>
                        <a:lnTo>
                          <a:pt x="274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9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4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9" y="0"/>
                        </a:lnTo>
                        <a:lnTo>
                          <a:pt x="290" y="0"/>
                        </a:lnTo>
                        <a:lnTo>
                          <a:pt x="292" y="0"/>
                        </a:lnTo>
                        <a:lnTo>
                          <a:pt x="293" y="0"/>
                        </a:lnTo>
                        <a:lnTo>
                          <a:pt x="295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300" y="0"/>
                        </a:lnTo>
                        <a:lnTo>
                          <a:pt x="301" y="0"/>
                        </a:lnTo>
                        <a:lnTo>
                          <a:pt x="303" y="0"/>
                        </a:lnTo>
                        <a:lnTo>
                          <a:pt x="305" y="0"/>
                        </a:lnTo>
                        <a:lnTo>
                          <a:pt x="306" y="0"/>
                        </a:lnTo>
                        <a:lnTo>
                          <a:pt x="308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3" y="0"/>
                        </a:lnTo>
                        <a:lnTo>
                          <a:pt x="314" y="0"/>
                        </a:lnTo>
                        <a:lnTo>
                          <a:pt x="316" y="0"/>
                        </a:lnTo>
                        <a:lnTo>
                          <a:pt x="318" y="0"/>
                        </a:lnTo>
                        <a:lnTo>
                          <a:pt x="319" y="0"/>
                        </a:lnTo>
                        <a:lnTo>
                          <a:pt x="321" y="0"/>
                        </a:lnTo>
                        <a:lnTo>
                          <a:pt x="322" y="0"/>
                        </a:lnTo>
                        <a:lnTo>
                          <a:pt x="324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9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4" y="0"/>
                        </a:lnTo>
                        <a:lnTo>
                          <a:pt x="335" y="0"/>
                        </a:lnTo>
                        <a:lnTo>
                          <a:pt x="337" y="0"/>
                        </a:lnTo>
                        <a:lnTo>
                          <a:pt x="338" y="0"/>
                        </a:lnTo>
                        <a:lnTo>
                          <a:pt x="340" y="0"/>
                        </a:lnTo>
                        <a:lnTo>
                          <a:pt x="342" y="0"/>
                        </a:lnTo>
                        <a:lnTo>
                          <a:pt x="343" y="0"/>
                        </a:lnTo>
                        <a:lnTo>
                          <a:pt x="345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50" y="0"/>
                        </a:lnTo>
                        <a:lnTo>
                          <a:pt x="351" y="0"/>
                        </a:lnTo>
                        <a:lnTo>
                          <a:pt x="353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8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3" y="0"/>
                        </a:lnTo>
                        <a:lnTo>
                          <a:pt x="364" y="0"/>
                        </a:lnTo>
                        <a:lnTo>
                          <a:pt x="366" y="0"/>
                        </a:lnTo>
                        <a:lnTo>
                          <a:pt x="368" y="0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0"/>
                        </a:lnTo>
                        <a:lnTo>
                          <a:pt x="387" y="0"/>
                        </a:lnTo>
                        <a:lnTo>
                          <a:pt x="388" y="0"/>
                        </a:lnTo>
                        <a:lnTo>
                          <a:pt x="390" y="0"/>
                        </a:lnTo>
                        <a:lnTo>
                          <a:pt x="392" y="0"/>
                        </a:lnTo>
                        <a:lnTo>
                          <a:pt x="393" y="0"/>
                        </a:lnTo>
                        <a:lnTo>
                          <a:pt x="395" y="0"/>
                        </a:lnTo>
                        <a:lnTo>
                          <a:pt x="396" y="0"/>
                        </a:lnTo>
                        <a:lnTo>
                          <a:pt x="398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3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8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3" y="0"/>
                        </a:lnTo>
                        <a:lnTo>
                          <a:pt x="414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9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4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9" y="0"/>
                        </a:lnTo>
                        <a:lnTo>
                          <a:pt x="430" y="0"/>
                        </a:lnTo>
                        <a:lnTo>
                          <a:pt x="432" y="0"/>
                        </a:lnTo>
                        <a:lnTo>
                          <a:pt x="433" y="0"/>
                        </a:lnTo>
                        <a:lnTo>
                          <a:pt x="435" y="0"/>
                        </a:lnTo>
                        <a:lnTo>
                          <a:pt x="437" y="0"/>
                        </a:lnTo>
                        <a:lnTo>
                          <a:pt x="438" y="0"/>
                        </a:lnTo>
                        <a:lnTo>
                          <a:pt x="440" y="0"/>
                        </a:lnTo>
                        <a:lnTo>
                          <a:pt x="442" y="0"/>
                        </a:lnTo>
                        <a:lnTo>
                          <a:pt x="443" y="0"/>
                        </a:lnTo>
                        <a:lnTo>
                          <a:pt x="445" y="0"/>
                        </a:lnTo>
                        <a:lnTo>
                          <a:pt x="446" y="0"/>
                        </a:lnTo>
                        <a:lnTo>
                          <a:pt x="448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3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8" y="0"/>
                        </a:lnTo>
                        <a:lnTo>
                          <a:pt x="459" y="0"/>
                        </a:lnTo>
                        <a:lnTo>
                          <a:pt x="461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9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4" y="0"/>
                        </a:lnTo>
                        <a:lnTo>
                          <a:pt x="475" y="0"/>
                        </a:lnTo>
                        <a:lnTo>
                          <a:pt x="477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2" y="0"/>
                        </a:lnTo>
                        <a:lnTo>
                          <a:pt x="483" y="0"/>
                        </a:lnTo>
                      </a:path>
                    </a:pathLst>
                  </a:custGeom>
                  <a:noFill/>
                  <a:ln w="15875">
                    <a:solidFill>
                      <a:srgbClr val="80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3" name="Freeform 250">
                    <a:extLst>
                      <a:ext uri="{FF2B5EF4-FFF2-40B4-BE49-F238E27FC236}">
                        <a16:creationId xmlns:a16="http://schemas.microsoft.com/office/drawing/2014/main" id="{7722EE3C-E36D-A7D6-3556-7B393098C3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3564"/>
                    <a:ext cx="1125" cy="659"/>
                  </a:xfrm>
                  <a:custGeom>
                    <a:avLst/>
                    <a:gdLst>
                      <a:gd name="T0" fmla="*/ 16 w 1125"/>
                      <a:gd name="T1" fmla="*/ 659 h 659"/>
                      <a:gd name="T2" fmla="*/ 34 w 1125"/>
                      <a:gd name="T3" fmla="*/ 659 h 659"/>
                      <a:gd name="T4" fmla="*/ 51 w 1125"/>
                      <a:gd name="T5" fmla="*/ 659 h 659"/>
                      <a:gd name="T6" fmla="*/ 69 w 1125"/>
                      <a:gd name="T7" fmla="*/ 659 h 659"/>
                      <a:gd name="T8" fmla="*/ 87 w 1125"/>
                      <a:gd name="T9" fmla="*/ 659 h 659"/>
                      <a:gd name="T10" fmla="*/ 104 w 1125"/>
                      <a:gd name="T11" fmla="*/ 659 h 659"/>
                      <a:gd name="T12" fmla="*/ 122 w 1125"/>
                      <a:gd name="T13" fmla="*/ 659 h 659"/>
                      <a:gd name="T14" fmla="*/ 140 w 1125"/>
                      <a:gd name="T15" fmla="*/ 659 h 659"/>
                      <a:gd name="T16" fmla="*/ 158 w 1125"/>
                      <a:gd name="T17" fmla="*/ 659 h 659"/>
                      <a:gd name="T18" fmla="*/ 175 w 1125"/>
                      <a:gd name="T19" fmla="*/ 659 h 659"/>
                      <a:gd name="T20" fmla="*/ 193 w 1125"/>
                      <a:gd name="T21" fmla="*/ 659 h 659"/>
                      <a:gd name="T22" fmla="*/ 211 w 1125"/>
                      <a:gd name="T23" fmla="*/ 659 h 659"/>
                      <a:gd name="T24" fmla="*/ 228 w 1125"/>
                      <a:gd name="T25" fmla="*/ 659 h 659"/>
                      <a:gd name="T26" fmla="*/ 246 w 1125"/>
                      <a:gd name="T27" fmla="*/ 659 h 659"/>
                      <a:gd name="T28" fmla="*/ 264 w 1125"/>
                      <a:gd name="T29" fmla="*/ 659 h 659"/>
                      <a:gd name="T30" fmla="*/ 282 w 1125"/>
                      <a:gd name="T31" fmla="*/ 659 h 659"/>
                      <a:gd name="T32" fmla="*/ 299 w 1125"/>
                      <a:gd name="T33" fmla="*/ 659 h 659"/>
                      <a:gd name="T34" fmla="*/ 317 w 1125"/>
                      <a:gd name="T35" fmla="*/ 659 h 659"/>
                      <a:gd name="T36" fmla="*/ 334 w 1125"/>
                      <a:gd name="T37" fmla="*/ 659 h 659"/>
                      <a:gd name="T38" fmla="*/ 352 w 1125"/>
                      <a:gd name="T39" fmla="*/ 659 h 659"/>
                      <a:gd name="T40" fmla="*/ 370 w 1125"/>
                      <a:gd name="T41" fmla="*/ 659 h 659"/>
                      <a:gd name="T42" fmla="*/ 388 w 1125"/>
                      <a:gd name="T43" fmla="*/ 659 h 659"/>
                      <a:gd name="T44" fmla="*/ 406 w 1125"/>
                      <a:gd name="T45" fmla="*/ 659 h 659"/>
                      <a:gd name="T46" fmla="*/ 423 w 1125"/>
                      <a:gd name="T47" fmla="*/ 659 h 659"/>
                      <a:gd name="T48" fmla="*/ 441 w 1125"/>
                      <a:gd name="T49" fmla="*/ 659 h 659"/>
                      <a:gd name="T50" fmla="*/ 459 w 1125"/>
                      <a:gd name="T51" fmla="*/ 659 h 659"/>
                      <a:gd name="T52" fmla="*/ 476 w 1125"/>
                      <a:gd name="T53" fmla="*/ 659 h 659"/>
                      <a:gd name="T54" fmla="*/ 494 w 1125"/>
                      <a:gd name="T55" fmla="*/ 659 h 659"/>
                      <a:gd name="T56" fmla="*/ 512 w 1125"/>
                      <a:gd name="T57" fmla="*/ 659 h 659"/>
                      <a:gd name="T58" fmla="*/ 529 w 1125"/>
                      <a:gd name="T59" fmla="*/ 659 h 659"/>
                      <a:gd name="T60" fmla="*/ 547 w 1125"/>
                      <a:gd name="T61" fmla="*/ 659 h 659"/>
                      <a:gd name="T62" fmla="*/ 565 w 1125"/>
                      <a:gd name="T63" fmla="*/ 659 h 659"/>
                      <a:gd name="T64" fmla="*/ 583 w 1125"/>
                      <a:gd name="T65" fmla="*/ 659 h 659"/>
                      <a:gd name="T66" fmla="*/ 600 w 1125"/>
                      <a:gd name="T67" fmla="*/ 659 h 659"/>
                      <a:gd name="T68" fmla="*/ 618 w 1125"/>
                      <a:gd name="T69" fmla="*/ 659 h 659"/>
                      <a:gd name="T70" fmla="*/ 636 w 1125"/>
                      <a:gd name="T71" fmla="*/ 659 h 659"/>
                      <a:gd name="T72" fmla="*/ 653 w 1125"/>
                      <a:gd name="T73" fmla="*/ 659 h 659"/>
                      <a:gd name="T74" fmla="*/ 671 w 1125"/>
                      <a:gd name="T75" fmla="*/ 659 h 659"/>
                      <a:gd name="T76" fmla="*/ 689 w 1125"/>
                      <a:gd name="T77" fmla="*/ 658 h 659"/>
                      <a:gd name="T78" fmla="*/ 707 w 1125"/>
                      <a:gd name="T79" fmla="*/ 657 h 659"/>
                      <a:gd name="T80" fmla="*/ 724 w 1125"/>
                      <a:gd name="T81" fmla="*/ 653 h 659"/>
                      <a:gd name="T82" fmla="*/ 742 w 1125"/>
                      <a:gd name="T83" fmla="*/ 648 h 659"/>
                      <a:gd name="T84" fmla="*/ 760 w 1125"/>
                      <a:gd name="T85" fmla="*/ 639 h 659"/>
                      <a:gd name="T86" fmla="*/ 777 w 1125"/>
                      <a:gd name="T87" fmla="*/ 625 h 659"/>
                      <a:gd name="T88" fmla="*/ 795 w 1125"/>
                      <a:gd name="T89" fmla="*/ 602 h 659"/>
                      <a:gd name="T90" fmla="*/ 813 w 1125"/>
                      <a:gd name="T91" fmla="*/ 569 h 659"/>
                      <a:gd name="T92" fmla="*/ 831 w 1125"/>
                      <a:gd name="T93" fmla="*/ 524 h 659"/>
                      <a:gd name="T94" fmla="*/ 848 w 1125"/>
                      <a:gd name="T95" fmla="*/ 465 h 659"/>
                      <a:gd name="T96" fmla="*/ 866 w 1125"/>
                      <a:gd name="T97" fmla="*/ 394 h 659"/>
                      <a:gd name="T98" fmla="*/ 884 w 1125"/>
                      <a:gd name="T99" fmla="*/ 312 h 659"/>
                      <a:gd name="T100" fmla="*/ 901 w 1125"/>
                      <a:gd name="T101" fmla="*/ 227 h 659"/>
                      <a:gd name="T102" fmla="*/ 919 w 1125"/>
                      <a:gd name="T103" fmla="*/ 144 h 659"/>
                      <a:gd name="T104" fmla="*/ 937 w 1125"/>
                      <a:gd name="T105" fmla="*/ 74 h 659"/>
                      <a:gd name="T106" fmla="*/ 955 w 1125"/>
                      <a:gd name="T107" fmla="*/ 24 h 659"/>
                      <a:gd name="T108" fmla="*/ 972 w 1125"/>
                      <a:gd name="T109" fmla="*/ 1 h 659"/>
                      <a:gd name="T110" fmla="*/ 990 w 1125"/>
                      <a:gd name="T111" fmla="*/ 8 h 659"/>
                      <a:gd name="T112" fmla="*/ 1008 w 1125"/>
                      <a:gd name="T113" fmla="*/ 44 h 659"/>
                      <a:gd name="T114" fmla="*/ 1025 w 1125"/>
                      <a:gd name="T115" fmla="*/ 105 h 659"/>
                      <a:gd name="T116" fmla="*/ 1043 w 1125"/>
                      <a:gd name="T117" fmla="*/ 182 h 659"/>
                      <a:gd name="T118" fmla="*/ 1061 w 1125"/>
                      <a:gd name="T119" fmla="*/ 267 h 659"/>
                      <a:gd name="T120" fmla="*/ 1079 w 1125"/>
                      <a:gd name="T121" fmla="*/ 352 h 659"/>
                      <a:gd name="T122" fmla="*/ 1096 w 1125"/>
                      <a:gd name="T123" fmla="*/ 429 h 659"/>
                      <a:gd name="T124" fmla="*/ 1114 w 1125"/>
                      <a:gd name="T125" fmla="*/ 494 h 6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659">
                        <a:moveTo>
                          <a:pt x="0" y="659"/>
                        </a:moveTo>
                        <a:lnTo>
                          <a:pt x="1" y="659"/>
                        </a:lnTo>
                        <a:lnTo>
                          <a:pt x="3" y="659"/>
                        </a:lnTo>
                        <a:lnTo>
                          <a:pt x="5" y="659"/>
                        </a:lnTo>
                        <a:lnTo>
                          <a:pt x="6" y="659"/>
                        </a:lnTo>
                        <a:lnTo>
                          <a:pt x="8" y="659"/>
                        </a:lnTo>
                        <a:lnTo>
                          <a:pt x="9" y="659"/>
                        </a:lnTo>
                        <a:lnTo>
                          <a:pt x="11" y="659"/>
                        </a:lnTo>
                        <a:lnTo>
                          <a:pt x="13" y="659"/>
                        </a:lnTo>
                        <a:lnTo>
                          <a:pt x="14" y="659"/>
                        </a:lnTo>
                        <a:lnTo>
                          <a:pt x="16" y="659"/>
                        </a:lnTo>
                        <a:lnTo>
                          <a:pt x="18" y="659"/>
                        </a:lnTo>
                        <a:lnTo>
                          <a:pt x="19" y="659"/>
                        </a:lnTo>
                        <a:lnTo>
                          <a:pt x="20" y="659"/>
                        </a:lnTo>
                        <a:lnTo>
                          <a:pt x="22" y="659"/>
                        </a:lnTo>
                        <a:lnTo>
                          <a:pt x="24" y="659"/>
                        </a:lnTo>
                        <a:lnTo>
                          <a:pt x="25" y="659"/>
                        </a:lnTo>
                        <a:lnTo>
                          <a:pt x="27" y="659"/>
                        </a:lnTo>
                        <a:lnTo>
                          <a:pt x="29" y="659"/>
                        </a:lnTo>
                        <a:lnTo>
                          <a:pt x="30" y="659"/>
                        </a:lnTo>
                        <a:lnTo>
                          <a:pt x="32" y="659"/>
                        </a:lnTo>
                        <a:lnTo>
                          <a:pt x="34" y="659"/>
                        </a:lnTo>
                        <a:lnTo>
                          <a:pt x="35" y="659"/>
                        </a:lnTo>
                        <a:lnTo>
                          <a:pt x="37" y="659"/>
                        </a:lnTo>
                        <a:lnTo>
                          <a:pt x="38" y="659"/>
                        </a:lnTo>
                        <a:lnTo>
                          <a:pt x="40" y="659"/>
                        </a:lnTo>
                        <a:lnTo>
                          <a:pt x="42" y="659"/>
                        </a:lnTo>
                        <a:lnTo>
                          <a:pt x="43" y="659"/>
                        </a:lnTo>
                        <a:lnTo>
                          <a:pt x="45" y="659"/>
                        </a:lnTo>
                        <a:lnTo>
                          <a:pt x="47" y="659"/>
                        </a:lnTo>
                        <a:lnTo>
                          <a:pt x="48" y="659"/>
                        </a:lnTo>
                        <a:lnTo>
                          <a:pt x="50" y="659"/>
                        </a:lnTo>
                        <a:lnTo>
                          <a:pt x="51" y="659"/>
                        </a:lnTo>
                        <a:lnTo>
                          <a:pt x="53" y="659"/>
                        </a:lnTo>
                        <a:lnTo>
                          <a:pt x="54" y="659"/>
                        </a:lnTo>
                        <a:lnTo>
                          <a:pt x="56" y="659"/>
                        </a:lnTo>
                        <a:lnTo>
                          <a:pt x="58" y="659"/>
                        </a:lnTo>
                        <a:lnTo>
                          <a:pt x="59" y="659"/>
                        </a:lnTo>
                        <a:lnTo>
                          <a:pt x="61" y="659"/>
                        </a:lnTo>
                        <a:lnTo>
                          <a:pt x="63" y="659"/>
                        </a:lnTo>
                        <a:lnTo>
                          <a:pt x="64" y="659"/>
                        </a:lnTo>
                        <a:lnTo>
                          <a:pt x="66" y="659"/>
                        </a:lnTo>
                        <a:lnTo>
                          <a:pt x="68" y="659"/>
                        </a:lnTo>
                        <a:lnTo>
                          <a:pt x="69" y="659"/>
                        </a:lnTo>
                        <a:lnTo>
                          <a:pt x="70" y="659"/>
                        </a:lnTo>
                        <a:lnTo>
                          <a:pt x="72" y="659"/>
                        </a:lnTo>
                        <a:lnTo>
                          <a:pt x="74" y="659"/>
                        </a:lnTo>
                        <a:lnTo>
                          <a:pt x="75" y="659"/>
                        </a:lnTo>
                        <a:lnTo>
                          <a:pt x="77" y="659"/>
                        </a:lnTo>
                        <a:lnTo>
                          <a:pt x="79" y="659"/>
                        </a:lnTo>
                        <a:lnTo>
                          <a:pt x="80" y="659"/>
                        </a:lnTo>
                        <a:lnTo>
                          <a:pt x="82" y="659"/>
                        </a:lnTo>
                        <a:lnTo>
                          <a:pt x="83" y="659"/>
                        </a:lnTo>
                        <a:lnTo>
                          <a:pt x="85" y="659"/>
                        </a:lnTo>
                        <a:lnTo>
                          <a:pt x="87" y="659"/>
                        </a:lnTo>
                        <a:lnTo>
                          <a:pt x="88" y="659"/>
                        </a:lnTo>
                        <a:lnTo>
                          <a:pt x="90" y="659"/>
                        </a:lnTo>
                        <a:lnTo>
                          <a:pt x="92" y="659"/>
                        </a:lnTo>
                        <a:lnTo>
                          <a:pt x="93" y="659"/>
                        </a:lnTo>
                        <a:lnTo>
                          <a:pt x="95" y="659"/>
                        </a:lnTo>
                        <a:lnTo>
                          <a:pt x="97" y="659"/>
                        </a:lnTo>
                        <a:lnTo>
                          <a:pt x="98" y="659"/>
                        </a:lnTo>
                        <a:lnTo>
                          <a:pt x="99" y="659"/>
                        </a:lnTo>
                        <a:lnTo>
                          <a:pt x="101" y="659"/>
                        </a:lnTo>
                        <a:lnTo>
                          <a:pt x="103" y="659"/>
                        </a:lnTo>
                        <a:lnTo>
                          <a:pt x="104" y="659"/>
                        </a:lnTo>
                        <a:lnTo>
                          <a:pt x="106" y="659"/>
                        </a:lnTo>
                        <a:lnTo>
                          <a:pt x="108" y="659"/>
                        </a:lnTo>
                        <a:lnTo>
                          <a:pt x="109" y="659"/>
                        </a:lnTo>
                        <a:lnTo>
                          <a:pt x="111" y="659"/>
                        </a:lnTo>
                        <a:lnTo>
                          <a:pt x="113" y="659"/>
                        </a:lnTo>
                        <a:lnTo>
                          <a:pt x="114" y="659"/>
                        </a:lnTo>
                        <a:lnTo>
                          <a:pt x="116" y="659"/>
                        </a:lnTo>
                        <a:lnTo>
                          <a:pt x="117" y="659"/>
                        </a:lnTo>
                        <a:lnTo>
                          <a:pt x="119" y="659"/>
                        </a:lnTo>
                        <a:lnTo>
                          <a:pt x="120" y="659"/>
                        </a:lnTo>
                        <a:lnTo>
                          <a:pt x="122" y="659"/>
                        </a:lnTo>
                        <a:lnTo>
                          <a:pt x="124" y="659"/>
                        </a:lnTo>
                        <a:lnTo>
                          <a:pt x="125" y="659"/>
                        </a:lnTo>
                        <a:lnTo>
                          <a:pt x="127" y="659"/>
                        </a:lnTo>
                        <a:lnTo>
                          <a:pt x="129" y="659"/>
                        </a:lnTo>
                        <a:lnTo>
                          <a:pt x="130" y="659"/>
                        </a:lnTo>
                        <a:lnTo>
                          <a:pt x="132" y="659"/>
                        </a:lnTo>
                        <a:lnTo>
                          <a:pt x="133" y="659"/>
                        </a:lnTo>
                        <a:lnTo>
                          <a:pt x="135" y="659"/>
                        </a:lnTo>
                        <a:lnTo>
                          <a:pt x="137" y="659"/>
                        </a:lnTo>
                        <a:lnTo>
                          <a:pt x="138" y="659"/>
                        </a:lnTo>
                        <a:lnTo>
                          <a:pt x="140" y="659"/>
                        </a:lnTo>
                        <a:lnTo>
                          <a:pt x="142" y="659"/>
                        </a:lnTo>
                        <a:lnTo>
                          <a:pt x="143" y="659"/>
                        </a:lnTo>
                        <a:lnTo>
                          <a:pt x="145" y="659"/>
                        </a:lnTo>
                        <a:lnTo>
                          <a:pt x="146" y="659"/>
                        </a:lnTo>
                        <a:lnTo>
                          <a:pt x="148" y="659"/>
                        </a:lnTo>
                        <a:lnTo>
                          <a:pt x="149" y="659"/>
                        </a:lnTo>
                        <a:lnTo>
                          <a:pt x="151" y="659"/>
                        </a:lnTo>
                        <a:lnTo>
                          <a:pt x="153" y="659"/>
                        </a:lnTo>
                        <a:lnTo>
                          <a:pt x="154" y="659"/>
                        </a:lnTo>
                        <a:lnTo>
                          <a:pt x="156" y="659"/>
                        </a:lnTo>
                        <a:lnTo>
                          <a:pt x="158" y="659"/>
                        </a:lnTo>
                        <a:lnTo>
                          <a:pt x="159" y="659"/>
                        </a:lnTo>
                        <a:lnTo>
                          <a:pt x="161" y="659"/>
                        </a:lnTo>
                        <a:lnTo>
                          <a:pt x="162" y="659"/>
                        </a:lnTo>
                        <a:lnTo>
                          <a:pt x="164" y="659"/>
                        </a:lnTo>
                        <a:lnTo>
                          <a:pt x="166" y="659"/>
                        </a:lnTo>
                        <a:lnTo>
                          <a:pt x="167" y="659"/>
                        </a:lnTo>
                        <a:lnTo>
                          <a:pt x="169" y="659"/>
                        </a:lnTo>
                        <a:lnTo>
                          <a:pt x="170" y="659"/>
                        </a:lnTo>
                        <a:lnTo>
                          <a:pt x="172" y="659"/>
                        </a:lnTo>
                        <a:lnTo>
                          <a:pt x="174" y="659"/>
                        </a:lnTo>
                        <a:lnTo>
                          <a:pt x="175" y="659"/>
                        </a:lnTo>
                        <a:lnTo>
                          <a:pt x="177" y="659"/>
                        </a:lnTo>
                        <a:lnTo>
                          <a:pt x="178" y="659"/>
                        </a:lnTo>
                        <a:lnTo>
                          <a:pt x="180" y="659"/>
                        </a:lnTo>
                        <a:lnTo>
                          <a:pt x="182" y="659"/>
                        </a:lnTo>
                        <a:lnTo>
                          <a:pt x="183" y="659"/>
                        </a:lnTo>
                        <a:lnTo>
                          <a:pt x="185" y="659"/>
                        </a:lnTo>
                        <a:lnTo>
                          <a:pt x="187" y="659"/>
                        </a:lnTo>
                        <a:lnTo>
                          <a:pt x="188" y="659"/>
                        </a:lnTo>
                        <a:lnTo>
                          <a:pt x="190" y="659"/>
                        </a:lnTo>
                        <a:lnTo>
                          <a:pt x="192" y="659"/>
                        </a:lnTo>
                        <a:lnTo>
                          <a:pt x="193" y="659"/>
                        </a:lnTo>
                        <a:lnTo>
                          <a:pt x="194" y="659"/>
                        </a:lnTo>
                        <a:lnTo>
                          <a:pt x="196" y="659"/>
                        </a:lnTo>
                        <a:lnTo>
                          <a:pt x="198" y="659"/>
                        </a:lnTo>
                        <a:lnTo>
                          <a:pt x="199" y="659"/>
                        </a:lnTo>
                        <a:lnTo>
                          <a:pt x="201" y="659"/>
                        </a:lnTo>
                        <a:lnTo>
                          <a:pt x="203" y="659"/>
                        </a:lnTo>
                        <a:lnTo>
                          <a:pt x="204" y="659"/>
                        </a:lnTo>
                        <a:lnTo>
                          <a:pt x="206" y="659"/>
                        </a:lnTo>
                        <a:lnTo>
                          <a:pt x="208" y="659"/>
                        </a:lnTo>
                        <a:lnTo>
                          <a:pt x="209" y="659"/>
                        </a:lnTo>
                        <a:lnTo>
                          <a:pt x="211" y="659"/>
                        </a:lnTo>
                        <a:lnTo>
                          <a:pt x="212" y="659"/>
                        </a:lnTo>
                        <a:lnTo>
                          <a:pt x="214" y="659"/>
                        </a:lnTo>
                        <a:lnTo>
                          <a:pt x="215" y="659"/>
                        </a:lnTo>
                        <a:lnTo>
                          <a:pt x="217" y="659"/>
                        </a:lnTo>
                        <a:lnTo>
                          <a:pt x="219" y="659"/>
                        </a:lnTo>
                        <a:lnTo>
                          <a:pt x="220" y="659"/>
                        </a:lnTo>
                        <a:lnTo>
                          <a:pt x="222" y="659"/>
                        </a:lnTo>
                        <a:lnTo>
                          <a:pt x="224" y="659"/>
                        </a:lnTo>
                        <a:lnTo>
                          <a:pt x="225" y="659"/>
                        </a:lnTo>
                        <a:lnTo>
                          <a:pt x="227" y="659"/>
                        </a:lnTo>
                        <a:lnTo>
                          <a:pt x="228" y="659"/>
                        </a:lnTo>
                        <a:lnTo>
                          <a:pt x="230" y="659"/>
                        </a:lnTo>
                        <a:lnTo>
                          <a:pt x="232" y="659"/>
                        </a:lnTo>
                        <a:lnTo>
                          <a:pt x="233" y="659"/>
                        </a:lnTo>
                        <a:lnTo>
                          <a:pt x="235" y="659"/>
                        </a:lnTo>
                        <a:lnTo>
                          <a:pt x="237" y="659"/>
                        </a:lnTo>
                        <a:lnTo>
                          <a:pt x="238" y="659"/>
                        </a:lnTo>
                        <a:lnTo>
                          <a:pt x="240" y="659"/>
                        </a:lnTo>
                        <a:lnTo>
                          <a:pt x="241" y="659"/>
                        </a:lnTo>
                        <a:lnTo>
                          <a:pt x="243" y="659"/>
                        </a:lnTo>
                        <a:lnTo>
                          <a:pt x="244" y="659"/>
                        </a:lnTo>
                        <a:lnTo>
                          <a:pt x="246" y="659"/>
                        </a:lnTo>
                        <a:lnTo>
                          <a:pt x="248" y="659"/>
                        </a:lnTo>
                        <a:lnTo>
                          <a:pt x="249" y="659"/>
                        </a:lnTo>
                        <a:lnTo>
                          <a:pt x="251" y="659"/>
                        </a:lnTo>
                        <a:lnTo>
                          <a:pt x="253" y="659"/>
                        </a:lnTo>
                        <a:lnTo>
                          <a:pt x="254" y="659"/>
                        </a:lnTo>
                        <a:lnTo>
                          <a:pt x="256" y="659"/>
                        </a:lnTo>
                        <a:lnTo>
                          <a:pt x="257" y="659"/>
                        </a:lnTo>
                        <a:lnTo>
                          <a:pt x="259" y="659"/>
                        </a:lnTo>
                        <a:lnTo>
                          <a:pt x="261" y="659"/>
                        </a:lnTo>
                        <a:lnTo>
                          <a:pt x="262" y="659"/>
                        </a:lnTo>
                        <a:lnTo>
                          <a:pt x="264" y="659"/>
                        </a:lnTo>
                        <a:lnTo>
                          <a:pt x="265" y="659"/>
                        </a:lnTo>
                        <a:lnTo>
                          <a:pt x="267" y="659"/>
                        </a:lnTo>
                        <a:lnTo>
                          <a:pt x="269" y="659"/>
                        </a:lnTo>
                        <a:lnTo>
                          <a:pt x="270" y="659"/>
                        </a:lnTo>
                        <a:lnTo>
                          <a:pt x="272" y="659"/>
                        </a:lnTo>
                        <a:lnTo>
                          <a:pt x="273" y="659"/>
                        </a:lnTo>
                        <a:lnTo>
                          <a:pt x="275" y="659"/>
                        </a:lnTo>
                        <a:lnTo>
                          <a:pt x="277" y="659"/>
                        </a:lnTo>
                        <a:lnTo>
                          <a:pt x="278" y="659"/>
                        </a:lnTo>
                        <a:lnTo>
                          <a:pt x="280" y="659"/>
                        </a:lnTo>
                        <a:lnTo>
                          <a:pt x="282" y="659"/>
                        </a:lnTo>
                        <a:lnTo>
                          <a:pt x="283" y="659"/>
                        </a:lnTo>
                        <a:lnTo>
                          <a:pt x="285" y="659"/>
                        </a:lnTo>
                        <a:lnTo>
                          <a:pt x="287" y="659"/>
                        </a:lnTo>
                        <a:lnTo>
                          <a:pt x="288" y="659"/>
                        </a:lnTo>
                        <a:lnTo>
                          <a:pt x="289" y="659"/>
                        </a:lnTo>
                        <a:lnTo>
                          <a:pt x="291" y="659"/>
                        </a:lnTo>
                        <a:lnTo>
                          <a:pt x="293" y="659"/>
                        </a:lnTo>
                        <a:lnTo>
                          <a:pt x="294" y="659"/>
                        </a:lnTo>
                        <a:lnTo>
                          <a:pt x="296" y="659"/>
                        </a:lnTo>
                        <a:lnTo>
                          <a:pt x="298" y="659"/>
                        </a:lnTo>
                        <a:lnTo>
                          <a:pt x="299" y="659"/>
                        </a:lnTo>
                        <a:lnTo>
                          <a:pt x="301" y="659"/>
                        </a:lnTo>
                        <a:lnTo>
                          <a:pt x="302" y="659"/>
                        </a:lnTo>
                        <a:lnTo>
                          <a:pt x="304" y="659"/>
                        </a:lnTo>
                        <a:lnTo>
                          <a:pt x="306" y="659"/>
                        </a:lnTo>
                        <a:lnTo>
                          <a:pt x="307" y="659"/>
                        </a:lnTo>
                        <a:lnTo>
                          <a:pt x="309" y="659"/>
                        </a:lnTo>
                        <a:lnTo>
                          <a:pt x="311" y="659"/>
                        </a:lnTo>
                        <a:lnTo>
                          <a:pt x="312" y="659"/>
                        </a:lnTo>
                        <a:lnTo>
                          <a:pt x="314" y="659"/>
                        </a:lnTo>
                        <a:lnTo>
                          <a:pt x="315" y="659"/>
                        </a:lnTo>
                        <a:lnTo>
                          <a:pt x="317" y="659"/>
                        </a:lnTo>
                        <a:lnTo>
                          <a:pt x="318" y="659"/>
                        </a:lnTo>
                        <a:lnTo>
                          <a:pt x="320" y="659"/>
                        </a:lnTo>
                        <a:lnTo>
                          <a:pt x="322" y="659"/>
                        </a:lnTo>
                        <a:lnTo>
                          <a:pt x="323" y="659"/>
                        </a:lnTo>
                        <a:lnTo>
                          <a:pt x="325" y="659"/>
                        </a:lnTo>
                        <a:lnTo>
                          <a:pt x="327" y="659"/>
                        </a:lnTo>
                        <a:lnTo>
                          <a:pt x="328" y="659"/>
                        </a:lnTo>
                        <a:lnTo>
                          <a:pt x="330" y="659"/>
                        </a:lnTo>
                        <a:lnTo>
                          <a:pt x="332" y="659"/>
                        </a:lnTo>
                        <a:lnTo>
                          <a:pt x="333" y="659"/>
                        </a:lnTo>
                        <a:lnTo>
                          <a:pt x="334" y="659"/>
                        </a:lnTo>
                        <a:lnTo>
                          <a:pt x="336" y="659"/>
                        </a:lnTo>
                        <a:lnTo>
                          <a:pt x="338" y="659"/>
                        </a:lnTo>
                        <a:lnTo>
                          <a:pt x="339" y="659"/>
                        </a:lnTo>
                        <a:lnTo>
                          <a:pt x="341" y="659"/>
                        </a:lnTo>
                        <a:lnTo>
                          <a:pt x="343" y="659"/>
                        </a:lnTo>
                        <a:lnTo>
                          <a:pt x="344" y="659"/>
                        </a:lnTo>
                        <a:lnTo>
                          <a:pt x="346" y="659"/>
                        </a:lnTo>
                        <a:lnTo>
                          <a:pt x="348" y="659"/>
                        </a:lnTo>
                        <a:lnTo>
                          <a:pt x="349" y="659"/>
                        </a:lnTo>
                        <a:lnTo>
                          <a:pt x="351" y="659"/>
                        </a:lnTo>
                        <a:lnTo>
                          <a:pt x="352" y="659"/>
                        </a:lnTo>
                        <a:lnTo>
                          <a:pt x="354" y="659"/>
                        </a:lnTo>
                        <a:lnTo>
                          <a:pt x="356" y="659"/>
                        </a:lnTo>
                        <a:lnTo>
                          <a:pt x="357" y="659"/>
                        </a:lnTo>
                        <a:lnTo>
                          <a:pt x="359" y="659"/>
                        </a:lnTo>
                        <a:lnTo>
                          <a:pt x="361" y="659"/>
                        </a:lnTo>
                        <a:lnTo>
                          <a:pt x="362" y="659"/>
                        </a:lnTo>
                        <a:lnTo>
                          <a:pt x="364" y="659"/>
                        </a:lnTo>
                        <a:lnTo>
                          <a:pt x="365" y="659"/>
                        </a:lnTo>
                        <a:lnTo>
                          <a:pt x="367" y="659"/>
                        </a:lnTo>
                        <a:lnTo>
                          <a:pt x="368" y="659"/>
                        </a:lnTo>
                        <a:lnTo>
                          <a:pt x="370" y="659"/>
                        </a:lnTo>
                        <a:lnTo>
                          <a:pt x="372" y="659"/>
                        </a:lnTo>
                        <a:lnTo>
                          <a:pt x="373" y="659"/>
                        </a:lnTo>
                        <a:lnTo>
                          <a:pt x="375" y="659"/>
                        </a:lnTo>
                        <a:lnTo>
                          <a:pt x="377" y="659"/>
                        </a:lnTo>
                        <a:lnTo>
                          <a:pt x="378" y="659"/>
                        </a:lnTo>
                        <a:lnTo>
                          <a:pt x="380" y="659"/>
                        </a:lnTo>
                        <a:lnTo>
                          <a:pt x="381" y="659"/>
                        </a:lnTo>
                        <a:lnTo>
                          <a:pt x="383" y="659"/>
                        </a:lnTo>
                        <a:lnTo>
                          <a:pt x="384" y="659"/>
                        </a:lnTo>
                        <a:lnTo>
                          <a:pt x="386" y="659"/>
                        </a:lnTo>
                        <a:lnTo>
                          <a:pt x="388" y="659"/>
                        </a:lnTo>
                        <a:lnTo>
                          <a:pt x="389" y="659"/>
                        </a:lnTo>
                        <a:lnTo>
                          <a:pt x="391" y="659"/>
                        </a:lnTo>
                        <a:lnTo>
                          <a:pt x="393" y="659"/>
                        </a:lnTo>
                        <a:lnTo>
                          <a:pt x="394" y="659"/>
                        </a:lnTo>
                        <a:lnTo>
                          <a:pt x="396" y="659"/>
                        </a:lnTo>
                        <a:lnTo>
                          <a:pt x="397" y="659"/>
                        </a:lnTo>
                        <a:lnTo>
                          <a:pt x="399" y="659"/>
                        </a:lnTo>
                        <a:lnTo>
                          <a:pt x="401" y="659"/>
                        </a:lnTo>
                        <a:lnTo>
                          <a:pt x="402" y="659"/>
                        </a:lnTo>
                        <a:lnTo>
                          <a:pt x="404" y="659"/>
                        </a:lnTo>
                        <a:lnTo>
                          <a:pt x="406" y="659"/>
                        </a:lnTo>
                        <a:lnTo>
                          <a:pt x="407" y="659"/>
                        </a:lnTo>
                        <a:lnTo>
                          <a:pt x="409" y="659"/>
                        </a:lnTo>
                        <a:lnTo>
                          <a:pt x="411" y="659"/>
                        </a:lnTo>
                        <a:lnTo>
                          <a:pt x="412" y="659"/>
                        </a:lnTo>
                        <a:lnTo>
                          <a:pt x="413" y="659"/>
                        </a:lnTo>
                        <a:lnTo>
                          <a:pt x="415" y="659"/>
                        </a:lnTo>
                        <a:lnTo>
                          <a:pt x="417" y="659"/>
                        </a:lnTo>
                        <a:lnTo>
                          <a:pt x="418" y="659"/>
                        </a:lnTo>
                        <a:lnTo>
                          <a:pt x="420" y="659"/>
                        </a:lnTo>
                        <a:lnTo>
                          <a:pt x="422" y="659"/>
                        </a:lnTo>
                        <a:lnTo>
                          <a:pt x="423" y="659"/>
                        </a:lnTo>
                        <a:lnTo>
                          <a:pt x="425" y="659"/>
                        </a:lnTo>
                        <a:lnTo>
                          <a:pt x="427" y="659"/>
                        </a:lnTo>
                        <a:lnTo>
                          <a:pt x="428" y="659"/>
                        </a:lnTo>
                        <a:lnTo>
                          <a:pt x="430" y="659"/>
                        </a:lnTo>
                        <a:lnTo>
                          <a:pt x="431" y="659"/>
                        </a:lnTo>
                        <a:lnTo>
                          <a:pt x="433" y="659"/>
                        </a:lnTo>
                        <a:lnTo>
                          <a:pt x="434" y="659"/>
                        </a:lnTo>
                        <a:lnTo>
                          <a:pt x="436" y="659"/>
                        </a:lnTo>
                        <a:lnTo>
                          <a:pt x="438" y="659"/>
                        </a:lnTo>
                        <a:lnTo>
                          <a:pt x="439" y="659"/>
                        </a:lnTo>
                        <a:lnTo>
                          <a:pt x="441" y="659"/>
                        </a:lnTo>
                        <a:lnTo>
                          <a:pt x="443" y="659"/>
                        </a:lnTo>
                        <a:lnTo>
                          <a:pt x="444" y="659"/>
                        </a:lnTo>
                        <a:lnTo>
                          <a:pt x="446" y="659"/>
                        </a:lnTo>
                        <a:lnTo>
                          <a:pt x="447" y="659"/>
                        </a:lnTo>
                        <a:lnTo>
                          <a:pt x="449" y="659"/>
                        </a:lnTo>
                        <a:lnTo>
                          <a:pt x="451" y="659"/>
                        </a:lnTo>
                        <a:lnTo>
                          <a:pt x="452" y="659"/>
                        </a:lnTo>
                        <a:lnTo>
                          <a:pt x="454" y="659"/>
                        </a:lnTo>
                        <a:lnTo>
                          <a:pt x="456" y="659"/>
                        </a:lnTo>
                        <a:lnTo>
                          <a:pt x="457" y="659"/>
                        </a:lnTo>
                        <a:lnTo>
                          <a:pt x="459" y="659"/>
                        </a:lnTo>
                        <a:lnTo>
                          <a:pt x="460" y="659"/>
                        </a:lnTo>
                        <a:lnTo>
                          <a:pt x="462" y="659"/>
                        </a:lnTo>
                        <a:lnTo>
                          <a:pt x="463" y="659"/>
                        </a:lnTo>
                        <a:lnTo>
                          <a:pt x="465" y="659"/>
                        </a:lnTo>
                        <a:lnTo>
                          <a:pt x="467" y="659"/>
                        </a:lnTo>
                        <a:lnTo>
                          <a:pt x="468" y="659"/>
                        </a:lnTo>
                        <a:lnTo>
                          <a:pt x="470" y="659"/>
                        </a:lnTo>
                        <a:lnTo>
                          <a:pt x="472" y="659"/>
                        </a:lnTo>
                        <a:lnTo>
                          <a:pt x="473" y="659"/>
                        </a:lnTo>
                        <a:lnTo>
                          <a:pt x="475" y="659"/>
                        </a:lnTo>
                        <a:lnTo>
                          <a:pt x="476" y="659"/>
                        </a:lnTo>
                        <a:lnTo>
                          <a:pt x="478" y="659"/>
                        </a:lnTo>
                        <a:lnTo>
                          <a:pt x="480" y="659"/>
                        </a:lnTo>
                        <a:lnTo>
                          <a:pt x="481" y="659"/>
                        </a:lnTo>
                        <a:lnTo>
                          <a:pt x="483" y="659"/>
                        </a:lnTo>
                        <a:lnTo>
                          <a:pt x="484" y="659"/>
                        </a:lnTo>
                        <a:lnTo>
                          <a:pt x="486" y="659"/>
                        </a:lnTo>
                        <a:lnTo>
                          <a:pt x="488" y="659"/>
                        </a:lnTo>
                        <a:lnTo>
                          <a:pt x="489" y="659"/>
                        </a:lnTo>
                        <a:lnTo>
                          <a:pt x="491" y="659"/>
                        </a:lnTo>
                        <a:lnTo>
                          <a:pt x="492" y="659"/>
                        </a:lnTo>
                        <a:lnTo>
                          <a:pt x="494" y="659"/>
                        </a:lnTo>
                        <a:lnTo>
                          <a:pt x="496" y="659"/>
                        </a:lnTo>
                        <a:lnTo>
                          <a:pt x="497" y="659"/>
                        </a:lnTo>
                        <a:lnTo>
                          <a:pt x="499" y="659"/>
                        </a:lnTo>
                        <a:lnTo>
                          <a:pt x="501" y="659"/>
                        </a:lnTo>
                        <a:lnTo>
                          <a:pt x="502" y="659"/>
                        </a:lnTo>
                        <a:lnTo>
                          <a:pt x="504" y="659"/>
                        </a:lnTo>
                        <a:lnTo>
                          <a:pt x="506" y="659"/>
                        </a:lnTo>
                        <a:lnTo>
                          <a:pt x="507" y="659"/>
                        </a:lnTo>
                        <a:lnTo>
                          <a:pt x="508" y="659"/>
                        </a:lnTo>
                        <a:lnTo>
                          <a:pt x="510" y="659"/>
                        </a:lnTo>
                        <a:lnTo>
                          <a:pt x="512" y="659"/>
                        </a:lnTo>
                        <a:lnTo>
                          <a:pt x="513" y="659"/>
                        </a:lnTo>
                        <a:lnTo>
                          <a:pt x="515" y="659"/>
                        </a:lnTo>
                        <a:lnTo>
                          <a:pt x="517" y="659"/>
                        </a:lnTo>
                        <a:lnTo>
                          <a:pt x="518" y="659"/>
                        </a:lnTo>
                        <a:lnTo>
                          <a:pt x="520" y="659"/>
                        </a:lnTo>
                        <a:lnTo>
                          <a:pt x="522" y="659"/>
                        </a:lnTo>
                        <a:lnTo>
                          <a:pt x="523" y="659"/>
                        </a:lnTo>
                        <a:lnTo>
                          <a:pt x="525" y="659"/>
                        </a:lnTo>
                        <a:lnTo>
                          <a:pt x="526" y="659"/>
                        </a:lnTo>
                        <a:lnTo>
                          <a:pt x="528" y="659"/>
                        </a:lnTo>
                        <a:lnTo>
                          <a:pt x="529" y="659"/>
                        </a:lnTo>
                        <a:lnTo>
                          <a:pt x="531" y="659"/>
                        </a:lnTo>
                        <a:lnTo>
                          <a:pt x="533" y="659"/>
                        </a:lnTo>
                        <a:lnTo>
                          <a:pt x="534" y="659"/>
                        </a:lnTo>
                        <a:lnTo>
                          <a:pt x="536" y="659"/>
                        </a:lnTo>
                        <a:lnTo>
                          <a:pt x="537" y="659"/>
                        </a:lnTo>
                        <a:lnTo>
                          <a:pt x="539" y="659"/>
                        </a:lnTo>
                        <a:lnTo>
                          <a:pt x="541" y="659"/>
                        </a:lnTo>
                        <a:lnTo>
                          <a:pt x="542" y="659"/>
                        </a:lnTo>
                        <a:lnTo>
                          <a:pt x="544" y="659"/>
                        </a:lnTo>
                        <a:lnTo>
                          <a:pt x="546" y="659"/>
                        </a:lnTo>
                        <a:lnTo>
                          <a:pt x="547" y="659"/>
                        </a:lnTo>
                        <a:lnTo>
                          <a:pt x="549" y="659"/>
                        </a:lnTo>
                        <a:lnTo>
                          <a:pt x="551" y="659"/>
                        </a:lnTo>
                        <a:lnTo>
                          <a:pt x="552" y="659"/>
                        </a:lnTo>
                        <a:lnTo>
                          <a:pt x="553" y="659"/>
                        </a:lnTo>
                        <a:lnTo>
                          <a:pt x="555" y="659"/>
                        </a:lnTo>
                        <a:lnTo>
                          <a:pt x="557" y="659"/>
                        </a:lnTo>
                        <a:lnTo>
                          <a:pt x="558" y="659"/>
                        </a:lnTo>
                        <a:lnTo>
                          <a:pt x="560" y="659"/>
                        </a:lnTo>
                        <a:lnTo>
                          <a:pt x="562" y="659"/>
                        </a:lnTo>
                        <a:lnTo>
                          <a:pt x="563" y="659"/>
                        </a:lnTo>
                        <a:lnTo>
                          <a:pt x="565" y="659"/>
                        </a:lnTo>
                        <a:lnTo>
                          <a:pt x="567" y="659"/>
                        </a:lnTo>
                        <a:lnTo>
                          <a:pt x="568" y="659"/>
                        </a:lnTo>
                        <a:lnTo>
                          <a:pt x="570" y="659"/>
                        </a:lnTo>
                        <a:lnTo>
                          <a:pt x="571" y="659"/>
                        </a:lnTo>
                        <a:lnTo>
                          <a:pt x="573" y="659"/>
                        </a:lnTo>
                        <a:lnTo>
                          <a:pt x="575" y="659"/>
                        </a:lnTo>
                        <a:lnTo>
                          <a:pt x="576" y="659"/>
                        </a:lnTo>
                        <a:lnTo>
                          <a:pt x="578" y="659"/>
                        </a:lnTo>
                        <a:lnTo>
                          <a:pt x="579" y="659"/>
                        </a:lnTo>
                        <a:lnTo>
                          <a:pt x="581" y="659"/>
                        </a:lnTo>
                        <a:lnTo>
                          <a:pt x="583" y="659"/>
                        </a:lnTo>
                        <a:lnTo>
                          <a:pt x="584" y="659"/>
                        </a:lnTo>
                        <a:lnTo>
                          <a:pt x="586" y="659"/>
                        </a:lnTo>
                        <a:lnTo>
                          <a:pt x="587" y="659"/>
                        </a:lnTo>
                        <a:lnTo>
                          <a:pt x="589" y="659"/>
                        </a:lnTo>
                        <a:lnTo>
                          <a:pt x="591" y="659"/>
                        </a:lnTo>
                        <a:lnTo>
                          <a:pt x="592" y="659"/>
                        </a:lnTo>
                        <a:lnTo>
                          <a:pt x="594" y="659"/>
                        </a:lnTo>
                        <a:lnTo>
                          <a:pt x="596" y="659"/>
                        </a:lnTo>
                        <a:lnTo>
                          <a:pt x="597" y="659"/>
                        </a:lnTo>
                        <a:lnTo>
                          <a:pt x="599" y="659"/>
                        </a:lnTo>
                        <a:lnTo>
                          <a:pt x="600" y="659"/>
                        </a:lnTo>
                        <a:lnTo>
                          <a:pt x="602" y="659"/>
                        </a:lnTo>
                        <a:lnTo>
                          <a:pt x="603" y="659"/>
                        </a:lnTo>
                        <a:lnTo>
                          <a:pt x="605" y="659"/>
                        </a:lnTo>
                        <a:lnTo>
                          <a:pt x="607" y="659"/>
                        </a:lnTo>
                        <a:lnTo>
                          <a:pt x="608" y="659"/>
                        </a:lnTo>
                        <a:lnTo>
                          <a:pt x="610" y="659"/>
                        </a:lnTo>
                        <a:lnTo>
                          <a:pt x="612" y="659"/>
                        </a:lnTo>
                        <a:lnTo>
                          <a:pt x="613" y="659"/>
                        </a:lnTo>
                        <a:lnTo>
                          <a:pt x="615" y="659"/>
                        </a:lnTo>
                        <a:lnTo>
                          <a:pt x="616" y="659"/>
                        </a:lnTo>
                        <a:lnTo>
                          <a:pt x="618" y="659"/>
                        </a:lnTo>
                        <a:lnTo>
                          <a:pt x="620" y="659"/>
                        </a:lnTo>
                        <a:lnTo>
                          <a:pt x="621" y="659"/>
                        </a:lnTo>
                        <a:lnTo>
                          <a:pt x="623" y="659"/>
                        </a:lnTo>
                        <a:lnTo>
                          <a:pt x="625" y="659"/>
                        </a:lnTo>
                        <a:lnTo>
                          <a:pt x="626" y="659"/>
                        </a:lnTo>
                        <a:lnTo>
                          <a:pt x="628" y="659"/>
                        </a:lnTo>
                        <a:lnTo>
                          <a:pt x="629" y="659"/>
                        </a:lnTo>
                        <a:lnTo>
                          <a:pt x="631" y="659"/>
                        </a:lnTo>
                        <a:lnTo>
                          <a:pt x="632" y="659"/>
                        </a:lnTo>
                        <a:lnTo>
                          <a:pt x="634" y="659"/>
                        </a:lnTo>
                        <a:lnTo>
                          <a:pt x="636" y="659"/>
                        </a:lnTo>
                        <a:lnTo>
                          <a:pt x="637" y="659"/>
                        </a:lnTo>
                        <a:lnTo>
                          <a:pt x="639" y="659"/>
                        </a:lnTo>
                        <a:lnTo>
                          <a:pt x="641" y="659"/>
                        </a:lnTo>
                        <a:lnTo>
                          <a:pt x="642" y="659"/>
                        </a:lnTo>
                        <a:lnTo>
                          <a:pt x="644" y="659"/>
                        </a:lnTo>
                        <a:lnTo>
                          <a:pt x="646" y="659"/>
                        </a:lnTo>
                        <a:lnTo>
                          <a:pt x="647" y="659"/>
                        </a:lnTo>
                        <a:lnTo>
                          <a:pt x="648" y="659"/>
                        </a:lnTo>
                        <a:lnTo>
                          <a:pt x="650" y="659"/>
                        </a:lnTo>
                        <a:lnTo>
                          <a:pt x="652" y="659"/>
                        </a:lnTo>
                        <a:lnTo>
                          <a:pt x="653" y="659"/>
                        </a:lnTo>
                        <a:lnTo>
                          <a:pt x="655" y="659"/>
                        </a:lnTo>
                        <a:lnTo>
                          <a:pt x="657" y="659"/>
                        </a:lnTo>
                        <a:lnTo>
                          <a:pt x="658" y="659"/>
                        </a:lnTo>
                        <a:lnTo>
                          <a:pt x="660" y="659"/>
                        </a:lnTo>
                        <a:lnTo>
                          <a:pt x="662" y="659"/>
                        </a:lnTo>
                        <a:lnTo>
                          <a:pt x="663" y="659"/>
                        </a:lnTo>
                        <a:lnTo>
                          <a:pt x="665" y="659"/>
                        </a:lnTo>
                        <a:lnTo>
                          <a:pt x="666" y="659"/>
                        </a:lnTo>
                        <a:lnTo>
                          <a:pt x="668" y="659"/>
                        </a:lnTo>
                        <a:lnTo>
                          <a:pt x="670" y="659"/>
                        </a:lnTo>
                        <a:lnTo>
                          <a:pt x="671" y="659"/>
                        </a:lnTo>
                        <a:lnTo>
                          <a:pt x="673" y="659"/>
                        </a:lnTo>
                        <a:lnTo>
                          <a:pt x="675" y="659"/>
                        </a:lnTo>
                        <a:lnTo>
                          <a:pt x="676" y="659"/>
                        </a:lnTo>
                        <a:lnTo>
                          <a:pt x="678" y="659"/>
                        </a:lnTo>
                        <a:lnTo>
                          <a:pt x="679" y="659"/>
                        </a:lnTo>
                        <a:lnTo>
                          <a:pt x="681" y="659"/>
                        </a:lnTo>
                        <a:lnTo>
                          <a:pt x="682" y="658"/>
                        </a:lnTo>
                        <a:lnTo>
                          <a:pt x="684" y="658"/>
                        </a:lnTo>
                        <a:lnTo>
                          <a:pt x="686" y="658"/>
                        </a:lnTo>
                        <a:lnTo>
                          <a:pt x="687" y="658"/>
                        </a:lnTo>
                        <a:lnTo>
                          <a:pt x="689" y="658"/>
                        </a:lnTo>
                        <a:lnTo>
                          <a:pt x="691" y="658"/>
                        </a:lnTo>
                        <a:lnTo>
                          <a:pt x="692" y="658"/>
                        </a:lnTo>
                        <a:lnTo>
                          <a:pt x="694" y="658"/>
                        </a:lnTo>
                        <a:lnTo>
                          <a:pt x="695" y="657"/>
                        </a:lnTo>
                        <a:lnTo>
                          <a:pt x="697" y="657"/>
                        </a:lnTo>
                        <a:lnTo>
                          <a:pt x="698" y="657"/>
                        </a:lnTo>
                        <a:lnTo>
                          <a:pt x="700" y="657"/>
                        </a:lnTo>
                        <a:lnTo>
                          <a:pt x="702" y="657"/>
                        </a:lnTo>
                        <a:lnTo>
                          <a:pt x="703" y="657"/>
                        </a:lnTo>
                        <a:lnTo>
                          <a:pt x="705" y="657"/>
                        </a:lnTo>
                        <a:lnTo>
                          <a:pt x="707" y="657"/>
                        </a:lnTo>
                        <a:lnTo>
                          <a:pt x="708" y="656"/>
                        </a:lnTo>
                        <a:lnTo>
                          <a:pt x="710" y="656"/>
                        </a:lnTo>
                        <a:lnTo>
                          <a:pt x="711" y="656"/>
                        </a:lnTo>
                        <a:lnTo>
                          <a:pt x="713" y="655"/>
                        </a:lnTo>
                        <a:lnTo>
                          <a:pt x="715" y="655"/>
                        </a:lnTo>
                        <a:lnTo>
                          <a:pt x="716" y="655"/>
                        </a:lnTo>
                        <a:lnTo>
                          <a:pt x="718" y="655"/>
                        </a:lnTo>
                        <a:lnTo>
                          <a:pt x="720" y="655"/>
                        </a:lnTo>
                        <a:lnTo>
                          <a:pt x="721" y="654"/>
                        </a:lnTo>
                        <a:lnTo>
                          <a:pt x="723" y="654"/>
                        </a:lnTo>
                        <a:lnTo>
                          <a:pt x="724" y="653"/>
                        </a:lnTo>
                        <a:lnTo>
                          <a:pt x="726" y="653"/>
                        </a:lnTo>
                        <a:lnTo>
                          <a:pt x="727" y="653"/>
                        </a:lnTo>
                        <a:lnTo>
                          <a:pt x="729" y="652"/>
                        </a:lnTo>
                        <a:lnTo>
                          <a:pt x="731" y="652"/>
                        </a:lnTo>
                        <a:lnTo>
                          <a:pt x="732" y="652"/>
                        </a:lnTo>
                        <a:lnTo>
                          <a:pt x="734" y="651"/>
                        </a:lnTo>
                        <a:lnTo>
                          <a:pt x="736" y="650"/>
                        </a:lnTo>
                        <a:lnTo>
                          <a:pt x="737" y="650"/>
                        </a:lnTo>
                        <a:lnTo>
                          <a:pt x="739" y="649"/>
                        </a:lnTo>
                        <a:lnTo>
                          <a:pt x="741" y="649"/>
                        </a:lnTo>
                        <a:lnTo>
                          <a:pt x="742" y="648"/>
                        </a:lnTo>
                        <a:lnTo>
                          <a:pt x="744" y="648"/>
                        </a:lnTo>
                        <a:lnTo>
                          <a:pt x="745" y="647"/>
                        </a:lnTo>
                        <a:lnTo>
                          <a:pt x="747" y="646"/>
                        </a:lnTo>
                        <a:lnTo>
                          <a:pt x="748" y="645"/>
                        </a:lnTo>
                        <a:lnTo>
                          <a:pt x="750" y="645"/>
                        </a:lnTo>
                        <a:lnTo>
                          <a:pt x="752" y="644"/>
                        </a:lnTo>
                        <a:lnTo>
                          <a:pt x="753" y="643"/>
                        </a:lnTo>
                        <a:lnTo>
                          <a:pt x="755" y="642"/>
                        </a:lnTo>
                        <a:lnTo>
                          <a:pt x="757" y="641"/>
                        </a:lnTo>
                        <a:lnTo>
                          <a:pt x="758" y="640"/>
                        </a:lnTo>
                        <a:lnTo>
                          <a:pt x="760" y="639"/>
                        </a:lnTo>
                        <a:lnTo>
                          <a:pt x="761" y="638"/>
                        </a:lnTo>
                        <a:lnTo>
                          <a:pt x="763" y="637"/>
                        </a:lnTo>
                        <a:lnTo>
                          <a:pt x="765" y="636"/>
                        </a:lnTo>
                        <a:lnTo>
                          <a:pt x="766" y="635"/>
                        </a:lnTo>
                        <a:lnTo>
                          <a:pt x="768" y="633"/>
                        </a:lnTo>
                        <a:lnTo>
                          <a:pt x="770" y="632"/>
                        </a:lnTo>
                        <a:lnTo>
                          <a:pt x="771" y="631"/>
                        </a:lnTo>
                        <a:lnTo>
                          <a:pt x="772" y="629"/>
                        </a:lnTo>
                        <a:lnTo>
                          <a:pt x="774" y="628"/>
                        </a:lnTo>
                        <a:lnTo>
                          <a:pt x="776" y="626"/>
                        </a:lnTo>
                        <a:lnTo>
                          <a:pt x="777" y="625"/>
                        </a:lnTo>
                        <a:lnTo>
                          <a:pt x="779" y="623"/>
                        </a:lnTo>
                        <a:lnTo>
                          <a:pt x="781" y="621"/>
                        </a:lnTo>
                        <a:lnTo>
                          <a:pt x="782" y="619"/>
                        </a:lnTo>
                        <a:lnTo>
                          <a:pt x="784" y="617"/>
                        </a:lnTo>
                        <a:lnTo>
                          <a:pt x="786" y="615"/>
                        </a:lnTo>
                        <a:lnTo>
                          <a:pt x="787" y="613"/>
                        </a:lnTo>
                        <a:lnTo>
                          <a:pt x="789" y="611"/>
                        </a:lnTo>
                        <a:lnTo>
                          <a:pt x="790" y="609"/>
                        </a:lnTo>
                        <a:lnTo>
                          <a:pt x="792" y="607"/>
                        </a:lnTo>
                        <a:lnTo>
                          <a:pt x="793" y="604"/>
                        </a:lnTo>
                        <a:lnTo>
                          <a:pt x="795" y="602"/>
                        </a:lnTo>
                        <a:lnTo>
                          <a:pt x="797" y="599"/>
                        </a:lnTo>
                        <a:lnTo>
                          <a:pt x="798" y="597"/>
                        </a:lnTo>
                        <a:lnTo>
                          <a:pt x="800" y="594"/>
                        </a:lnTo>
                        <a:lnTo>
                          <a:pt x="802" y="591"/>
                        </a:lnTo>
                        <a:lnTo>
                          <a:pt x="803" y="589"/>
                        </a:lnTo>
                        <a:lnTo>
                          <a:pt x="805" y="585"/>
                        </a:lnTo>
                        <a:lnTo>
                          <a:pt x="806" y="582"/>
                        </a:lnTo>
                        <a:lnTo>
                          <a:pt x="808" y="579"/>
                        </a:lnTo>
                        <a:lnTo>
                          <a:pt x="810" y="576"/>
                        </a:lnTo>
                        <a:lnTo>
                          <a:pt x="811" y="572"/>
                        </a:lnTo>
                        <a:lnTo>
                          <a:pt x="813" y="569"/>
                        </a:lnTo>
                        <a:lnTo>
                          <a:pt x="815" y="565"/>
                        </a:lnTo>
                        <a:lnTo>
                          <a:pt x="816" y="562"/>
                        </a:lnTo>
                        <a:lnTo>
                          <a:pt x="818" y="558"/>
                        </a:lnTo>
                        <a:lnTo>
                          <a:pt x="819" y="554"/>
                        </a:lnTo>
                        <a:lnTo>
                          <a:pt x="821" y="550"/>
                        </a:lnTo>
                        <a:lnTo>
                          <a:pt x="822" y="546"/>
                        </a:lnTo>
                        <a:lnTo>
                          <a:pt x="824" y="542"/>
                        </a:lnTo>
                        <a:lnTo>
                          <a:pt x="826" y="538"/>
                        </a:lnTo>
                        <a:lnTo>
                          <a:pt x="827" y="533"/>
                        </a:lnTo>
                        <a:lnTo>
                          <a:pt x="829" y="529"/>
                        </a:lnTo>
                        <a:lnTo>
                          <a:pt x="831" y="524"/>
                        </a:lnTo>
                        <a:lnTo>
                          <a:pt x="832" y="519"/>
                        </a:lnTo>
                        <a:lnTo>
                          <a:pt x="834" y="514"/>
                        </a:lnTo>
                        <a:lnTo>
                          <a:pt x="835" y="509"/>
                        </a:lnTo>
                        <a:lnTo>
                          <a:pt x="837" y="504"/>
                        </a:lnTo>
                        <a:lnTo>
                          <a:pt x="839" y="499"/>
                        </a:lnTo>
                        <a:lnTo>
                          <a:pt x="840" y="494"/>
                        </a:lnTo>
                        <a:lnTo>
                          <a:pt x="842" y="488"/>
                        </a:lnTo>
                        <a:lnTo>
                          <a:pt x="843" y="483"/>
                        </a:lnTo>
                        <a:lnTo>
                          <a:pt x="845" y="477"/>
                        </a:lnTo>
                        <a:lnTo>
                          <a:pt x="847" y="471"/>
                        </a:lnTo>
                        <a:lnTo>
                          <a:pt x="848" y="465"/>
                        </a:lnTo>
                        <a:lnTo>
                          <a:pt x="850" y="459"/>
                        </a:lnTo>
                        <a:lnTo>
                          <a:pt x="851" y="453"/>
                        </a:lnTo>
                        <a:lnTo>
                          <a:pt x="853" y="447"/>
                        </a:lnTo>
                        <a:lnTo>
                          <a:pt x="855" y="441"/>
                        </a:lnTo>
                        <a:lnTo>
                          <a:pt x="856" y="434"/>
                        </a:lnTo>
                        <a:lnTo>
                          <a:pt x="858" y="428"/>
                        </a:lnTo>
                        <a:lnTo>
                          <a:pt x="860" y="421"/>
                        </a:lnTo>
                        <a:lnTo>
                          <a:pt x="861" y="414"/>
                        </a:lnTo>
                        <a:lnTo>
                          <a:pt x="863" y="408"/>
                        </a:lnTo>
                        <a:lnTo>
                          <a:pt x="865" y="401"/>
                        </a:lnTo>
                        <a:lnTo>
                          <a:pt x="866" y="394"/>
                        </a:lnTo>
                        <a:lnTo>
                          <a:pt x="867" y="386"/>
                        </a:lnTo>
                        <a:lnTo>
                          <a:pt x="869" y="380"/>
                        </a:lnTo>
                        <a:lnTo>
                          <a:pt x="871" y="372"/>
                        </a:lnTo>
                        <a:lnTo>
                          <a:pt x="872" y="365"/>
                        </a:lnTo>
                        <a:lnTo>
                          <a:pt x="874" y="358"/>
                        </a:lnTo>
                        <a:lnTo>
                          <a:pt x="876" y="350"/>
                        </a:lnTo>
                        <a:lnTo>
                          <a:pt x="877" y="343"/>
                        </a:lnTo>
                        <a:lnTo>
                          <a:pt x="879" y="335"/>
                        </a:lnTo>
                        <a:lnTo>
                          <a:pt x="881" y="328"/>
                        </a:lnTo>
                        <a:lnTo>
                          <a:pt x="882" y="320"/>
                        </a:lnTo>
                        <a:lnTo>
                          <a:pt x="884" y="312"/>
                        </a:lnTo>
                        <a:lnTo>
                          <a:pt x="885" y="305"/>
                        </a:lnTo>
                        <a:lnTo>
                          <a:pt x="887" y="297"/>
                        </a:lnTo>
                        <a:lnTo>
                          <a:pt x="889" y="289"/>
                        </a:lnTo>
                        <a:lnTo>
                          <a:pt x="890" y="281"/>
                        </a:lnTo>
                        <a:lnTo>
                          <a:pt x="892" y="274"/>
                        </a:lnTo>
                        <a:lnTo>
                          <a:pt x="893" y="266"/>
                        </a:lnTo>
                        <a:lnTo>
                          <a:pt x="895" y="258"/>
                        </a:lnTo>
                        <a:lnTo>
                          <a:pt x="897" y="250"/>
                        </a:lnTo>
                        <a:lnTo>
                          <a:pt x="898" y="242"/>
                        </a:lnTo>
                        <a:lnTo>
                          <a:pt x="900" y="235"/>
                        </a:lnTo>
                        <a:lnTo>
                          <a:pt x="901" y="227"/>
                        </a:lnTo>
                        <a:lnTo>
                          <a:pt x="903" y="219"/>
                        </a:lnTo>
                        <a:lnTo>
                          <a:pt x="905" y="211"/>
                        </a:lnTo>
                        <a:lnTo>
                          <a:pt x="906" y="204"/>
                        </a:lnTo>
                        <a:lnTo>
                          <a:pt x="908" y="196"/>
                        </a:lnTo>
                        <a:lnTo>
                          <a:pt x="910" y="188"/>
                        </a:lnTo>
                        <a:lnTo>
                          <a:pt x="911" y="181"/>
                        </a:lnTo>
                        <a:lnTo>
                          <a:pt x="913" y="173"/>
                        </a:lnTo>
                        <a:lnTo>
                          <a:pt x="914" y="166"/>
                        </a:lnTo>
                        <a:lnTo>
                          <a:pt x="916" y="158"/>
                        </a:lnTo>
                        <a:lnTo>
                          <a:pt x="917" y="152"/>
                        </a:lnTo>
                        <a:lnTo>
                          <a:pt x="919" y="144"/>
                        </a:lnTo>
                        <a:lnTo>
                          <a:pt x="921" y="137"/>
                        </a:lnTo>
                        <a:lnTo>
                          <a:pt x="922" y="130"/>
                        </a:lnTo>
                        <a:lnTo>
                          <a:pt x="924" y="124"/>
                        </a:lnTo>
                        <a:lnTo>
                          <a:pt x="926" y="117"/>
                        </a:lnTo>
                        <a:lnTo>
                          <a:pt x="927" y="110"/>
                        </a:lnTo>
                        <a:lnTo>
                          <a:pt x="929" y="104"/>
                        </a:lnTo>
                        <a:lnTo>
                          <a:pt x="930" y="97"/>
                        </a:lnTo>
                        <a:lnTo>
                          <a:pt x="932" y="92"/>
                        </a:lnTo>
                        <a:lnTo>
                          <a:pt x="934" y="85"/>
                        </a:lnTo>
                        <a:lnTo>
                          <a:pt x="935" y="80"/>
                        </a:lnTo>
                        <a:lnTo>
                          <a:pt x="937" y="74"/>
                        </a:lnTo>
                        <a:lnTo>
                          <a:pt x="939" y="68"/>
                        </a:lnTo>
                        <a:lnTo>
                          <a:pt x="940" y="63"/>
                        </a:lnTo>
                        <a:lnTo>
                          <a:pt x="942" y="58"/>
                        </a:lnTo>
                        <a:lnTo>
                          <a:pt x="943" y="53"/>
                        </a:lnTo>
                        <a:lnTo>
                          <a:pt x="945" y="48"/>
                        </a:lnTo>
                        <a:lnTo>
                          <a:pt x="946" y="44"/>
                        </a:lnTo>
                        <a:lnTo>
                          <a:pt x="948" y="39"/>
                        </a:lnTo>
                        <a:lnTo>
                          <a:pt x="950" y="35"/>
                        </a:lnTo>
                        <a:lnTo>
                          <a:pt x="951" y="31"/>
                        </a:lnTo>
                        <a:lnTo>
                          <a:pt x="953" y="27"/>
                        </a:lnTo>
                        <a:lnTo>
                          <a:pt x="955" y="24"/>
                        </a:lnTo>
                        <a:lnTo>
                          <a:pt x="956" y="21"/>
                        </a:lnTo>
                        <a:lnTo>
                          <a:pt x="958" y="18"/>
                        </a:lnTo>
                        <a:lnTo>
                          <a:pt x="960" y="15"/>
                        </a:lnTo>
                        <a:lnTo>
                          <a:pt x="961" y="12"/>
                        </a:lnTo>
                        <a:lnTo>
                          <a:pt x="962" y="10"/>
                        </a:lnTo>
                        <a:lnTo>
                          <a:pt x="964" y="8"/>
                        </a:lnTo>
                        <a:lnTo>
                          <a:pt x="966" y="6"/>
                        </a:lnTo>
                        <a:lnTo>
                          <a:pt x="967" y="5"/>
                        </a:lnTo>
                        <a:lnTo>
                          <a:pt x="969" y="3"/>
                        </a:lnTo>
                        <a:lnTo>
                          <a:pt x="971" y="2"/>
                        </a:lnTo>
                        <a:lnTo>
                          <a:pt x="972" y="1"/>
                        </a:lnTo>
                        <a:lnTo>
                          <a:pt x="974" y="0"/>
                        </a:lnTo>
                        <a:lnTo>
                          <a:pt x="976" y="0"/>
                        </a:lnTo>
                        <a:lnTo>
                          <a:pt x="977" y="0"/>
                        </a:lnTo>
                        <a:lnTo>
                          <a:pt x="979" y="0"/>
                        </a:lnTo>
                        <a:lnTo>
                          <a:pt x="980" y="1"/>
                        </a:lnTo>
                        <a:lnTo>
                          <a:pt x="982" y="1"/>
                        </a:lnTo>
                        <a:lnTo>
                          <a:pt x="984" y="2"/>
                        </a:lnTo>
                        <a:lnTo>
                          <a:pt x="985" y="4"/>
                        </a:lnTo>
                        <a:lnTo>
                          <a:pt x="987" y="5"/>
                        </a:lnTo>
                        <a:lnTo>
                          <a:pt x="989" y="6"/>
                        </a:lnTo>
                        <a:lnTo>
                          <a:pt x="990" y="8"/>
                        </a:lnTo>
                        <a:lnTo>
                          <a:pt x="991" y="10"/>
                        </a:lnTo>
                        <a:lnTo>
                          <a:pt x="993" y="13"/>
                        </a:lnTo>
                        <a:lnTo>
                          <a:pt x="995" y="16"/>
                        </a:lnTo>
                        <a:lnTo>
                          <a:pt x="996" y="18"/>
                        </a:lnTo>
                        <a:lnTo>
                          <a:pt x="998" y="21"/>
                        </a:lnTo>
                        <a:lnTo>
                          <a:pt x="1000" y="25"/>
                        </a:lnTo>
                        <a:lnTo>
                          <a:pt x="1001" y="28"/>
                        </a:lnTo>
                        <a:lnTo>
                          <a:pt x="1003" y="32"/>
                        </a:lnTo>
                        <a:lnTo>
                          <a:pt x="1005" y="36"/>
                        </a:lnTo>
                        <a:lnTo>
                          <a:pt x="1006" y="40"/>
                        </a:lnTo>
                        <a:lnTo>
                          <a:pt x="1008" y="44"/>
                        </a:lnTo>
                        <a:lnTo>
                          <a:pt x="1009" y="49"/>
                        </a:lnTo>
                        <a:lnTo>
                          <a:pt x="1011" y="54"/>
                        </a:lnTo>
                        <a:lnTo>
                          <a:pt x="1012" y="59"/>
                        </a:lnTo>
                        <a:lnTo>
                          <a:pt x="1014" y="64"/>
                        </a:lnTo>
                        <a:lnTo>
                          <a:pt x="1016" y="69"/>
                        </a:lnTo>
                        <a:lnTo>
                          <a:pt x="1017" y="75"/>
                        </a:lnTo>
                        <a:lnTo>
                          <a:pt x="1019" y="80"/>
                        </a:lnTo>
                        <a:lnTo>
                          <a:pt x="1021" y="87"/>
                        </a:lnTo>
                        <a:lnTo>
                          <a:pt x="1022" y="92"/>
                        </a:lnTo>
                        <a:lnTo>
                          <a:pt x="1024" y="99"/>
                        </a:lnTo>
                        <a:lnTo>
                          <a:pt x="1025" y="105"/>
                        </a:lnTo>
                        <a:lnTo>
                          <a:pt x="1027" y="111"/>
                        </a:lnTo>
                        <a:lnTo>
                          <a:pt x="1029" y="118"/>
                        </a:lnTo>
                        <a:lnTo>
                          <a:pt x="1030" y="125"/>
                        </a:lnTo>
                        <a:lnTo>
                          <a:pt x="1032" y="131"/>
                        </a:lnTo>
                        <a:lnTo>
                          <a:pt x="1034" y="138"/>
                        </a:lnTo>
                        <a:lnTo>
                          <a:pt x="1035" y="145"/>
                        </a:lnTo>
                        <a:lnTo>
                          <a:pt x="1037" y="153"/>
                        </a:lnTo>
                        <a:lnTo>
                          <a:pt x="1038" y="160"/>
                        </a:lnTo>
                        <a:lnTo>
                          <a:pt x="1040" y="167"/>
                        </a:lnTo>
                        <a:lnTo>
                          <a:pt x="1041" y="175"/>
                        </a:lnTo>
                        <a:lnTo>
                          <a:pt x="1043" y="182"/>
                        </a:lnTo>
                        <a:lnTo>
                          <a:pt x="1045" y="190"/>
                        </a:lnTo>
                        <a:lnTo>
                          <a:pt x="1046" y="197"/>
                        </a:lnTo>
                        <a:lnTo>
                          <a:pt x="1048" y="205"/>
                        </a:lnTo>
                        <a:lnTo>
                          <a:pt x="1050" y="213"/>
                        </a:lnTo>
                        <a:lnTo>
                          <a:pt x="1051" y="220"/>
                        </a:lnTo>
                        <a:lnTo>
                          <a:pt x="1053" y="228"/>
                        </a:lnTo>
                        <a:lnTo>
                          <a:pt x="1054" y="236"/>
                        </a:lnTo>
                        <a:lnTo>
                          <a:pt x="1056" y="243"/>
                        </a:lnTo>
                        <a:lnTo>
                          <a:pt x="1057" y="252"/>
                        </a:lnTo>
                        <a:lnTo>
                          <a:pt x="1059" y="259"/>
                        </a:lnTo>
                        <a:lnTo>
                          <a:pt x="1061" y="267"/>
                        </a:lnTo>
                        <a:lnTo>
                          <a:pt x="1062" y="275"/>
                        </a:lnTo>
                        <a:lnTo>
                          <a:pt x="1064" y="283"/>
                        </a:lnTo>
                        <a:lnTo>
                          <a:pt x="1066" y="291"/>
                        </a:lnTo>
                        <a:lnTo>
                          <a:pt x="1067" y="298"/>
                        </a:lnTo>
                        <a:lnTo>
                          <a:pt x="1069" y="306"/>
                        </a:lnTo>
                        <a:lnTo>
                          <a:pt x="1070" y="314"/>
                        </a:lnTo>
                        <a:lnTo>
                          <a:pt x="1072" y="321"/>
                        </a:lnTo>
                        <a:lnTo>
                          <a:pt x="1074" y="329"/>
                        </a:lnTo>
                        <a:lnTo>
                          <a:pt x="1075" y="337"/>
                        </a:lnTo>
                        <a:lnTo>
                          <a:pt x="1077" y="344"/>
                        </a:lnTo>
                        <a:lnTo>
                          <a:pt x="1079" y="352"/>
                        </a:lnTo>
                        <a:lnTo>
                          <a:pt x="1080" y="359"/>
                        </a:lnTo>
                        <a:lnTo>
                          <a:pt x="1082" y="366"/>
                        </a:lnTo>
                        <a:lnTo>
                          <a:pt x="1084" y="374"/>
                        </a:lnTo>
                        <a:lnTo>
                          <a:pt x="1085" y="381"/>
                        </a:lnTo>
                        <a:lnTo>
                          <a:pt x="1086" y="388"/>
                        </a:lnTo>
                        <a:lnTo>
                          <a:pt x="1088" y="395"/>
                        </a:lnTo>
                        <a:lnTo>
                          <a:pt x="1090" y="402"/>
                        </a:lnTo>
                        <a:lnTo>
                          <a:pt x="1091" y="409"/>
                        </a:lnTo>
                        <a:lnTo>
                          <a:pt x="1093" y="415"/>
                        </a:lnTo>
                        <a:lnTo>
                          <a:pt x="1095" y="422"/>
                        </a:lnTo>
                        <a:lnTo>
                          <a:pt x="1096" y="429"/>
                        </a:lnTo>
                        <a:lnTo>
                          <a:pt x="1098" y="435"/>
                        </a:lnTo>
                        <a:lnTo>
                          <a:pt x="1100" y="442"/>
                        </a:lnTo>
                        <a:lnTo>
                          <a:pt x="1101" y="448"/>
                        </a:lnTo>
                        <a:lnTo>
                          <a:pt x="1103" y="454"/>
                        </a:lnTo>
                        <a:lnTo>
                          <a:pt x="1104" y="460"/>
                        </a:lnTo>
                        <a:lnTo>
                          <a:pt x="1106" y="466"/>
                        </a:lnTo>
                        <a:lnTo>
                          <a:pt x="1107" y="472"/>
                        </a:lnTo>
                        <a:lnTo>
                          <a:pt x="1109" y="478"/>
                        </a:lnTo>
                        <a:lnTo>
                          <a:pt x="1111" y="483"/>
                        </a:lnTo>
                        <a:lnTo>
                          <a:pt x="1112" y="489"/>
                        </a:lnTo>
                        <a:lnTo>
                          <a:pt x="1114" y="494"/>
                        </a:lnTo>
                        <a:lnTo>
                          <a:pt x="1116" y="500"/>
                        </a:lnTo>
                        <a:lnTo>
                          <a:pt x="1117" y="505"/>
                        </a:lnTo>
                        <a:lnTo>
                          <a:pt x="1119" y="510"/>
                        </a:lnTo>
                        <a:lnTo>
                          <a:pt x="1120" y="515"/>
                        </a:lnTo>
                        <a:lnTo>
                          <a:pt x="1122" y="520"/>
                        </a:lnTo>
                        <a:lnTo>
                          <a:pt x="1124" y="525"/>
                        </a:lnTo>
                        <a:lnTo>
                          <a:pt x="1125" y="529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4" name="Freeform 251">
                    <a:extLst>
                      <a:ext uri="{FF2B5EF4-FFF2-40B4-BE49-F238E27FC236}">
                        <a16:creationId xmlns:a16="http://schemas.microsoft.com/office/drawing/2014/main" id="{651010BD-C67B-79A0-E21E-F38E795313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093"/>
                    <a:ext cx="483" cy="130"/>
                  </a:xfrm>
                  <a:custGeom>
                    <a:avLst/>
                    <a:gdLst>
                      <a:gd name="T0" fmla="*/ 7 w 483"/>
                      <a:gd name="T1" fmla="*/ 18 h 130"/>
                      <a:gd name="T2" fmla="*/ 15 w 483"/>
                      <a:gd name="T3" fmla="*/ 37 h 130"/>
                      <a:gd name="T4" fmla="*/ 23 w 483"/>
                      <a:gd name="T5" fmla="*/ 54 h 130"/>
                      <a:gd name="T6" fmla="*/ 31 w 483"/>
                      <a:gd name="T7" fmla="*/ 68 h 130"/>
                      <a:gd name="T8" fmla="*/ 39 w 483"/>
                      <a:gd name="T9" fmla="*/ 80 h 130"/>
                      <a:gd name="T10" fmla="*/ 47 w 483"/>
                      <a:gd name="T11" fmla="*/ 90 h 130"/>
                      <a:gd name="T12" fmla="*/ 55 w 483"/>
                      <a:gd name="T13" fmla="*/ 99 h 130"/>
                      <a:gd name="T14" fmla="*/ 63 w 483"/>
                      <a:gd name="T15" fmla="*/ 106 h 130"/>
                      <a:gd name="T16" fmla="*/ 71 w 483"/>
                      <a:gd name="T17" fmla="*/ 111 h 130"/>
                      <a:gd name="T18" fmla="*/ 79 w 483"/>
                      <a:gd name="T19" fmla="*/ 116 h 130"/>
                      <a:gd name="T20" fmla="*/ 87 w 483"/>
                      <a:gd name="T21" fmla="*/ 119 h 130"/>
                      <a:gd name="T22" fmla="*/ 95 w 483"/>
                      <a:gd name="T23" fmla="*/ 122 h 130"/>
                      <a:gd name="T24" fmla="*/ 103 w 483"/>
                      <a:gd name="T25" fmla="*/ 124 h 130"/>
                      <a:gd name="T26" fmla="*/ 111 w 483"/>
                      <a:gd name="T27" fmla="*/ 126 h 130"/>
                      <a:gd name="T28" fmla="*/ 119 w 483"/>
                      <a:gd name="T29" fmla="*/ 127 h 130"/>
                      <a:gd name="T30" fmla="*/ 128 w 483"/>
                      <a:gd name="T31" fmla="*/ 128 h 130"/>
                      <a:gd name="T32" fmla="*/ 135 w 483"/>
                      <a:gd name="T33" fmla="*/ 129 h 130"/>
                      <a:gd name="T34" fmla="*/ 144 w 483"/>
                      <a:gd name="T35" fmla="*/ 129 h 130"/>
                      <a:gd name="T36" fmla="*/ 151 w 483"/>
                      <a:gd name="T37" fmla="*/ 130 h 130"/>
                      <a:gd name="T38" fmla="*/ 160 w 483"/>
                      <a:gd name="T39" fmla="*/ 130 h 130"/>
                      <a:gd name="T40" fmla="*/ 168 w 483"/>
                      <a:gd name="T41" fmla="*/ 130 h 130"/>
                      <a:gd name="T42" fmla="*/ 176 w 483"/>
                      <a:gd name="T43" fmla="*/ 130 h 130"/>
                      <a:gd name="T44" fmla="*/ 184 w 483"/>
                      <a:gd name="T45" fmla="*/ 130 h 130"/>
                      <a:gd name="T46" fmla="*/ 192 w 483"/>
                      <a:gd name="T47" fmla="*/ 130 h 130"/>
                      <a:gd name="T48" fmla="*/ 200 w 483"/>
                      <a:gd name="T49" fmla="*/ 130 h 130"/>
                      <a:gd name="T50" fmla="*/ 208 w 483"/>
                      <a:gd name="T51" fmla="*/ 130 h 130"/>
                      <a:gd name="T52" fmla="*/ 216 w 483"/>
                      <a:gd name="T53" fmla="*/ 130 h 130"/>
                      <a:gd name="T54" fmla="*/ 224 w 483"/>
                      <a:gd name="T55" fmla="*/ 130 h 130"/>
                      <a:gd name="T56" fmla="*/ 232 w 483"/>
                      <a:gd name="T57" fmla="*/ 130 h 130"/>
                      <a:gd name="T58" fmla="*/ 240 w 483"/>
                      <a:gd name="T59" fmla="*/ 130 h 130"/>
                      <a:gd name="T60" fmla="*/ 248 w 483"/>
                      <a:gd name="T61" fmla="*/ 130 h 130"/>
                      <a:gd name="T62" fmla="*/ 256 w 483"/>
                      <a:gd name="T63" fmla="*/ 130 h 130"/>
                      <a:gd name="T64" fmla="*/ 264 w 483"/>
                      <a:gd name="T65" fmla="*/ 130 h 130"/>
                      <a:gd name="T66" fmla="*/ 273 w 483"/>
                      <a:gd name="T67" fmla="*/ 130 h 130"/>
                      <a:gd name="T68" fmla="*/ 280 w 483"/>
                      <a:gd name="T69" fmla="*/ 130 h 130"/>
                      <a:gd name="T70" fmla="*/ 289 w 483"/>
                      <a:gd name="T71" fmla="*/ 130 h 130"/>
                      <a:gd name="T72" fmla="*/ 296 w 483"/>
                      <a:gd name="T73" fmla="*/ 130 h 130"/>
                      <a:gd name="T74" fmla="*/ 305 w 483"/>
                      <a:gd name="T75" fmla="*/ 130 h 130"/>
                      <a:gd name="T76" fmla="*/ 313 w 483"/>
                      <a:gd name="T77" fmla="*/ 130 h 130"/>
                      <a:gd name="T78" fmla="*/ 321 w 483"/>
                      <a:gd name="T79" fmla="*/ 130 h 130"/>
                      <a:gd name="T80" fmla="*/ 329 w 483"/>
                      <a:gd name="T81" fmla="*/ 130 h 130"/>
                      <a:gd name="T82" fmla="*/ 337 w 483"/>
                      <a:gd name="T83" fmla="*/ 130 h 130"/>
                      <a:gd name="T84" fmla="*/ 345 w 483"/>
                      <a:gd name="T85" fmla="*/ 130 h 130"/>
                      <a:gd name="T86" fmla="*/ 353 w 483"/>
                      <a:gd name="T87" fmla="*/ 130 h 130"/>
                      <a:gd name="T88" fmla="*/ 361 w 483"/>
                      <a:gd name="T89" fmla="*/ 130 h 130"/>
                      <a:gd name="T90" fmla="*/ 369 w 483"/>
                      <a:gd name="T91" fmla="*/ 130 h 130"/>
                      <a:gd name="T92" fmla="*/ 377 w 483"/>
                      <a:gd name="T93" fmla="*/ 130 h 130"/>
                      <a:gd name="T94" fmla="*/ 385 w 483"/>
                      <a:gd name="T95" fmla="*/ 130 h 130"/>
                      <a:gd name="T96" fmla="*/ 393 w 483"/>
                      <a:gd name="T97" fmla="*/ 130 h 130"/>
                      <a:gd name="T98" fmla="*/ 401 w 483"/>
                      <a:gd name="T99" fmla="*/ 130 h 130"/>
                      <a:gd name="T100" fmla="*/ 409 w 483"/>
                      <a:gd name="T101" fmla="*/ 130 h 130"/>
                      <a:gd name="T102" fmla="*/ 417 w 483"/>
                      <a:gd name="T103" fmla="*/ 130 h 130"/>
                      <a:gd name="T104" fmla="*/ 425 w 483"/>
                      <a:gd name="T105" fmla="*/ 130 h 130"/>
                      <a:gd name="T106" fmla="*/ 433 w 483"/>
                      <a:gd name="T107" fmla="*/ 130 h 130"/>
                      <a:gd name="T108" fmla="*/ 442 w 483"/>
                      <a:gd name="T109" fmla="*/ 130 h 130"/>
                      <a:gd name="T110" fmla="*/ 449 w 483"/>
                      <a:gd name="T111" fmla="*/ 130 h 130"/>
                      <a:gd name="T112" fmla="*/ 458 w 483"/>
                      <a:gd name="T113" fmla="*/ 130 h 130"/>
                      <a:gd name="T114" fmla="*/ 465 w 483"/>
                      <a:gd name="T115" fmla="*/ 130 h 130"/>
                      <a:gd name="T116" fmla="*/ 474 w 483"/>
                      <a:gd name="T117" fmla="*/ 130 h 130"/>
                      <a:gd name="T118" fmla="*/ 482 w 483"/>
                      <a:gd name="T119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83" h="130">
                        <a:moveTo>
                          <a:pt x="0" y="0"/>
                        </a:moveTo>
                        <a:lnTo>
                          <a:pt x="2" y="5"/>
                        </a:lnTo>
                        <a:lnTo>
                          <a:pt x="4" y="9"/>
                        </a:lnTo>
                        <a:lnTo>
                          <a:pt x="5" y="14"/>
                        </a:lnTo>
                        <a:lnTo>
                          <a:pt x="7" y="18"/>
                        </a:lnTo>
                        <a:lnTo>
                          <a:pt x="8" y="22"/>
                        </a:lnTo>
                        <a:lnTo>
                          <a:pt x="10" y="26"/>
                        </a:lnTo>
                        <a:lnTo>
                          <a:pt x="11" y="30"/>
                        </a:lnTo>
                        <a:lnTo>
                          <a:pt x="13" y="33"/>
                        </a:lnTo>
                        <a:lnTo>
                          <a:pt x="15" y="37"/>
                        </a:lnTo>
                        <a:lnTo>
                          <a:pt x="16" y="41"/>
                        </a:lnTo>
                        <a:lnTo>
                          <a:pt x="18" y="44"/>
                        </a:lnTo>
                        <a:lnTo>
                          <a:pt x="20" y="48"/>
                        </a:lnTo>
                        <a:lnTo>
                          <a:pt x="21" y="51"/>
                        </a:lnTo>
                        <a:lnTo>
                          <a:pt x="23" y="54"/>
                        </a:lnTo>
                        <a:lnTo>
                          <a:pt x="24" y="57"/>
                        </a:lnTo>
                        <a:lnTo>
                          <a:pt x="26" y="60"/>
                        </a:lnTo>
                        <a:lnTo>
                          <a:pt x="28" y="63"/>
                        </a:lnTo>
                        <a:lnTo>
                          <a:pt x="29" y="65"/>
                        </a:lnTo>
                        <a:lnTo>
                          <a:pt x="31" y="68"/>
                        </a:lnTo>
                        <a:lnTo>
                          <a:pt x="32" y="71"/>
                        </a:lnTo>
                        <a:lnTo>
                          <a:pt x="34" y="73"/>
                        </a:lnTo>
                        <a:lnTo>
                          <a:pt x="36" y="76"/>
                        </a:lnTo>
                        <a:lnTo>
                          <a:pt x="37" y="78"/>
                        </a:lnTo>
                        <a:lnTo>
                          <a:pt x="39" y="80"/>
                        </a:lnTo>
                        <a:lnTo>
                          <a:pt x="40" y="82"/>
                        </a:lnTo>
                        <a:lnTo>
                          <a:pt x="42" y="85"/>
                        </a:lnTo>
                        <a:lnTo>
                          <a:pt x="44" y="87"/>
                        </a:lnTo>
                        <a:lnTo>
                          <a:pt x="45" y="89"/>
                        </a:lnTo>
                        <a:lnTo>
                          <a:pt x="47" y="90"/>
                        </a:lnTo>
                        <a:lnTo>
                          <a:pt x="49" y="92"/>
                        </a:lnTo>
                        <a:lnTo>
                          <a:pt x="50" y="94"/>
                        </a:lnTo>
                        <a:lnTo>
                          <a:pt x="52" y="96"/>
                        </a:lnTo>
                        <a:lnTo>
                          <a:pt x="54" y="97"/>
                        </a:lnTo>
                        <a:lnTo>
                          <a:pt x="55" y="99"/>
                        </a:lnTo>
                        <a:lnTo>
                          <a:pt x="56" y="101"/>
                        </a:lnTo>
                        <a:lnTo>
                          <a:pt x="58" y="102"/>
                        </a:lnTo>
                        <a:lnTo>
                          <a:pt x="60" y="103"/>
                        </a:lnTo>
                        <a:lnTo>
                          <a:pt x="61" y="104"/>
                        </a:lnTo>
                        <a:lnTo>
                          <a:pt x="63" y="106"/>
                        </a:lnTo>
                        <a:lnTo>
                          <a:pt x="65" y="107"/>
                        </a:lnTo>
                        <a:lnTo>
                          <a:pt x="66" y="108"/>
                        </a:lnTo>
                        <a:lnTo>
                          <a:pt x="68" y="109"/>
                        </a:lnTo>
                        <a:lnTo>
                          <a:pt x="70" y="110"/>
                        </a:lnTo>
                        <a:lnTo>
                          <a:pt x="71" y="111"/>
                        </a:lnTo>
                        <a:lnTo>
                          <a:pt x="73" y="112"/>
                        </a:lnTo>
                        <a:lnTo>
                          <a:pt x="74" y="113"/>
                        </a:lnTo>
                        <a:lnTo>
                          <a:pt x="76" y="114"/>
                        </a:lnTo>
                        <a:lnTo>
                          <a:pt x="78" y="115"/>
                        </a:lnTo>
                        <a:lnTo>
                          <a:pt x="79" y="116"/>
                        </a:lnTo>
                        <a:lnTo>
                          <a:pt x="81" y="116"/>
                        </a:lnTo>
                        <a:lnTo>
                          <a:pt x="82" y="117"/>
                        </a:lnTo>
                        <a:lnTo>
                          <a:pt x="84" y="118"/>
                        </a:lnTo>
                        <a:lnTo>
                          <a:pt x="86" y="119"/>
                        </a:lnTo>
                        <a:lnTo>
                          <a:pt x="87" y="119"/>
                        </a:lnTo>
                        <a:lnTo>
                          <a:pt x="89" y="120"/>
                        </a:lnTo>
                        <a:lnTo>
                          <a:pt x="90" y="121"/>
                        </a:lnTo>
                        <a:lnTo>
                          <a:pt x="92" y="121"/>
                        </a:lnTo>
                        <a:lnTo>
                          <a:pt x="94" y="121"/>
                        </a:lnTo>
                        <a:lnTo>
                          <a:pt x="95" y="122"/>
                        </a:lnTo>
                        <a:lnTo>
                          <a:pt x="97" y="123"/>
                        </a:lnTo>
                        <a:lnTo>
                          <a:pt x="99" y="123"/>
                        </a:lnTo>
                        <a:lnTo>
                          <a:pt x="100" y="123"/>
                        </a:lnTo>
                        <a:lnTo>
                          <a:pt x="101" y="124"/>
                        </a:lnTo>
                        <a:lnTo>
                          <a:pt x="103" y="124"/>
                        </a:lnTo>
                        <a:lnTo>
                          <a:pt x="105" y="124"/>
                        </a:lnTo>
                        <a:lnTo>
                          <a:pt x="106" y="125"/>
                        </a:lnTo>
                        <a:lnTo>
                          <a:pt x="108" y="125"/>
                        </a:lnTo>
                        <a:lnTo>
                          <a:pt x="110" y="126"/>
                        </a:lnTo>
                        <a:lnTo>
                          <a:pt x="111" y="126"/>
                        </a:lnTo>
                        <a:lnTo>
                          <a:pt x="113" y="126"/>
                        </a:lnTo>
                        <a:lnTo>
                          <a:pt x="115" y="126"/>
                        </a:lnTo>
                        <a:lnTo>
                          <a:pt x="116" y="126"/>
                        </a:lnTo>
                        <a:lnTo>
                          <a:pt x="118" y="127"/>
                        </a:lnTo>
                        <a:lnTo>
                          <a:pt x="119" y="127"/>
                        </a:lnTo>
                        <a:lnTo>
                          <a:pt x="121" y="127"/>
                        </a:lnTo>
                        <a:lnTo>
                          <a:pt x="123" y="128"/>
                        </a:lnTo>
                        <a:lnTo>
                          <a:pt x="124" y="128"/>
                        </a:lnTo>
                        <a:lnTo>
                          <a:pt x="126" y="128"/>
                        </a:lnTo>
                        <a:lnTo>
                          <a:pt x="128" y="128"/>
                        </a:lnTo>
                        <a:lnTo>
                          <a:pt x="129" y="128"/>
                        </a:lnTo>
                        <a:lnTo>
                          <a:pt x="131" y="128"/>
                        </a:lnTo>
                        <a:lnTo>
                          <a:pt x="132" y="128"/>
                        </a:lnTo>
                        <a:lnTo>
                          <a:pt x="134" y="128"/>
                        </a:lnTo>
                        <a:lnTo>
                          <a:pt x="135" y="129"/>
                        </a:lnTo>
                        <a:lnTo>
                          <a:pt x="137" y="129"/>
                        </a:lnTo>
                        <a:lnTo>
                          <a:pt x="139" y="129"/>
                        </a:lnTo>
                        <a:lnTo>
                          <a:pt x="140" y="129"/>
                        </a:lnTo>
                        <a:lnTo>
                          <a:pt x="142" y="129"/>
                        </a:lnTo>
                        <a:lnTo>
                          <a:pt x="144" y="129"/>
                        </a:lnTo>
                        <a:lnTo>
                          <a:pt x="145" y="129"/>
                        </a:lnTo>
                        <a:lnTo>
                          <a:pt x="147" y="130"/>
                        </a:lnTo>
                        <a:lnTo>
                          <a:pt x="149" y="130"/>
                        </a:lnTo>
                        <a:lnTo>
                          <a:pt x="150" y="130"/>
                        </a:lnTo>
                        <a:lnTo>
                          <a:pt x="151" y="130"/>
                        </a:lnTo>
                        <a:lnTo>
                          <a:pt x="153" y="130"/>
                        </a:lnTo>
                        <a:lnTo>
                          <a:pt x="155" y="130"/>
                        </a:lnTo>
                        <a:lnTo>
                          <a:pt x="156" y="130"/>
                        </a:lnTo>
                        <a:lnTo>
                          <a:pt x="158" y="130"/>
                        </a:lnTo>
                        <a:lnTo>
                          <a:pt x="160" y="130"/>
                        </a:lnTo>
                        <a:lnTo>
                          <a:pt x="161" y="130"/>
                        </a:lnTo>
                        <a:lnTo>
                          <a:pt x="163" y="130"/>
                        </a:lnTo>
                        <a:lnTo>
                          <a:pt x="164" y="130"/>
                        </a:lnTo>
                        <a:lnTo>
                          <a:pt x="166" y="130"/>
                        </a:lnTo>
                        <a:lnTo>
                          <a:pt x="168" y="130"/>
                        </a:lnTo>
                        <a:lnTo>
                          <a:pt x="169" y="130"/>
                        </a:lnTo>
                        <a:lnTo>
                          <a:pt x="171" y="130"/>
                        </a:lnTo>
                        <a:lnTo>
                          <a:pt x="173" y="130"/>
                        </a:lnTo>
                        <a:lnTo>
                          <a:pt x="174" y="130"/>
                        </a:lnTo>
                        <a:lnTo>
                          <a:pt x="176" y="130"/>
                        </a:lnTo>
                        <a:lnTo>
                          <a:pt x="177" y="130"/>
                        </a:lnTo>
                        <a:lnTo>
                          <a:pt x="179" y="130"/>
                        </a:lnTo>
                        <a:lnTo>
                          <a:pt x="180" y="130"/>
                        </a:lnTo>
                        <a:lnTo>
                          <a:pt x="182" y="130"/>
                        </a:lnTo>
                        <a:lnTo>
                          <a:pt x="184" y="130"/>
                        </a:lnTo>
                        <a:lnTo>
                          <a:pt x="185" y="130"/>
                        </a:lnTo>
                        <a:lnTo>
                          <a:pt x="187" y="130"/>
                        </a:lnTo>
                        <a:lnTo>
                          <a:pt x="189" y="130"/>
                        </a:lnTo>
                        <a:lnTo>
                          <a:pt x="190" y="130"/>
                        </a:lnTo>
                        <a:lnTo>
                          <a:pt x="192" y="130"/>
                        </a:lnTo>
                        <a:lnTo>
                          <a:pt x="194" y="130"/>
                        </a:lnTo>
                        <a:lnTo>
                          <a:pt x="195" y="130"/>
                        </a:lnTo>
                        <a:lnTo>
                          <a:pt x="197" y="130"/>
                        </a:lnTo>
                        <a:lnTo>
                          <a:pt x="198" y="130"/>
                        </a:lnTo>
                        <a:lnTo>
                          <a:pt x="200" y="130"/>
                        </a:lnTo>
                        <a:lnTo>
                          <a:pt x="201" y="130"/>
                        </a:lnTo>
                        <a:lnTo>
                          <a:pt x="203" y="130"/>
                        </a:lnTo>
                        <a:lnTo>
                          <a:pt x="205" y="130"/>
                        </a:lnTo>
                        <a:lnTo>
                          <a:pt x="206" y="130"/>
                        </a:lnTo>
                        <a:lnTo>
                          <a:pt x="208" y="130"/>
                        </a:lnTo>
                        <a:lnTo>
                          <a:pt x="210" y="130"/>
                        </a:lnTo>
                        <a:lnTo>
                          <a:pt x="211" y="130"/>
                        </a:lnTo>
                        <a:lnTo>
                          <a:pt x="213" y="130"/>
                        </a:lnTo>
                        <a:lnTo>
                          <a:pt x="214" y="130"/>
                        </a:lnTo>
                        <a:lnTo>
                          <a:pt x="216" y="130"/>
                        </a:lnTo>
                        <a:lnTo>
                          <a:pt x="218" y="130"/>
                        </a:lnTo>
                        <a:lnTo>
                          <a:pt x="219" y="130"/>
                        </a:lnTo>
                        <a:lnTo>
                          <a:pt x="221" y="130"/>
                        </a:lnTo>
                        <a:lnTo>
                          <a:pt x="223" y="130"/>
                        </a:lnTo>
                        <a:lnTo>
                          <a:pt x="224" y="130"/>
                        </a:lnTo>
                        <a:lnTo>
                          <a:pt x="226" y="130"/>
                        </a:lnTo>
                        <a:lnTo>
                          <a:pt x="227" y="130"/>
                        </a:lnTo>
                        <a:lnTo>
                          <a:pt x="229" y="130"/>
                        </a:lnTo>
                        <a:lnTo>
                          <a:pt x="230" y="130"/>
                        </a:lnTo>
                        <a:lnTo>
                          <a:pt x="232" y="130"/>
                        </a:lnTo>
                        <a:lnTo>
                          <a:pt x="234" y="130"/>
                        </a:lnTo>
                        <a:lnTo>
                          <a:pt x="235" y="130"/>
                        </a:lnTo>
                        <a:lnTo>
                          <a:pt x="237" y="130"/>
                        </a:lnTo>
                        <a:lnTo>
                          <a:pt x="239" y="130"/>
                        </a:lnTo>
                        <a:lnTo>
                          <a:pt x="240" y="130"/>
                        </a:lnTo>
                        <a:lnTo>
                          <a:pt x="242" y="130"/>
                        </a:lnTo>
                        <a:lnTo>
                          <a:pt x="243" y="130"/>
                        </a:lnTo>
                        <a:lnTo>
                          <a:pt x="245" y="130"/>
                        </a:lnTo>
                        <a:lnTo>
                          <a:pt x="246" y="130"/>
                        </a:lnTo>
                        <a:lnTo>
                          <a:pt x="248" y="130"/>
                        </a:lnTo>
                        <a:lnTo>
                          <a:pt x="250" y="130"/>
                        </a:lnTo>
                        <a:lnTo>
                          <a:pt x="251" y="130"/>
                        </a:lnTo>
                        <a:lnTo>
                          <a:pt x="253" y="130"/>
                        </a:lnTo>
                        <a:lnTo>
                          <a:pt x="255" y="130"/>
                        </a:lnTo>
                        <a:lnTo>
                          <a:pt x="256" y="130"/>
                        </a:lnTo>
                        <a:lnTo>
                          <a:pt x="258" y="130"/>
                        </a:lnTo>
                        <a:lnTo>
                          <a:pt x="259" y="130"/>
                        </a:lnTo>
                        <a:lnTo>
                          <a:pt x="261" y="130"/>
                        </a:lnTo>
                        <a:lnTo>
                          <a:pt x="263" y="130"/>
                        </a:lnTo>
                        <a:lnTo>
                          <a:pt x="264" y="130"/>
                        </a:lnTo>
                        <a:lnTo>
                          <a:pt x="266" y="130"/>
                        </a:lnTo>
                        <a:lnTo>
                          <a:pt x="268" y="130"/>
                        </a:lnTo>
                        <a:lnTo>
                          <a:pt x="269" y="130"/>
                        </a:lnTo>
                        <a:lnTo>
                          <a:pt x="271" y="130"/>
                        </a:lnTo>
                        <a:lnTo>
                          <a:pt x="273" y="130"/>
                        </a:lnTo>
                        <a:lnTo>
                          <a:pt x="274" y="130"/>
                        </a:lnTo>
                        <a:lnTo>
                          <a:pt x="275" y="130"/>
                        </a:lnTo>
                        <a:lnTo>
                          <a:pt x="277" y="130"/>
                        </a:lnTo>
                        <a:lnTo>
                          <a:pt x="279" y="130"/>
                        </a:lnTo>
                        <a:lnTo>
                          <a:pt x="280" y="130"/>
                        </a:lnTo>
                        <a:lnTo>
                          <a:pt x="282" y="130"/>
                        </a:lnTo>
                        <a:lnTo>
                          <a:pt x="284" y="130"/>
                        </a:lnTo>
                        <a:lnTo>
                          <a:pt x="285" y="130"/>
                        </a:lnTo>
                        <a:lnTo>
                          <a:pt x="287" y="130"/>
                        </a:lnTo>
                        <a:lnTo>
                          <a:pt x="289" y="130"/>
                        </a:lnTo>
                        <a:lnTo>
                          <a:pt x="290" y="130"/>
                        </a:lnTo>
                        <a:lnTo>
                          <a:pt x="292" y="130"/>
                        </a:lnTo>
                        <a:lnTo>
                          <a:pt x="293" y="130"/>
                        </a:lnTo>
                        <a:lnTo>
                          <a:pt x="295" y="130"/>
                        </a:lnTo>
                        <a:lnTo>
                          <a:pt x="296" y="130"/>
                        </a:lnTo>
                        <a:lnTo>
                          <a:pt x="298" y="130"/>
                        </a:lnTo>
                        <a:lnTo>
                          <a:pt x="300" y="130"/>
                        </a:lnTo>
                        <a:lnTo>
                          <a:pt x="301" y="130"/>
                        </a:lnTo>
                        <a:lnTo>
                          <a:pt x="303" y="130"/>
                        </a:lnTo>
                        <a:lnTo>
                          <a:pt x="305" y="130"/>
                        </a:lnTo>
                        <a:lnTo>
                          <a:pt x="306" y="130"/>
                        </a:lnTo>
                        <a:lnTo>
                          <a:pt x="308" y="130"/>
                        </a:lnTo>
                        <a:lnTo>
                          <a:pt x="309" y="130"/>
                        </a:lnTo>
                        <a:lnTo>
                          <a:pt x="311" y="130"/>
                        </a:lnTo>
                        <a:lnTo>
                          <a:pt x="313" y="130"/>
                        </a:lnTo>
                        <a:lnTo>
                          <a:pt x="314" y="130"/>
                        </a:lnTo>
                        <a:lnTo>
                          <a:pt x="316" y="130"/>
                        </a:lnTo>
                        <a:lnTo>
                          <a:pt x="318" y="130"/>
                        </a:lnTo>
                        <a:lnTo>
                          <a:pt x="319" y="130"/>
                        </a:lnTo>
                        <a:lnTo>
                          <a:pt x="321" y="130"/>
                        </a:lnTo>
                        <a:lnTo>
                          <a:pt x="322" y="130"/>
                        </a:lnTo>
                        <a:lnTo>
                          <a:pt x="324" y="130"/>
                        </a:lnTo>
                        <a:lnTo>
                          <a:pt x="325" y="130"/>
                        </a:lnTo>
                        <a:lnTo>
                          <a:pt x="327" y="130"/>
                        </a:lnTo>
                        <a:lnTo>
                          <a:pt x="329" y="130"/>
                        </a:lnTo>
                        <a:lnTo>
                          <a:pt x="330" y="130"/>
                        </a:lnTo>
                        <a:lnTo>
                          <a:pt x="332" y="130"/>
                        </a:lnTo>
                        <a:lnTo>
                          <a:pt x="334" y="130"/>
                        </a:lnTo>
                        <a:lnTo>
                          <a:pt x="335" y="130"/>
                        </a:lnTo>
                        <a:lnTo>
                          <a:pt x="337" y="130"/>
                        </a:lnTo>
                        <a:lnTo>
                          <a:pt x="338" y="130"/>
                        </a:lnTo>
                        <a:lnTo>
                          <a:pt x="340" y="130"/>
                        </a:lnTo>
                        <a:lnTo>
                          <a:pt x="342" y="130"/>
                        </a:lnTo>
                        <a:lnTo>
                          <a:pt x="343" y="130"/>
                        </a:lnTo>
                        <a:lnTo>
                          <a:pt x="345" y="130"/>
                        </a:lnTo>
                        <a:lnTo>
                          <a:pt x="346" y="130"/>
                        </a:lnTo>
                        <a:lnTo>
                          <a:pt x="348" y="130"/>
                        </a:lnTo>
                        <a:lnTo>
                          <a:pt x="350" y="130"/>
                        </a:lnTo>
                        <a:lnTo>
                          <a:pt x="351" y="130"/>
                        </a:lnTo>
                        <a:lnTo>
                          <a:pt x="353" y="130"/>
                        </a:lnTo>
                        <a:lnTo>
                          <a:pt x="354" y="130"/>
                        </a:lnTo>
                        <a:lnTo>
                          <a:pt x="356" y="130"/>
                        </a:lnTo>
                        <a:lnTo>
                          <a:pt x="358" y="130"/>
                        </a:lnTo>
                        <a:lnTo>
                          <a:pt x="359" y="130"/>
                        </a:lnTo>
                        <a:lnTo>
                          <a:pt x="361" y="130"/>
                        </a:lnTo>
                        <a:lnTo>
                          <a:pt x="363" y="130"/>
                        </a:lnTo>
                        <a:lnTo>
                          <a:pt x="364" y="130"/>
                        </a:lnTo>
                        <a:lnTo>
                          <a:pt x="366" y="130"/>
                        </a:lnTo>
                        <a:lnTo>
                          <a:pt x="368" y="130"/>
                        </a:lnTo>
                        <a:lnTo>
                          <a:pt x="369" y="130"/>
                        </a:lnTo>
                        <a:lnTo>
                          <a:pt x="370" y="130"/>
                        </a:lnTo>
                        <a:lnTo>
                          <a:pt x="372" y="130"/>
                        </a:lnTo>
                        <a:lnTo>
                          <a:pt x="374" y="130"/>
                        </a:lnTo>
                        <a:lnTo>
                          <a:pt x="375" y="130"/>
                        </a:lnTo>
                        <a:lnTo>
                          <a:pt x="377" y="130"/>
                        </a:lnTo>
                        <a:lnTo>
                          <a:pt x="379" y="130"/>
                        </a:lnTo>
                        <a:lnTo>
                          <a:pt x="380" y="130"/>
                        </a:lnTo>
                        <a:lnTo>
                          <a:pt x="382" y="130"/>
                        </a:lnTo>
                        <a:lnTo>
                          <a:pt x="383" y="130"/>
                        </a:lnTo>
                        <a:lnTo>
                          <a:pt x="385" y="130"/>
                        </a:lnTo>
                        <a:lnTo>
                          <a:pt x="387" y="130"/>
                        </a:lnTo>
                        <a:lnTo>
                          <a:pt x="388" y="130"/>
                        </a:lnTo>
                        <a:lnTo>
                          <a:pt x="390" y="130"/>
                        </a:lnTo>
                        <a:lnTo>
                          <a:pt x="392" y="130"/>
                        </a:lnTo>
                        <a:lnTo>
                          <a:pt x="393" y="130"/>
                        </a:lnTo>
                        <a:lnTo>
                          <a:pt x="395" y="130"/>
                        </a:lnTo>
                        <a:lnTo>
                          <a:pt x="396" y="130"/>
                        </a:lnTo>
                        <a:lnTo>
                          <a:pt x="398" y="130"/>
                        </a:lnTo>
                        <a:lnTo>
                          <a:pt x="399" y="130"/>
                        </a:lnTo>
                        <a:lnTo>
                          <a:pt x="401" y="130"/>
                        </a:lnTo>
                        <a:lnTo>
                          <a:pt x="403" y="130"/>
                        </a:lnTo>
                        <a:lnTo>
                          <a:pt x="404" y="130"/>
                        </a:lnTo>
                        <a:lnTo>
                          <a:pt x="406" y="130"/>
                        </a:lnTo>
                        <a:lnTo>
                          <a:pt x="408" y="130"/>
                        </a:lnTo>
                        <a:lnTo>
                          <a:pt x="409" y="130"/>
                        </a:lnTo>
                        <a:lnTo>
                          <a:pt x="411" y="130"/>
                        </a:lnTo>
                        <a:lnTo>
                          <a:pt x="413" y="130"/>
                        </a:lnTo>
                        <a:lnTo>
                          <a:pt x="414" y="130"/>
                        </a:lnTo>
                        <a:lnTo>
                          <a:pt x="415" y="130"/>
                        </a:lnTo>
                        <a:lnTo>
                          <a:pt x="417" y="130"/>
                        </a:lnTo>
                        <a:lnTo>
                          <a:pt x="419" y="130"/>
                        </a:lnTo>
                        <a:lnTo>
                          <a:pt x="420" y="130"/>
                        </a:lnTo>
                        <a:lnTo>
                          <a:pt x="422" y="130"/>
                        </a:lnTo>
                        <a:lnTo>
                          <a:pt x="424" y="130"/>
                        </a:lnTo>
                        <a:lnTo>
                          <a:pt x="425" y="130"/>
                        </a:lnTo>
                        <a:lnTo>
                          <a:pt x="427" y="130"/>
                        </a:lnTo>
                        <a:lnTo>
                          <a:pt x="429" y="130"/>
                        </a:lnTo>
                        <a:lnTo>
                          <a:pt x="430" y="130"/>
                        </a:lnTo>
                        <a:lnTo>
                          <a:pt x="432" y="130"/>
                        </a:lnTo>
                        <a:lnTo>
                          <a:pt x="433" y="130"/>
                        </a:lnTo>
                        <a:lnTo>
                          <a:pt x="435" y="130"/>
                        </a:lnTo>
                        <a:lnTo>
                          <a:pt x="437" y="130"/>
                        </a:lnTo>
                        <a:lnTo>
                          <a:pt x="438" y="130"/>
                        </a:lnTo>
                        <a:lnTo>
                          <a:pt x="440" y="130"/>
                        </a:lnTo>
                        <a:lnTo>
                          <a:pt x="442" y="130"/>
                        </a:lnTo>
                        <a:lnTo>
                          <a:pt x="443" y="130"/>
                        </a:lnTo>
                        <a:lnTo>
                          <a:pt x="445" y="130"/>
                        </a:lnTo>
                        <a:lnTo>
                          <a:pt x="446" y="130"/>
                        </a:lnTo>
                        <a:lnTo>
                          <a:pt x="448" y="130"/>
                        </a:lnTo>
                        <a:lnTo>
                          <a:pt x="449" y="130"/>
                        </a:lnTo>
                        <a:lnTo>
                          <a:pt x="451" y="130"/>
                        </a:lnTo>
                        <a:lnTo>
                          <a:pt x="453" y="130"/>
                        </a:lnTo>
                        <a:lnTo>
                          <a:pt x="454" y="130"/>
                        </a:lnTo>
                        <a:lnTo>
                          <a:pt x="456" y="130"/>
                        </a:lnTo>
                        <a:lnTo>
                          <a:pt x="458" y="130"/>
                        </a:lnTo>
                        <a:lnTo>
                          <a:pt x="459" y="130"/>
                        </a:lnTo>
                        <a:lnTo>
                          <a:pt x="461" y="130"/>
                        </a:lnTo>
                        <a:lnTo>
                          <a:pt x="462" y="130"/>
                        </a:lnTo>
                        <a:lnTo>
                          <a:pt x="464" y="130"/>
                        </a:lnTo>
                        <a:lnTo>
                          <a:pt x="465" y="130"/>
                        </a:lnTo>
                        <a:lnTo>
                          <a:pt x="467" y="130"/>
                        </a:lnTo>
                        <a:lnTo>
                          <a:pt x="469" y="130"/>
                        </a:lnTo>
                        <a:lnTo>
                          <a:pt x="470" y="130"/>
                        </a:lnTo>
                        <a:lnTo>
                          <a:pt x="472" y="130"/>
                        </a:lnTo>
                        <a:lnTo>
                          <a:pt x="474" y="130"/>
                        </a:lnTo>
                        <a:lnTo>
                          <a:pt x="475" y="130"/>
                        </a:lnTo>
                        <a:lnTo>
                          <a:pt x="477" y="130"/>
                        </a:lnTo>
                        <a:lnTo>
                          <a:pt x="478" y="130"/>
                        </a:lnTo>
                        <a:lnTo>
                          <a:pt x="480" y="130"/>
                        </a:lnTo>
                        <a:lnTo>
                          <a:pt x="482" y="130"/>
                        </a:lnTo>
                        <a:lnTo>
                          <a:pt x="483" y="130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5" name="Freeform 252">
                    <a:extLst>
                      <a:ext uri="{FF2B5EF4-FFF2-40B4-BE49-F238E27FC236}">
                        <a16:creationId xmlns:a16="http://schemas.microsoft.com/office/drawing/2014/main" id="{1B547288-16C4-0E2D-3894-1F9359103F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4010"/>
                    <a:ext cx="1125" cy="213"/>
                  </a:xfrm>
                  <a:custGeom>
                    <a:avLst/>
                    <a:gdLst>
                      <a:gd name="T0" fmla="*/ 16 w 1125"/>
                      <a:gd name="T1" fmla="*/ 213 h 213"/>
                      <a:gd name="T2" fmla="*/ 34 w 1125"/>
                      <a:gd name="T3" fmla="*/ 213 h 213"/>
                      <a:gd name="T4" fmla="*/ 51 w 1125"/>
                      <a:gd name="T5" fmla="*/ 213 h 213"/>
                      <a:gd name="T6" fmla="*/ 69 w 1125"/>
                      <a:gd name="T7" fmla="*/ 213 h 213"/>
                      <a:gd name="T8" fmla="*/ 87 w 1125"/>
                      <a:gd name="T9" fmla="*/ 213 h 213"/>
                      <a:gd name="T10" fmla="*/ 104 w 1125"/>
                      <a:gd name="T11" fmla="*/ 213 h 213"/>
                      <a:gd name="T12" fmla="*/ 122 w 1125"/>
                      <a:gd name="T13" fmla="*/ 213 h 213"/>
                      <a:gd name="T14" fmla="*/ 140 w 1125"/>
                      <a:gd name="T15" fmla="*/ 213 h 213"/>
                      <a:gd name="T16" fmla="*/ 158 w 1125"/>
                      <a:gd name="T17" fmla="*/ 213 h 213"/>
                      <a:gd name="T18" fmla="*/ 175 w 1125"/>
                      <a:gd name="T19" fmla="*/ 213 h 213"/>
                      <a:gd name="T20" fmla="*/ 193 w 1125"/>
                      <a:gd name="T21" fmla="*/ 213 h 213"/>
                      <a:gd name="T22" fmla="*/ 211 w 1125"/>
                      <a:gd name="T23" fmla="*/ 213 h 213"/>
                      <a:gd name="T24" fmla="*/ 228 w 1125"/>
                      <a:gd name="T25" fmla="*/ 213 h 213"/>
                      <a:gd name="T26" fmla="*/ 246 w 1125"/>
                      <a:gd name="T27" fmla="*/ 213 h 213"/>
                      <a:gd name="T28" fmla="*/ 264 w 1125"/>
                      <a:gd name="T29" fmla="*/ 213 h 213"/>
                      <a:gd name="T30" fmla="*/ 282 w 1125"/>
                      <a:gd name="T31" fmla="*/ 213 h 213"/>
                      <a:gd name="T32" fmla="*/ 299 w 1125"/>
                      <a:gd name="T33" fmla="*/ 213 h 213"/>
                      <a:gd name="T34" fmla="*/ 317 w 1125"/>
                      <a:gd name="T35" fmla="*/ 213 h 213"/>
                      <a:gd name="T36" fmla="*/ 334 w 1125"/>
                      <a:gd name="T37" fmla="*/ 213 h 213"/>
                      <a:gd name="T38" fmla="*/ 352 w 1125"/>
                      <a:gd name="T39" fmla="*/ 213 h 213"/>
                      <a:gd name="T40" fmla="*/ 370 w 1125"/>
                      <a:gd name="T41" fmla="*/ 213 h 213"/>
                      <a:gd name="T42" fmla="*/ 388 w 1125"/>
                      <a:gd name="T43" fmla="*/ 213 h 213"/>
                      <a:gd name="T44" fmla="*/ 406 w 1125"/>
                      <a:gd name="T45" fmla="*/ 213 h 213"/>
                      <a:gd name="T46" fmla="*/ 423 w 1125"/>
                      <a:gd name="T47" fmla="*/ 213 h 213"/>
                      <a:gd name="T48" fmla="*/ 441 w 1125"/>
                      <a:gd name="T49" fmla="*/ 213 h 213"/>
                      <a:gd name="T50" fmla="*/ 459 w 1125"/>
                      <a:gd name="T51" fmla="*/ 213 h 213"/>
                      <a:gd name="T52" fmla="*/ 476 w 1125"/>
                      <a:gd name="T53" fmla="*/ 213 h 213"/>
                      <a:gd name="T54" fmla="*/ 494 w 1125"/>
                      <a:gd name="T55" fmla="*/ 213 h 213"/>
                      <a:gd name="T56" fmla="*/ 512 w 1125"/>
                      <a:gd name="T57" fmla="*/ 213 h 213"/>
                      <a:gd name="T58" fmla="*/ 529 w 1125"/>
                      <a:gd name="T59" fmla="*/ 213 h 213"/>
                      <a:gd name="T60" fmla="*/ 547 w 1125"/>
                      <a:gd name="T61" fmla="*/ 213 h 213"/>
                      <a:gd name="T62" fmla="*/ 565 w 1125"/>
                      <a:gd name="T63" fmla="*/ 213 h 213"/>
                      <a:gd name="T64" fmla="*/ 583 w 1125"/>
                      <a:gd name="T65" fmla="*/ 213 h 213"/>
                      <a:gd name="T66" fmla="*/ 600 w 1125"/>
                      <a:gd name="T67" fmla="*/ 213 h 213"/>
                      <a:gd name="T68" fmla="*/ 618 w 1125"/>
                      <a:gd name="T69" fmla="*/ 213 h 213"/>
                      <a:gd name="T70" fmla="*/ 636 w 1125"/>
                      <a:gd name="T71" fmla="*/ 213 h 213"/>
                      <a:gd name="T72" fmla="*/ 653 w 1125"/>
                      <a:gd name="T73" fmla="*/ 213 h 213"/>
                      <a:gd name="T74" fmla="*/ 671 w 1125"/>
                      <a:gd name="T75" fmla="*/ 213 h 213"/>
                      <a:gd name="T76" fmla="*/ 689 w 1125"/>
                      <a:gd name="T77" fmla="*/ 213 h 213"/>
                      <a:gd name="T78" fmla="*/ 707 w 1125"/>
                      <a:gd name="T79" fmla="*/ 213 h 213"/>
                      <a:gd name="T80" fmla="*/ 724 w 1125"/>
                      <a:gd name="T81" fmla="*/ 213 h 213"/>
                      <a:gd name="T82" fmla="*/ 742 w 1125"/>
                      <a:gd name="T83" fmla="*/ 213 h 213"/>
                      <a:gd name="T84" fmla="*/ 760 w 1125"/>
                      <a:gd name="T85" fmla="*/ 213 h 213"/>
                      <a:gd name="T86" fmla="*/ 777 w 1125"/>
                      <a:gd name="T87" fmla="*/ 213 h 213"/>
                      <a:gd name="T88" fmla="*/ 795 w 1125"/>
                      <a:gd name="T89" fmla="*/ 213 h 213"/>
                      <a:gd name="T90" fmla="*/ 813 w 1125"/>
                      <a:gd name="T91" fmla="*/ 213 h 213"/>
                      <a:gd name="T92" fmla="*/ 831 w 1125"/>
                      <a:gd name="T93" fmla="*/ 213 h 213"/>
                      <a:gd name="T94" fmla="*/ 848 w 1125"/>
                      <a:gd name="T95" fmla="*/ 213 h 213"/>
                      <a:gd name="T96" fmla="*/ 866 w 1125"/>
                      <a:gd name="T97" fmla="*/ 213 h 213"/>
                      <a:gd name="T98" fmla="*/ 884 w 1125"/>
                      <a:gd name="T99" fmla="*/ 213 h 213"/>
                      <a:gd name="T100" fmla="*/ 901 w 1125"/>
                      <a:gd name="T101" fmla="*/ 212 h 213"/>
                      <a:gd name="T102" fmla="*/ 919 w 1125"/>
                      <a:gd name="T103" fmla="*/ 210 h 213"/>
                      <a:gd name="T104" fmla="*/ 937 w 1125"/>
                      <a:gd name="T105" fmla="*/ 206 h 213"/>
                      <a:gd name="T106" fmla="*/ 955 w 1125"/>
                      <a:gd name="T107" fmla="*/ 197 h 213"/>
                      <a:gd name="T108" fmla="*/ 972 w 1125"/>
                      <a:gd name="T109" fmla="*/ 183 h 213"/>
                      <a:gd name="T110" fmla="*/ 990 w 1125"/>
                      <a:gd name="T111" fmla="*/ 160 h 213"/>
                      <a:gd name="T112" fmla="*/ 1008 w 1125"/>
                      <a:gd name="T113" fmla="*/ 130 h 213"/>
                      <a:gd name="T114" fmla="*/ 1025 w 1125"/>
                      <a:gd name="T115" fmla="*/ 92 h 213"/>
                      <a:gd name="T116" fmla="*/ 1043 w 1125"/>
                      <a:gd name="T117" fmla="*/ 54 h 213"/>
                      <a:gd name="T118" fmla="*/ 1061 w 1125"/>
                      <a:gd name="T119" fmla="*/ 22 h 213"/>
                      <a:gd name="T120" fmla="*/ 1079 w 1125"/>
                      <a:gd name="T121" fmla="*/ 3 h 213"/>
                      <a:gd name="T122" fmla="*/ 1096 w 1125"/>
                      <a:gd name="T123" fmla="*/ 2 h 213"/>
                      <a:gd name="T124" fmla="*/ 1114 w 1125"/>
                      <a:gd name="T125" fmla="*/ 20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213">
                        <a:moveTo>
                          <a:pt x="0" y="213"/>
                        </a:moveTo>
                        <a:lnTo>
                          <a:pt x="1" y="213"/>
                        </a:lnTo>
                        <a:lnTo>
                          <a:pt x="3" y="213"/>
                        </a:lnTo>
                        <a:lnTo>
                          <a:pt x="5" y="213"/>
                        </a:lnTo>
                        <a:lnTo>
                          <a:pt x="6" y="213"/>
                        </a:lnTo>
                        <a:lnTo>
                          <a:pt x="8" y="213"/>
                        </a:lnTo>
                        <a:lnTo>
                          <a:pt x="9" y="213"/>
                        </a:lnTo>
                        <a:lnTo>
                          <a:pt x="11" y="213"/>
                        </a:lnTo>
                        <a:lnTo>
                          <a:pt x="13" y="213"/>
                        </a:lnTo>
                        <a:lnTo>
                          <a:pt x="14" y="213"/>
                        </a:lnTo>
                        <a:lnTo>
                          <a:pt x="16" y="213"/>
                        </a:lnTo>
                        <a:lnTo>
                          <a:pt x="18" y="213"/>
                        </a:lnTo>
                        <a:lnTo>
                          <a:pt x="19" y="213"/>
                        </a:lnTo>
                        <a:lnTo>
                          <a:pt x="20" y="213"/>
                        </a:lnTo>
                        <a:lnTo>
                          <a:pt x="22" y="213"/>
                        </a:lnTo>
                        <a:lnTo>
                          <a:pt x="24" y="213"/>
                        </a:lnTo>
                        <a:lnTo>
                          <a:pt x="25" y="213"/>
                        </a:lnTo>
                        <a:lnTo>
                          <a:pt x="27" y="213"/>
                        </a:lnTo>
                        <a:lnTo>
                          <a:pt x="29" y="213"/>
                        </a:lnTo>
                        <a:lnTo>
                          <a:pt x="30" y="213"/>
                        </a:lnTo>
                        <a:lnTo>
                          <a:pt x="32" y="213"/>
                        </a:lnTo>
                        <a:lnTo>
                          <a:pt x="34" y="213"/>
                        </a:lnTo>
                        <a:lnTo>
                          <a:pt x="35" y="213"/>
                        </a:lnTo>
                        <a:lnTo>
                          <a:pt x="37" y="213"/>
                        </a:lnTo>
                        <a:lnTo>
                          <a:pt x="38" y="213"/>
                        </a:lnTo>
                        <a:lnTo>
                          <a:pt x="40" y="213"/>
                        </a:lnTo>
                        <a:lnTo>
                          <a:pt x="42" y="213"/>
                        </a:lnTo>
                        <a:lnTo>
                          <a:pt x="43" y="213"/>
                        </a:lnTo>
                        <a:lnTo>
                          <a:pt x="45" y="213"/>
                        </a:lnTo>
                        <a:lnTo>
                          <a:pt x="47" y="213"/>
                        </a:lnTo>
                        <a:lnTo>
                          <a:pt x="48" y="213"/>
                        </a:lnTo>
                        <a:lnTo>
                          <a:pt x="50" y="213"/>
                        </a:lnTo>
                        <a:lnTo>
                          <a:pt x="51" y="213"/>
                        </a:lnTo>
                        <a:lnTo>
                          <a:pt x="53" y="213"/>
                        </a:lnTo>
                        <a:lnTo>
                          <a:pt x="54" y="213"/>
                        </a:lnTo>
                        <a:lnTo>
                          <a:pt x="56" y="213"/>
                        </a:lnTo>
                        <a:lnTo>
                          <a:pt x="58" y="213"/>
                        </a:lnTo>
                        <a:lnTo>
                          <a:pt x="59" y="213"/>
                        </a:lnTo>
                        <a:lnTo>
                          <a:pt x="61" y="213"/>
                        </a:lnTo>
                        <a:lnTo>
                          <a:pt x="63" y="213"/>
                        </a:lnTo>
                        <a:lnTo>
                          <a:pt x="64" y="213"/>
                        </a:lnTo>
                        <a:lnTo>
                          <a:pt x="66" y="213"/>
                        </a:lnTo>
                        <a:lnTo>
                          <a:pt x="68" y="213"/>
                        </a:lnTo>
                        <a:lnTo>
                          <a:pt x="69" y="213"/>
                        </a:lnTo>
                        <a:lnTo>
                          <a:pt x="70" y="213"/>
                        </a:lnTo>
                        <a:lnTo>
                          <a:pt x="72" y="213"/>
                        </a:lnTo>
                        <a:lnTo>
                          <a:pt x="74" y="213"/>
                        </a:lnTo>
                        <a:lnTo>
                          <a:pt x="75" y="213"/>
                        </a:lnTo>
                        <a:lnTo>
                          <a:pt x="77" y="213"/>
                        </a:lnTo>
                        <a:lnTo>
                          <a:pt x="79" y="213"/>
                        </a:lnTo>
                        <a:lnTo>
                          <a:pt x="80" y="213"/>
                        </a:lnTo>
                        <a:lnTo>
                          <a:pt x="82" y="213"/>
                        </a:lnTo>
                        <a:lnTo>
                          <a:pt x="83" y="213"/>
                        </a:lnTo>
                        <a:lnTo>
                          <a:pt x="85" y="213"/>
                        </a:lnTo>
                        <a:lnTo>
                          <a:pt x="87" y="213"/>
                        </a:lnTo>
                        <a:lnTo>
                          <a:pt x="88" y="213"/>
                        </a:lnTo>
                        <a:lnTo>
                          <a:pt x="90" y="213"/>
                        </a:lnTo>
                        <a:lnTo>
                          <a:pt x="92" y="213"/>
                        </a:lnTo>
                        <a:lnTo>
                          <a:pt x="93" y="213"/>
                        </a:lnTo>
                        <a:lnTo>
                          <a:pt x="95" y="213"/>
                        </a:lnTo>
                        <a:lnTo>
                          <a:pt x="97" y="213"/>
                        </a:lnTo>
                        <a:lnTo>
                          <a:pt x="98" y="213"/>
                        </a:lnTo>
                        <a:lnTo>
                          <a:pt x="99" y="213"/>
                        </a:lnTo>
                        <a:lnTo>
                          <a:pt x="101" y="213"/>
                        </a:lnTo>
                        <a:lnTo>
                          <a:pt x="103" y="213"/>
                        </a:lnTo>
                        <a:lnTo>
                          <a:pt x="104" y="213"/>
                        </a:lnTo>
                        <a:lnTo>
                          <a:pt x="106" y="213"/>
                        </a:lnTo>
                        <a:lnTo>
                          <a:pt x="108" y="213"/>
                        </a:lnTo>
                        <a:lnTo>
                          <a:pt x="109" y="213"/>
                        </a:lnTo>
                        <a:lnTo>
                          <a:pt x="111" y="213"/>
                        </a:lnTo>
                        <a:lnTo>
                          <a:pt x="113" y="213"/>
                        </a:lnTo>
                        <a:lnTo>
                          <a:pt x="114" y="213"/>
                        </a:lnTo>
                        <a:lnTo>
                          <a:pt x="116" y="213"/>
                        </a:lnTo>
                        <a:lnTo>
                          <a:pt x="117" y="213"/>
                        </a:lnTo>
                        <a:lnTo>
                          <a:pt x="119" y="213"/>
                        </a:lnTo>
                        <a:lnTo>
                          <a:pt x="120" y="213"/>
                        </a:lnTo>
                        <a:lnTo>
                          <a:pt x="122" y="213"/>
                        </a:lnTo>
                        <a:lnTo>
                          <a:pt x="124" y="213"/>
                        </a:lnTo>
                        <a:lnTo>
                          <a:pt x="125" y="213"/>
                        </a:lnTo>
                        <a:lnTo>
                          <a:pt x="127" y="213"/>
                        </a:lnTo>
                        <a:lnTo>
                          <a:pt x="129" y="213"/>
                        </a:lnTo>
                        <a:lnTo>
                          <a:pt x="130" y="213"/>
                        </a:lnTo>
                        <a:lnTo>
                          <a:pt x="132" y="213"/>
                        </a:lnTo>
                        <a:lnTo>
                          <a:pt x="133" y="213"/>
                        </a:lnTo>
                        <a:lnTo>
                          <a:pt x="135" y="213"/>
                        </a:lnTo>
                        <a:lnTo>
                          <a:pt x="137" y="213"/>
                        </a:lnTo>
                        <a:lnTo>
                          <a:pt x="138" y="213"/>
                        </a:lnTo>
                        <a:lnTo>
                          <a:pt x="140" y="213"/>
                        </a:lnTo>
                        <a:lnTo>
                          <a:pt x="142" y="213"/>
                        </a:lnTo>
                        <a:lnTo>
                          <a:pt x="143" y="213"/>
                        </a:lnTo>
                        <a:lnTo>
                          <a:pt x="145" y="213"/>
                        </a:lnTo>
                        <a:lnTo>
                          <a:pt x="146" y="213"/>
                        </a:lnTo>
                        <a:lnTo>
                          <a:pt x="148" y="213"/>
                        </a:lnTo>
                        <a:lnTo>
                          <a:pt x="149" y="213"/>
                        </a:lnTo>
                        <a:lnTo>
                          <a:pt x="151" y="213"/>
                        </a:lnTo>
                        <a:lnTo>
                          <a:pt x="153" y="213"/>
                        </a:lnTo>
                        <a:lnTo>
                          <a:pt x="154" y="213"/>
                        </a:lnTo>
                        <a:lnTo>
                          <a:pt x="156" y="213"/>
                        </a:lnTo>
                        <a:lnTo>
                          <a:pt x="158" y="213"/>
                        </a:lnTo>
                        <a:lnTo>
                          <a:pt x="159" y="213"/>
                        </a:lnTo>
                        <a:lnTo>
                          <a:pt x="161" y="213"/>
                        </a:lnTo>
                        <a:lnTo>
                          <a:pt x="162" y="213"/>
                        </a:lnTo>
                        <a:lnTo>
                          <a:pt x="164" y="213"/>
                        </a:lnTo>
                        <a:lnTo>
                          <a:pt x="166" y="213"/>
                        </a:lnTo>
                        <a:lnTo>
                          <a:pt x="167" y="213"/>
                        </a:lnTo>
                        <a:lnTo>
                          <a:pt x="169" y="213"/>
                        </a:lnTo>
                        <a:lnTo>
                          <a:pt x="170" y="213"/>
                        </a:lnTo>
                        <a:lnTo>
                          <a:pt x="172" y="213"/>
                        </a:lnTo>
                        <a:lnTo>
                          <a:pt x="174" y="213"/>
                        </a:lnTo>
                        <a:lnTo>
                          <a:pt x="175" y="213"/>
                        </a:lnTo>
                        <a:lnTo>
                          <a:pt x="177" y="213"/>
                        </a:lnTo>
                        <a:lnTo>
                          <a:pt x="178" y="213"/>
                        </a:lnTo>
                        <a:lnTo>
                          <a:pt x="180" y="213"/>
                        </a:lnTo>
                        <a:lnTo>
                          <a:pt x="182" y="213"/>
                        </a:lnTo>
                        <a:lnTo>
                          <a:pt x="183" y="213"/>
                        </a:lnTo>
                        <a:lnTo>
                          <a:pt x="185" y="213"/>
                        </a:lnTo>
                        <a:lnTo>
                          <a:pt x="187" y="213"/>
                        </a:lnTo>
                        <a:lnTo>
                          <a:pt x="188" y="213"/>
                        </a:lnTo>
                        <a:lnTo>
                          <a:pt x="190" y="213"/>
                        </a:lnTo>
                        <a:lnTo>
                          <a:pt x="192" y="213"/>
                        </a:lnTo>
                        <a:lnTo>
                          <a:pt x="193" y="213"/>
                        </a:lnTo>
                        <a:lnTo>
                          <a:pt x="194" y="213"/>
                        </a:lnTo>
                        <a:lnTo>
                          <a:pt x="196" y="213"/>
                        </a:lnTo>
                        <a:lnTo>
                          <a:pt x="198" y="213"/>
                        </a:lnTo>
                        <a:lnTo>
                          <a:pt x="199" y="213"/>
                        </a:lnTo>
                        <a:lnTo>
                          <a:pt x="201" y="213"/>
                        </a:lnTo>
                        <a:lnTo>
                          <a:pt x="203" y="213"/>
                        </a:lnTo>
                        <a:lnTo>
                          <a:pt x="204" y="213"/>
                        </a:lnTo>
                        <a:lnTo>
                          <a:pt x="206" y="213"/>
                        </a:lnTo>
                        <a:lnTo>
                          <a:pt x="208" y="213"/>
                        </a:lnTo>
                        <a:lnTo>
                          <a:pt x="209" y="213"/>
                        </a:lnTo>
                        <a:lnTo>
                          <a:pt x="211" y="213"/>
                        </a:lnTo>
                        <a:lnTo>
                          <a:pt x="212" y="213"/>
                        </a:lnTo>
                        <a:lnTo>
                          <a:pt x="214" y="213"/>
                        </a:lnTo>
                        <a:lnTo>
                          <a:pt x="215" y="213"/>
                        </a:lnTo>
                        <a:lnTo>
                          <a:pt x="217" y="213"/>
                        </a:lnTo>
                        <a:lnTo>
                          <a:pt x="219" y="213"/>
                        </a:lnTo>
                        <a:lnTo>
                          <a:pt x="220" y="213"/>
                        </a:lnTo>
                        <a:lnTo>
                          <a:pt x="222" y="213"/>
                        </a:lnTo>
                        <a:lnTo>
                          <a:pt x="224" y="213"/>
                        </a:lnTo>
                        <a:lnTo>
                          <a:pt x="225" y="213"/>
                        </a:lnTo>
                        <a:lnTo>
                          <a:pt x="227" y="213"/>
                        </a:lnTo>
                        <a:lnTo>
                          <a:pt x="228" y="213"/>
                        </a:lnTo>
                        <a:lnTo>
                          <a:pt x="230" y="213"/>
                        </a:lnTo>
                        <a:lnTo>
                          <a:pt x="232" y="213"/>
                        </a:lnTo>
                        <a:lnTo>
                          <a:pt x="233" y="213"/>
                        </a:lnTo>
                        <a:lnTo>
                          <a:pt x="235" y="213"/>
                        </a:lnTo>
                        <a:lnTo>
                          <a:pt x="237" y="213"/>
                        </a:lnTo>
                        <a:lnTo>
                          <a:pt x="238" y="213"/>
                        </a:lnTo>
                        <a:lnTo>
                          <a:pt x="240" y="213"/>
                        </a:lnTo>
                        <a:lnTo>
                          <a:pt x="241" y="213"/>
                        </a:lnTo>
                        <a:lnTo>
                          <a:pt x="243" y="213"/>
                        </a:lnTo>
                        <a:lnTo>
                          <a:pt x="244" y="213"/>
                        </a:lnTo>
                        <a:lnTo>
                          <a:pt x="246" y="213"/>
                        </a:lnTo>
                        <a:lnTo>
                          <a:pt x="248" y="213"/>
                        </a:lnTo>
                        <a:lnTo>
                          <a:pt x="249" y="213"/>
                        </a:lnTo>
                        <a:lnTo>
                          <a:pt x="251" y="213"/>
                        </a:lnTo>
                        <a:lnTo>
                          <a:pt x="253" y="213"/>
                        </a:lnTo>
                        <a:lnTo>
                          <a:pt x="254" y="213"/>
                        </a:lnTo>
                        <a:lnTo>
                          <a:pt x="256" y="213"/>
                        </a:lnTo>
                        <a:lnTo>
                          <a:pt x="257" y="213"/>
                        </a:lnTo>
                        <a:lnTo>
                          <a:pt x="259" y="213"/>
                        </a:lnTo>
                        <a:lnTo>
                          <a:pt x="261" y="213"/>
                        </a:lnTo>
                        <a:lnTo>
                          <a:pt x="262" y="213"/>
                        </a:lnTo>
                        <a:lnTo>
                          <a:pt x="264" y="213"/>
                        </a:lnTo>
                        <a:lnTo>
                          <a:pt x="265" y="213"/>
                        </a:lnTo>
                        <a:lnTo>
                          <a:pt x="267" y="213"/>
                        </a:lnTo>
                        <a:lnTo>
                          <a:pt x="269" y="213"/>
                        </a:lnTo>
                        <a:lnTo>
                          <a:pt x="270" y="213"/>
                        </a:lnTo>
                        <a:lnTo>
                          <a:pt x="272" y="213"/>
                        </a:lnTo>
                        <a:lnTo>
                          <a:pt x="273" y="213"/>
                        </a:lnTo>
                        <a:lnTo>
                          <a:pt x="275" y="213"/>
                        </a:lnTo>
                        <a:lnTo>
                          <a:pt x="277" y="213"/>
                        </a:lnTo>
                        <a:lnTo>
                          <a:pt x="278" y="213"/>
                        </a:lnTo>
                        <a:lnTo>
                          <a:pt x="280" y="213"/>
                        </a:lnTo>
                        <a:lnTo>
                          <a:pt x="282" y="213"/>
                        </a:lnTo>
                        <a:lnTo>
                          <a:pt x="283" y="213"/>
                        </a:lnTo>
                        <a:lnTo>
                          <a:pt x="285" y="213"/>
                        </a:lnTo>
                        <a:lnTo>
                          <a:pt x="287" y="213"/>
                        </a:lnTo>
                        <a:lnTo>
                          <a:pt x="288" y="213"/>
                        </a:lnTo>
                        <a:lnTo>
                          <a:pt x="289" y="213"/>
                        </a:lnTo>
                        <a:lnTo>
                          <a:pt x="291" y="213"/>
                        </a:lnTo>
                        <a:lnTo>
                          <a:pt x="293" y="213"/>
                        </a:lnTo>
                        <a:lnTo>
                          <a:pt x="294" y="213"/>
                        </a:lnTo>
                        <a:lnTo>
                          <a:pt x="296" y="213"/>
                        </a:lnTo>
                        <a:lnTo>
                          <a:pt x="298" y="213"/>
                        </a:lnTo>
                        <a:lnTo>
                          <a:pt x="299" y="213"/>
                        </a:lnTo>
                        <a:lnTo>
                          <a:pt x="301" y="213"/>
                        </a:lnTo>
                        <a:lnTo>
                          <a:pt x="302" y="213"/>
                        </a:lnTo>
                        <a:lnTo>
                          <a:pt x="304" y="213"/>
                        </a:lnTo>
                        <a:lnTo>
                          <a:pt x="306" y="213"/>
                        </a:lnTo>
                        <a:lnTo>
                          <a:pt x="307" y="213"/>
                        </a:lnTo>
                        <a:lnTo>
                          <a:pt x="309" y="213"/>
                        </a:lnTo>
                        <a:lnTo>
                          <a:pt x="311" y="213"/>
                        </a:lnTo>
                        <a:lnTo>
                          <a:pt x="312" y="213"/>
                        </a:lnTo>
                        <a:lnTo>
                          <a:pt x="314" y="213"/>
                        </a:lnTo>
                        <a:lnTo>
                          <a:pt x="315" y="213"/>
                        </a:lnTo>
                        <a:lnTo>
                          <a:pt x="317" y="213"/>
                        </a:lnTo>
                        <a:lnTo>
                          <a:pt x="318" y="213"/>
                        </a:lnTo>
                        <a:lnTo>
                          <a:pt x="320" y="213"/>
                        </a:lnTo>
                        <a:lnTo>
                          <a:pt x="322" y="213"/>
                        </a:lnTo>
                        <a:lnTo>
                          <a:pt x="323" y="213"/>
                        </a:lnTo>
                        <a:lnTo>
                          <a:pt x="325" y="213"/>
                        </a:lnTo>
                        <a:lnTo>
                          <a:pt x="327" y="213"/>
                        </a:lnTo>
                        <a:lnTo>
                          <a:pt x="328" y="213"/>
                        </a:lnTo>
                        <a:lnTo>
                          <a:pt x="330" y="213"/>
                        </a:lnTo>
                        <a:lnTo>
                          <a:pt x="332" y="213"/>
                        </a:lnTo>
                        <a:lnTo>
                          <a:pt x="333" y="213"/>
                        </a:lnTo>
                        <a:lnTo>
                          <a:pt x="334" y="213"/>
                        </a:lnTo>
                        <a:lnTo>
                          <a:pt x="336" y="213"/>
                        </a:lnTo>
                        <a:lnTo>
                          <a:pt x="338" y="213"/>
                        </a:lnTo>
                        <a:lnTo>
                          <a:pt x="339" y="213"/>
                        </a:lnTo>
                        <a:lnTo>
                          <a:pt x="341" y="213"/>
                        </a:lnTo>
                        <a:lnTo>
                          <a:pt x="343" y="213"/>
                        </a:lnTo>
                        <a:lnTo>
                          <a:pt x="344" y="213"/>
                        </a:lnTo>
                        <a:lnTo>
                          <a:pt x="346" y="213"/>
                        </a:lnTo>
                        <a:lnTo>
                          <a:pt x="348" y="213"/>
                        </a:lnTo>
                        <a:lnTo>
                          <a:pt x="349" y="213"/>
                        </a:lnTo>
                        <a:lnTo>
                          <a:pt x="351" y="213"/>
                        </a:lnTo>
                        <a:lnTo>
                          <a:pt x="352" y="213"/>
                        </a:lnTo>
                        <a:lnTo>
                          <a:pt x="354" y="213"/>
                        </a:lnTo>
                        <a:lnTo>
                          <a:pt x="356" y="213"/>
                        </a:lnTo>
                        <a:lnTo>
                          <a:pt x="357" y="213"/>
                        </a:lnTo>
                        <a:lnTo>
                          <a:pt x="359" y="213"/>
                        </a:lnTo>
                        <a:lnTo>
                          <a:pt x="361" y="213"/>
                        </a:lnTo>
                        <a:lnTo>
                          <a:pt x="362" y="213"/>
                        </a:lnTo>
                        <a:lnTo>
                          <a:pt x="364" y="213"/>
                        </a:lnTo>
                        <a:lnTo>
                          <a:pt x="365" y="213"/>
                        </a:lnTo>
                        <a:lnTo>
                          <a:pt x="367" y="213"/>
                        </a:lnTo>
                        <a:lnTo>
                          <a:pt x="368" y="213"/>
                        </a:lnTo>
                        <a:lnTo>
                          <a:pt x="370" y="213"/>
                        </a:lnTo>
                        <a:lnTo>
                          <a:pt x="372" y="213"/>
                        </a:lnTo>
                        <a:lnTo>
                          <a:pt x="373" y="213"/>
                        </a:lnTo>
                        <a:lnTo>
                          <a:pt x="375" y="213"/>
                        </a:lnTo>
                        <a:lnTo>
                          <a:pt x="377" y="213"/>
                        </a:lnTo>
                        <a:lnTo>
                          <a:pt x="378" y="213"/>
                        </a:lnTo>
                        <a:lnTo>
                          <a:pt x="380" y="213"/>
                        </a:lnTo>
                        <a:lnTo>
                          <a:pt x="381" y="213"/>
                        </a:lnTo>
                        <a:lnTo>
                          <a:pt x="383" y="213"/>
                        </a:lnTo>
                        <a:lnTo>
                          <a:pt x="384" y="213"/>
                        </a:lnTo>
                        <a:lnTo>
                          <a:pt x="386" y="213"/>
                        </a:lnTo>
                        <a:lnTo>
                          <a:pt x="388" y="213"/>
                        </a:lnTo>
                        <a:lnTo>
                          <a:pt x="389" y="213"/>
                        </a:lnTo>
                        <a:lnTo>
                          <a:pt x="391" y="213"/>
                        </a:lnTo>
                        <a:lnTo>
                          <a:pt x="393" y="213"/>
                        </a:lnTo>
                        <a:lnTo>
                          <a:pt x="394" y="213"/>
                        </a:lnTo>
                        <a:lnTo>
                          <a:pt x="396" y="213"/>
                        </a:lnTo>
                        <a:lnTo>
                          <a:pt x="397" y="213"/>
                        </a:lnTo>
                        <a:lnTo>
                          <a:pt x="399" y="213"/>
                        </a:lnTo>
                        <a:lnTo>
                          <a:pt x="401" y="213"/>
                        </a:lnTo>
                        <a:lnTo>
                          <a:pt x="402" y="213"/>
                        </a:lnTo>
                        <a:lnTo>
                          <a:pt x="404" y="213"/>
                        </a:lnTo>
                        <a:lnTo>
                          <a:pt x="406" y="213"/>
                        </a:lnTo>
                        <a:lnTo>
                          <a:pt x="407" y="213"/>
                        </a:lnTo>
                        <a:lnTo>
                          <a:pt x="409" y="213"/>
                        </a:lnTo>
                        <a:lnTo>
                          <a:pt x="411" y="213"/>
                        </a:lnTo>
                        <a:lnTo>
                          <a:pt x="412" y="213"/>
                        </a:lnTo>
                        <a:lnTo>
                          <a:pt x="413" y="213"/>
                        </a:lnTo>
                        <a:lnTo>
                          <a:pt x="415" y="213"/>
                        </a:lnTo>
                        <a:lnTo>
                          <a:pt x="417" y="213"/>
                        </a:lnTo>
                        <a:lnTo>
                          <a:pt x="418" y="213"/>
                        </a:lnTo>
                        <a:lnTo>
                          <a:pt x="420" y="213"/>
                        </a:lnTo>
                        <a:lnTo>
                          <a:pt x="422" y="213"/>
                        </a:lnTo>
                        <a:lnTo>
                          <a:pt x="423" y="213"/>
                        </a:lnTo>
                        <a:lnTo>
                          <a:pt x="425" y="213"/>
                        </a:lnTo>
                        <a:lnTo>
                          <a:pt x="427" y="213"/>
                        </a:lnTo>
                        <a:lnTo>
                          <a:pt x="428" y="213"/>
                        </a:lnTo>
                        <a:lnTo>
                          <a:pt x="430" y="213"/>
                        </a:lnTo>
                        <a:lnTo>
                          <a:pt x="431" y="213"/>
                        </a:lnTo>
                        <a:lnTo>
                          <a:pt x="433" y="213"/>
                        </a:lnTo>
                        <a:lnTo>
                          <a:pt x="434" y="213"/>
                        </a:lnTo>
                        <a:lnTo>
                          <a:pt x="436" y="213"/>
                        </a:lnTo>
                        <a:lnTo>
                          <a:pt x="438" y="213"/>
                        </a:lnTo>
                        <a:lnTo>
                          <a:pt x="439" y="213"/>
                        </a:lnTo>
                        <a:lnTo>
                          <a:pt x="441" y="213"/>
                        </a:lnTo>
                        <a:lnTo>
                          <a:pt x="443" y="213"/>
                        </a:lnTo>
                        <a:lnTo>
                          <a:pt x="444" y="213"/>
                        </a:lnTo>
                        <a:lnTo>
                          <a:pt x="446" y="213"/>
                        </a:lnTo>
                        <a:lnTo>
                          <a:pt x="447" y="213"/>
                        </a:lnTo>
                        <a:lnTo>
                          <a:pt x="449" y="213"/>
                        </a:lnTo>
                        <a:lnTo>
                          <a:pt x="451" y="213"/>
                        </a:lnTo>
                        <a:lnTo>
                          <a:pt x="452" y="213"/>
                        </a:lnTo>
                        <a:lnTo>
                          <a:pt x="454" y="213"/>
                        </a:lnTo>
                        <a:lnTo>
                          <a:pt x="456" y="213"/>
                        </a:lnTo>
                        <a:lnTo>
                          <a:pt x="457" y="213"/>
                        </a:lnTo>
                        <a:lnTo>
                          <a:pt x="459" y="213"/>
                        </a:lnTo>
                        <a:lnTo>
                          <a:pt x="460" y="213"/>
                        </a:lnTo>
                        <a:lnTo>
                          <a:pt x="462" y="213"/>
                        </a:lnTo>
                        <a:lnTo>
                          <a:pt x="463" y="213"/>
                        </a:lnTo>
                        <a:lnTo>
                          <a:pt x="465" y="213"/>
                        </a:lnTo>
                        <a:lnTo>
                          <a:pt x="467" y="213"/>
                        </a:lnTo>
                        <a:lnTo>
                          <a:pt x="468" y="213"/>
                        </a:lnTo>
                        <a:lnTo>
                          <a:pt x="470" y="213"/>
                        </a:lnTo>
                        <a:lnTo>
                          <a:pt x="472" y="213"/>
                        </a:lnTo>
                        <a:lnTo>
                          <a:pt x="473" y="213"/>
                        </a:lnTo>
                        <a:lnTo>
                          <a:pt x="475" y="213"/>
                        </a:lnTo>
                        <a:lnTo>
                          <a:pt x="476" y="213"/>
                        </a:lnTo>
                        <a:lnTo>
                          <a:pt x="478" y="213"/>
                        </a:lnTo>
                        <a:lnTo>
                          <a:pt x="480" y="213"/>
                        </a:lnTo>
                        <a:lnTo>
                          <a:pt x="481" y="213"/>
                        </a:lnTo>
                        <a:lnTo>
                          <a:pt x="483" y="213"/>
                        </a:lnTo>
                        <a:lnTo>
                          <a:pt x="484" y="213"/>
                        </a:lnTo>
                        <a:lnTo>
                          <a:pt x="486" y="213"/>
                        </a:lnTo>
                        <a:lnTo>
                          <a:pt x="488" y="213"/>
                        </a:lnTo>
                        <a:lnTo>
                          <a:pt x="489" y="213"/>
                        </a:lnTo>
                        <a:lnTo>
                          <a:pt x="491" y="213"/>
                        </a:lnTo>
                        <a:lnTo>
                          <a:pt x="492" y="213"/>
                        </a:lnTo>
                        <a:lnTo>
                          <a:pt x="494" y="213"/>
                        </a:lnTo>
                        <a:lnTo>
                          <a:pt x="496" y="213"/>
                        </a:lnTo>
                        <a:lnTo>
                          <a:pt x="497" y="213"/>
                        </a:lnTo>
                        <a:lnTo>
                          <a:pt x="499" y="213"/>
                        </a:lnTo>
                        <a:lnTo>
                          <a:pt x="501" y="213"/>
                        </a:lnTo>
                        <a:lnTo>
                          <a:pt x="502" y="213"/>
                        </a:lnTo>
                        <a:lnTo>
                          <a:pt x="504" y="213"/>
                        </a:lnTo>
                        <a:lnTo>
                          <a:pt x="506" y="213"/>
                        </a:lnTo>
                        <a:lnTo>
                          <a:pt x="507" y="213"/>
                        </a:lnTo>
                        <a:lnTo>
                          <a:pt x="508" y="213"/>
                        </a:lnTo>
                        <a:lnTo>
                          <a:pt x="510" y="213"/>
                        </a:lnTo>
                        <a:lnTo>
                          <a:pt x="512" y="213"/>
                        </a:lnTo>
                        <a:lnTo>
                          <a:pt x="513" y="213"/>
                        </a:lnTo>
                        <a:lnTo>
                          <a:pt x="515" y="213"/>
                        </a:lnTo>
                        <a:lnTo>
                          <a:pt x="517" y="213"/>
                        </a:lnTo>
                        <a:lnTo>
                          <a:pt x="518" y="213"/>
                        </a:lnTo>
                        <a:lnTo>
                          <a:pt x="520" y="213"/>
                        </a:lnTo>
                        <a:lnTo>
                          <a:pt x="522" y="213"/>
                        </a:lnTo>
                        <a:lnTo>
                          <a:pt x="523" y="213"/>
                        </a:lnTo>
                        <a:lnTo>
                          <a:pt x="525" y="213"/>
                        </a:lnTo>
                        <a:lnTo>
                          <a:pt x="526" y="213"/>
                        </a:lnTo>
                        <a:lnTo>
                          <a:pt x="528" y="213"/>
                        </a:lnTo>
                        <a:lnTo>
                          <a:pt x="529" y="213"/>
                        </a:lnTo>
                        <a:lnTo>
                          <a:pt x="531" y="213"/>
                        </a:lnTo>
                        <a:lnTo>
                          <a:pt x="533" y="213"/>
                        </a:lnTo>
                        <a:lnTo>
                          <a:pt x="534" y="213"/>
                        </a:lnTo>
                        <a:lnTo>
                          <a:pt x="536" y="213"/>
                        </a:lnTo>
                        <a:lnTo>
                          <a:pt x="537" y="213"/>
                        </a:lnTo>
                        <a:lnTo>
                          <a:pt x="539" y="213"/>
                        </a:lnTo>
                        <a:lnTo>
                          <a:pt x="541" y="213"/>
                        </a:lnTo>
                        <a:lnTo>
                          <a:pt x="542" y="213"/>
                        </a:lnTo>
                        <a:lnTo>
                          <a:pt x="544" y="213"/>
                        </a:lnTo>
                        <a:lnTo>
                          <a:pt x="546" y="213"/>
                        </a:lnTo>
                        <a:lnTo>
                          <a:pt x="547" y="213"/>
                        </a:lnTo>
                        <a:lnTo>
                          <a:pt x="549" y="213"/>
                        </a:lnTo>
                        <a:lnTo>
                          <a:pt x="551" y="213"/>
                        </a:lnTo>
                        <a:lnTo>
                          <a:pt x="552" y="213"/>
                        </a:lnTo>
                        <a:lnTo>
                          <a:pt x="553" y="213"/>
                        </a:lnTo>
                        <a:lnTo>
                          <a:pt x="555" y="213"/>
                        </a:lnTo>
                        <a:lnTo>
                          <a:pt x="557" y="213"/>
                        </a:lnTo>
                        <a:lnTo>
                          <a:pt x="558" y="213"/>
                        </a:lnTo>
                        <a:lnTo>
                          <a:pt x="560" y="213"/>
                        </a:lnTo>
                        <a:lnTo>
                          <a:pt x="562" y="213"/>
                        </a:lnTo>
                        <a:lnTo>
                          <a:pt x="563" y="213"/>
                        </a:lnTo>
                        <a:lnTo>
                          <a:pt x="565" y="213"/>
                        </a:lnTo>
                        <a:lnTo>
                          <a:pt x="567" y="213"/>
                        </a:lnTo>
                        <a:lnTo>
                          <a:pt x="568" y="213"/>
                        </a:lnTo>
                        <a:lnTo>
                          <a:pt x="570" y="213"/>
                        </a:lnTo>
                        <a:lnTo>
                          <a:pt x="571" y="213"/>
                        </a:lnTo>
                        <a:lnTo>
                          <a:pt x="573" y="213"/>
                        </a:lnTo>
                        <a:lnTo>
                          <a:pt x="575" y="213"/>
                        </a:lnTo>
                        <a:lnTo>
                          <a:pt x="576" y="213"/>
                        </a:lnTo>
                        <a:lnTo>
                          <a:pt x="578" y="213"/>
                        </a:lnTo>
                        <a:lnTo>
                          <a:pt x="579" y="213"/>
                        </a:lnTo>
                        <a:lnTo>
                          <a:pt x="581" y="213"/>
                        </a:lnTo>
                        <a:lnTo>
                          <a:pt x="583" y="213"/>
                        </a:lnTo>
                        <a:lnTo>
                          <a:pt x="584" y="213"/>
                        </a:lnTo>
                        <a:lnTo>
                          <a:pt x="586" y="213"/>
                        </a:lnTo>
                        <a:lnTo>
                          <a:pt x="587" y="213"/>
                        </a:lnTo>
                        <a:lnTo>
                          <a:pt x="589" y="213"/>
                        </a:lnTo>
                        <a:lnTo>
                          <a:pt x="591" y="213"/>
                        </a:lnTo>
                        <a:lnTo>
                          <a:pt x="592" y="213"/>
                        </a:lnTo>
                        <a:lnTo>
                          <a:pt x="594" y="213"/>
                        </a:lnTo>
                        <a:lnTo>
                          <a:pt x="596" y="213"/>
                        </a:lnTo>
                        <a:lnTo>
                          <a:pt x="597" y="213"/>
                        </a:lnTo>
                        <a:lnTo>
                          <a:pt x="599" y="213"/>
                        </a:lnTo>
                        <a:lnTo>
                          <a:pt x="600" y="213"/>
                        </a:lnTo>
                        <a:lnTo>
                          <a:pt x="602" y="213"/>
                        </a:lnTo>
                        <a:lnTo>
                          <a:pt x="603" y="213"/>
                        </a:lnTo>
                        <a:lnTo>
                          <a:pt x="605" y="213"/>
                        </a:lnTo>
                        <a:lnTo>
                          <a:pt x="607" y="213"/>
                        </a:lnTo>
                        <a:lnTo>
                          <a:pt x="608" y="213"/>
                        </a:lnTo>
                        <a:lnTo>
                          <a:pt x="610" y="213"/>
                        </a:lnTo>
                        <a:lnTo>
                          <a:pt x="612" y="213"/>
                        </a:lnTo>
                        <a:lnTo>
                          <a:pt x="613" y="213"/>
                        </a:lnTo>
                        <a:lnTo>
                          <a:pt x="615" y="213"/>
                        </a:lnTo>
                        <a:lnTo>
                          <a:pt x="616" y="213"/>
                        </a:lnTo>
                        <a:lnTo>
                          <a:pt x="618" y="213"/>
                        </a:lnTo>
                        <a:lnTo>
                          <a:pt x="620" y="213"/>
                        </a:lnTo>
                        <a:lnTo>
                          <a:pt x="621" y="213"/>
                        </a:lnTo>
                        <a:lnTo>
                          <a:pt x="623" y="213"/>
                        </a:lnTo>
                        <a:lnTo>
                          <a:pt x="625" y="213"/>
                        </a:lnTo>
                        <a:lnTo>
                          <a:pt x="626" y="213"/>
                        </a:lnTo>
                        <a:lnTo>
                          <a:pt x="628" y="213"/>
                        </a:lnTo>
                        <a:lnTo>
                          <a:pt x="629" y="213"/>
                        </a:lnTo>
                        <a:lnTo>
                          <a:pt x="631" y="213"/>
                        </a:lnTo>
                        <a:lnTo>
                          <a:pt x="632" y="213"/>
                        </a:lnTo>
                        <a:lnTo>
                          <a:pt x="634" y="213"/>
                        </a:lnTo>
                        <a:lnTo>
                          <a:pt x="636" y="213"/>
                        </a:lnTo>
                        <a:lnTo>
                          <a:pt x="637" y="213"/>
                        </a:lnTo>
                        <a:lnTo>
                          <a:pt x="639" y="213"/>
                        </a:lnTo>
                        <a:lnTo>
                          <a:pt x="641" y="213"/>
                        </a:lnTo>
                        <a:lnTo>
                          <a:pt x="642" y="213"/>
                        </a:lnTo>
                        <a:lnTo>
                          <a:pt x="644" y="213"/>
                        </a:lnTo>
                        <a:lnTo>
                          <a:pt x="646" y="213"/>
                        </a:lnTo>
                        <a:lnTo>
                          <a:pt x="647" y="213"/>
                        </a:lnTo>
                        <a:lnTo>
                          <a:pt x="648" y="213"/>
                        </a:lnTo>
                        <a:lnTo>
                          <a:pt x="650" y="213"/>
                        </a:lnTo>
                        <a:lnTo>
                          <a:pt x="652" y="213"/>
                        </a:lnTo>
                        <a:lnTo>
                          <a:pt x="653" y="213"/>
                        </a:lnTo>
                        <a:lnTo>
                          <a:pt x="655" y="213"/>
                        </a:lnTo>
                        <a:lnTo>
                          <a:pt x="657" y="213"/>
                        </a:lnTo>
                        <a:lnTo>
                          <a:pt x="658" y="213"/>
                        </a:lnTo>
                        <a:lnTo>
                          <a:pt x="660" y="213"/>
                        </a:lnTo>
                        <a:lnTo>
                          <a:pt x="662" y="213"/>
                        </a:lnTo>
                        <a:lnTo>
                          <a:pt x="663" y="213"/>
                        </a:lnTo>
                        <a:lnTo>
                          <a:pt x="665" y="213"/>
                        </a:lnTo>
                        <a:lnTo>
                          <a:pt x="666" y="213"/>
                        </a:lnTo>
                        <a:lnTo>
                          <a:pt x="668" y="213"/>
                        </a:lnTo>
                        <a:lnTo>
                          <a:pt x="670" y="213"/>
                        </a:lnTo>
                        <a:lnTo>
                          <a:pt x="671" y="213"/>
                        </a:lnTo>
                        <a:lnTo>
                          <a:pt x="673" y="213"/>
                        </a:lnTo>
                        <a:lnTo>
                          <a:pt x="675" y="213"/>
                        </a:lnTo>
                        <a:lnTo>
                          <a:pt x="676" y="213"/>
                        </a:lnTo>
                        <a:lnTo>
                          <a:pt x="678" y="213"/>
                        </a:lnTo>
                        <a:lnTo>
                          <a:pt x="679" y="213"/>
                        </a:lnTo>
                        <a:lnTo>
                          <a:pt x="681" y="213"/>
                        </a:lnTo>
                        <a:lnTo>
                          <a:pt x="682" y="213"/>
                        </a:lnTo>
                        <a:lnTo>
                          <a:pt x="684" y="213"/>
                        </a:lnTo>
                        <a:lnTo>
                          <a:pt x="686" y="213"/>
                        </a:lnTo>
                        <a:lnTo>
                          <a:pt x="687" y="213"/>
                        </a:lnTo>
                        <a:lnTo>
                          <a:pt x="689" y="213"/>
                        </a:lnTo>
                        <a:lnTo>
                          <a:pt x="691" y="213"/>
                        </a:lnTo>
                        <a:lnTo>
                          <a:pt x="692" y="213"/>
                        </a:lnTo>
                        <a:lnTo>
                          <a:pt x="694" y="213"/>
                        </a:lnTo>
                        <a:lnTo>
                          <a:pt x="695" y="213"/>
                        </a:lnTo>
                        <a:lnTo>
                          <a:pt x="697" y="213"/>
                        </a:lnTo>
                        <a:lnTo>
                          <a:pt x="698" y="213"/>
                        </a:lnTo>
                        <a:lnTo>
                          <a:pt x="700" y="213"/>
                        </a:lnTo>
                        <a:lnTo>
                          <a:pt x="702" y="213"/>
                        </a:lnTo>
                        <a:lnTo>
                          <a:pt x="703" y="213"/>
                        </a:lnTo>
                        <a:lnTo>
                          <a:pt x="705" y="213"/>
                        </a:lnTo>
                        <a:lnTo>
                          <a:pt x="707" y="213"/>
                        </a:lnTo>
                        <a:lnTo>
                          <a:pt x="708" y="213"/>
                        </a:lnTo>
                        <a:lnTo>
                          <a:pt x="710" y="213"/>
                        </a:lnTo>
                        <a:lnTo>
                          <a:pt x="711" y="213"/>
                        </a:lnTo>
                        <a:lnTo>
                          <a:pt x="713" y="213"/>
                        </a:lnTo>
                        <a:lnTo>
                          <a:pt x="715" y="213"/>
                        </a:lnTo>
                        <a:lnTo>
                          <a:pt x="716" y="213"/>
                        </a:lnTo>
                        <a:lnTo>
                          <a:pt x="718" y="213"/>
                        </a:lnTo>
                        <a:lnTo>
                          <a:pt x="720" y="213"/>
                        </a:lnTo>
                        <a:lnTo>
                          <a:pt x="721" y="213"/>
                        </a:lnTo>
                        <a:lnTo>
                          <a:pt x="723" y="213"/>
                        </a:lnTo>
                        <a:lnTo>
                          <a:pt x="724" y="213"/>
                        </a:lnTo>
                        <a:lnTo>
                          <a:pt x="726" y="213"/>
                        </a:lnTo>
                        <a:lnTo>
                          <a:pt x="727" y="213"/>
                        </a:lnTo>
                        <a:lnTo>
                          <a:pt x="729" y="213"/>
                        </a:lnTo>
                        <a:lnTo>
                          <a:pt x="731" y="213"/>
                        </a:lnTo>
                        <a:lnTo>
                          <a:pt x="732" y="213"/>
                        </a:lnTo>
                        <a:lnTo>
                          <a:pt x="734" y="213"/>
                        </a:lnTo>
                        <a:lnTo>
                          <a:pt x="736" y="213"/>
                        </a:lnTo>
                        <a:lnTo>
                          <a:pt x="737" y="213"/>
                        </a:lnTo>
                        <a:lnTo>
                          <a:pt x="739" y="213"/>
                        </a:lnTo>
                        <a:lnTo>
                          <a:pt x="741" y="213"/>
                        </a:lnTo>
                        <a:lnTo>
                          <a:pt x="742" y="213"/>
                        </a:lnTo>
                        <a:lnTo>
                          <a:pt x="744" y="213"/>
                        </a:lnTo>
                        <a:lnTo>
                          <a:pt x="745" y="213"/>
                        </a:lnTo>
                        <a:lnTo>
                          <a:pt x="747" y="213"/>
                        </a:lnTo>
                        <a:lnTo>
                          <a:pt x="748" y="213"/>
                        </a:lnTo>
                        <a:lnTo>
                          <a:pt x="750" y="213"/>
                        </a:lnTo>
                        <a:lnTo>
                          <a:pt x="752" y="213"/>
                        </a:lnTo>
                        <a:lnTo>
                          <a:pt x="753" y="213"/>
                        </a:lnTo>
                        <a:lnTo>
                          <a:pt x="755" y="213"/>
                        </a:lnTo>
                        <a:lnTo>
                          <a:pt x="757" y="213"/>
                        </a:lnTo>
                        <a:lnTo>
                          <a:pt x="758" y="213"/>
                        </a:lnTo>
                        <a:lnTo>
                          <a:pt x="760" y="213"/>
                        </a:lnTo>
                        <a:lnTo>
                          <a:pt x="761" y="213"/>
                        </a:lnTo>
                        <a:lnTo>
                          <a:pt x="763" y="213"/>
                        </a:lnTo>
                        <a:lnTo>
                          <a:pt x="765" y="213"/>
                        </a:lnTo>
                        <a:lnTo>
                          <a:pt x="766" y="213"/>
                        </a:lnTo>
                        <a:lnTo>
                          <a:pt x="768" y="213"/>
                        </a:lnTo>
                        <a:lnTo>
                          <a:pt x="770" y="213"/>
                        </a:lnTo>
                        <a:lnTo>
                          <a:pt x="771" y="213"/>
                        </a:lnTo>
                        <a:lnTo>
                          <a:pt x="772" y="213"/>
                        </a:lnTo>
                        <a:lnTo>
                          <a:pt x="774" y="213"/>
                        </a:lnTo>
                        <a:lnTo>
                          <a:pt x="776" y="213"/>
                        </a:lnTo>
                        <a:lnTo>
                          <a:pt x="777" y="213"/>
                        </a:lnTo>
                        <a:lnTo>
                          <a:pt x="779" y="213"/>
                        </a:lnTo>
                        <a:lnTo>
                          <a:pt x="781" y="213"/>
                        </a:lnTo>
                        <a:lnTo>
                          <a:pt x="782" y="213"/>
                        </a:lnTo>
                        <a:lnTo>
                          <a:pt x="784" y="213"/>
                        </a:lnTo>
                        <a:lnTo>
                          <a:pt x="786" y="213"/>
                        </a:lnTo>
                        <a:lnTo>
                          <a:pt x="787" y="213"/>
                        </a:lnTo>
                        <a:lnTo>
                          <a:pt x="789" y="213"/>
                        </a:lnTo>
                        <a:lnTo>
                          <a:pt x="790" y="213"/>
                        </a:lnTo>
                        <a:lnTo>
                          <a:pt x="792" y="213"/>
                        </a:lnTo>
                        <a:lnTo>
                          <a:pt x="793" y="213"/>
                        </a:lnTo>
                        <a:lnTo>
                          <a:pt x="795" y="213"/>
                        </a:lnTo>
                        <a:lnTo>
                          <a:pt x="797" y="213"/>
                        </a:lnTo>
                        <a:lnTo>
                          <a:pt x="798" y="213"/>
                        </a:lnTo>
                        <a:lnTo>
                          <a:pt x="800" y="213"/>
                        </a:lnTo>
                        <a:lnTo>
                          <a:pt x="802" y="213"/>
                        </a:lnTo>
                        <a:lnTo>
                          <a:pt x="803" y="213"/>
                        </a:lnTo>
                        <a:lnTo>
                          <a:pt x="805" y="213"/>
                        </a:lnTo>
                        <a:lnTo>
                          <a:pt x="806" y="213"/>
                        </a:lnTo>
                        <a:lnTo>
                          <a:pt x="808" y="213"/>
                        </a:lnTo>
                        <a:lnTo>
                          <a:pt x="810" y="213"/>
                        </a:lnTo>
                        <a:lnTo>
                          <a:pt x="811" y="213"/>
                        </a:lnTo>
                        <a:lnTo>
                          <a:pt x="813" y="213"/>
                        </a:lnTo>
                        <a:lnTo>
                          <a:pt x="815" y="213"/>
                        </a:lnTo>
                        <a:lnTo>
                          <a:pt x="816" y="213"/>
                        </a:lnTo>
                        <a:lnTo>
                          <a:pt x="818" y="213"/>
                        </a:lnTo>
                        <a:lnTo>
                          <a:pt x="819" y="213"/>
                        </a:lnTo>
                        <a:lnTo>
                          <a:pt x="821" y="213"/>
                        </a:lnTo>
                        <a:lnTo>
                          <a:pt x="822" y="213"/>
                        </a:lnTo>
                        <a:lnTo>
                          <a:pt x="824" y="213"/>
                        </a:lnTo>
                        <a:lnTo>
                          <a:pt x="826" y="213"/>
                        </a:lnTo>
                        <a:lnTo>
                          <a:pt x="827" y="213"/>
                        </a:lnTo>
                        <a:lnTo>
                          <a:pt x="829" y="213"/>
                        </a:lnTo>
                        <a:lnTo>
                          <a:pt x="831" y="213"/>
                        </a:lnTo>
                        <a:lnTo>
                          <a:pt x="832" y="213"/>
                        </a:lnTo>
                        <a:lnTo>
                          <a:pt x="834" y="213"/>
                        </a:lnTo>
                        <a:lnTo>
                          <a:pt x="835" y="213"/>
                        </a:lnTo>
                        <a:lnTo>
                          <a:pt x="837" y="213"/>
                        </a:lnTo>
                        <a:lnTo>
                          <a:pt x="839" y="213"/>
                        </a:lnTo>
                        <a:lnTo>
                          <a:pt x="840" y="213"/>
                        </a:lnTo>
                        <a:lnTo>
                          <a:pt x="842" y="213"/>
                        </a:lnTo>
                        <a:lnTo>
                          <a:pt x="843" y="213"/>
                        </a:lnTo>
                        <a:lnTo>
                          <a:pt x="845" y="213"/>
                        </a:lnTo>
                        <a:lnTo>
                          <a:pt x="847" y="213"/>
                        </a:lnTo>
                        <a:lnTo>
                          <a:pt x="848" y="213"/>
                        </a:lnTo>
                        <a:lnTo>
                          <a:pt x="850" y="213"/>
                        </a:lnTo>
                        <a:lnTo>
                          <a:pt x="851" y="213"/>
                        </a:lnTo>
                        <a:lnTo>
                          <a:pt x="853" y="213"/>
                        </a:lnTo>
                        <a:lnTo>
                          <a:pt x="855" y="213"/>
                        </a:lnTo>
                        <a:lnTo>
                          <a:pt x="856" y="213"/>
                        </a:lnTo>
                        <a:lnTo>
                          <a:pt x="858" y="213"/>
                        </a:lnTo>
                        <a:lnTo>
                          <a:pt x="860" y="213"/>
                        </a:lnTo>
                        <a:lnTo>
                          <a:pt x="861" y="213"/>
                        </a:lnTo>
                        <a:lnTo>
                          <a:pt x="863" y="213"/>
                        </a:lnTo>
                        <a:lnTo>
                          <a:pt x="865" y="213"/>
                        </a:lnTo>
                        <a:lnTo>
                          <a:pt x="866" y="213"/>
                        </a:lnTo>
                        <a:lnTo>
                          <a:pt x="867" y="213"/>
                        </a:lnTo>
                        <a:lnTo>
                          <a:pt x="869" y="213"/>
                        </a:lnTo>
                        <a:lnTo>
                          <a:pt x="871" y="213"/>
                        </a:lnTo>
                        <a:lnTo>
                          <a:pt x="872" y="213"/>
                        </a:lnTo>
                        <a:lnTo>
                          <a:pt x="874" y="213"/>
                        </a:lnTo>
                        <a:lnTo>
                          <a:pt x="876" y="213"/>
                        </a:lnTo>
                        <a:lnTo>
                          <a:pt x="877" y="213"/>
                        </a:lnTo>
                        <a:lnTo>
                          <a:pt x="879" y="213"/>
                        </a:lnTo>
                        <a:lnTo>
                          <a:pt x="881" y="213"/>
                        </a:lnTo>
                        <a:lnTo>
                          <a:pt x="882" y="213"/>
                        </a:lnTo>
                        <a:lnTo>
                          <a:pt x="884" y="213"/>
                        </a:lnTo>
                        <a:lnTo>
                          <a:pt x="885" y="213"/>
                        </a:lnTo>
                        <a:lnTo>
                          <a:pt x="887" y="213"/>
                        </a:lnTo>
                        <a:lnTo>
                          <a:pt x="889" y="213"/>
                        </a:lnTo>
                        <a:lnTo>
                          <a:pt x="890" y="213"/>
                        </a:lnTo>
                        <a:lnTo>
                          <a:pt x="892" y="213"/>
                        </a:lnTo>
                        <a:lnTo>
                          <a:pt x="893" y="213"/>
                        </a:lnTo>
                        <a:lnTo>
                          <a:pt x="895" y="213"/>
                        </a:lnTo>
                        <a:lnTo>
                          <a:pt x="897" y="213"/>
                        </a:lnTo>
                        <a:lnTo>
                          <a:pt x="898" y="212"/>
                        </a:lnTo>
                        <a:lnTo>
                          <a:pt x="900" y="212"/>
                        </a:lnTo>
                        <a:lnTo>
                          <a:pt x="901" y="212"/>
                        </a:lnTo>
                        <a:lnTo>
                          <a:pt x="903" y="212"/>
                        </a:lnTo>
                        <a:lnTo>
                          <a:pt x="905" y="212"/>
                        </a:lnTo>
                        <a:lnTo>
                          <a:pt x="906" y="212"/>
                        </a:lnTo>
                        <a:lnTo>
                          <a:pt x="908" y="211"/>
                        </a:lnTo>
                        <a:lnTo>
                          <a:pt x="910" y="211"/>
                        </a:lnTo>
                        <a:lnTo>
                          <a:pt x="911" y="211"/>
                        </a:lnTo>
                        <a:lnTo>
                          <a:pt x="913" y="211"/>
                        </a:lnTo>
                        <a:lnTo>
                          <a:pt x="914" y="211"/>
                        </a:lnTo>
                        <a:lnTo>
                          <a:pt x="916" y="211"/>
                        </a:lnTo>
                        <a:lnTo>
                          <a:pt x="917" y="210"/>
                        </a:lnTo>
                        <a:lnTo>
                          <a:pt x="919" y="210"/>
                        </a:lnTo>
                        <a:lnTo>
                          <a:pt x="921" y="210"/>
                        </a:lnTo>
                        <a:lnTo>
                          <a:pt x="922" y="209"/>
                        </a:lnTo>
                        <a:lnTo>
                          <a:pt x="924" y="209"/>
                        </a:lnTo>
                        <a:lnTo>
                          <a:pt x="926" y="209"/>
                        </a:lnTo>
                        <a:lnTo>
                          <a:pt x="927" y="208"/>
                        </a:lnTo>
                        <a:lnTo>
                          <a:pt x="929" y="208"/>
                        </a:lnTo>
                        <a:lnTo>
                          <a:pt x="930" y="207"/>
                        </a:lnTo>
                        <a:lnTo>
                          <a:pt x="932" y="207"/>
                        </a:lnTo>
                        <a:lnTo>
                          <a:pt x="934" y="207"/>
                        </a:lnTo>
                        <a:lnTo>
                          <a:pt x="935" y="206"/>
                        </a:lnTo>
                        <a:lnTo>
                          <a:pt x="937" y="206"/>
                        </a:lnTo>
                        <a:lnTo>
                          <a:pt x="939" y="205"/>
                        </a:lnTo>
                        <a:lnTo>
                          <a:pt x="940" y="204"/>
                        </a:lnTo>
                        <a:lnTo>
                          <a:pt x="942" y="204"/>
                        </a:lnTo>
                        <a:lnTo>
                          <a:pt x="943" y="203"/>
                        </a:lnTo>
                        <a:lnTo>
                          <a:pt x="945" y="202"/>
                        </a:lnTo>
                        <a:lnTo>
                          <a:pt x="946" y="202"/>
                        </a:lnTo>
                        <a:lnTo>
                          <a:pt x="948" y="201"/>
                        </a:lnTo>
                        <a:lnTo>
                          <a:pt x="950" y="200"/>
                        </a:lnTo>
                        <a:lnTo>
                          <a:pt x="951" y="199"/>
                        </a:lnTo>
                        <a:lnTo>
                          <a:pt x="953" y="198"/>
                        </a:lnTo>
                        <a:lnTo>
                          <a:pt x="955" y="197"/>
                        </a:lnTo>
                        <a:lnTo>
                          <a:pt x="956" y="196"/>
                        </a:lnTo>
                        <a:lnTo>
                          <a:pt x="958" y="195"/>
                        </a:lnTo>
                        <a:lnTo>
                          <a:pt x="960" y="194"/>
                        </a:lnTo>
                        <a:lnTo>
                          <a:pt x="961" y="193"/>
                        </a:lnTo>
                        <a:lnTo>
                          <a:pt x="962" y="192"/>
                        </a:lnTo>
                        <a:lnTo>
                          <a:pt x="964" y="190"/>
                        </a:lnTo>
                        <a:lnTo>
                          <a:pt x="966" y="189"/>
                        </a:lnTo>
                        <a:lnTo>
                          <a:pt x="967" y="187"/>
                        </a:lnTo>
                        <a:lnTo>
                          <a:pt x="969" y="186"/>
                        </a:lnTo>
                        <a:lnTo>
                          <a:pt x="971" y="184"/>
                        </a:lnTo>
                        <a:lnTo>
                          <a:pt x="972" y="183"/>
                        </a:lnTo>
                        <a:lnTo>
                          <a:pt x="974" y="181"/>
                        </a:lnTo>
                        <a:lnTo>
                          <a:pt x="976" y="179"/>
                        </a:lnTo>
                        <a:lnTo>
                          <a:pt x="977" y="178"/>
                        </a:lnTo>
                        <a:lnTo>
                          <a:pt x="979" y="176"/>
                        </a:lnTo>
                        <a:lnTo>
                          <a:pt x="980" y="174"/>
                        </a:lnTo>
                        <a:lnTo>
                          <a:pt x="982" y="172"/>
                        </a:lnTo>
                        <a:lnTo>
                          <a:pt x="984" y="170"/>
                        </a:lnTo>
                        <a:lnTo>
                          <a:pt x="985" y="167"/>
                        </a:lnTo>
                        <a:lnTo>
                          <a:pt x="987" y="165"/>
                        </a:lnTo>
                        <a:lnTo>
                          <a:pt x="989" y="163"/>
                        </a:lnTo>
                        <a:lnTo>
                          <a:pt x="990" y="160"/>
                        </a:lnTo>
                        <a:lnTo>
                          <a:pt x="991" y="158"/>
                        </a:lnTo>
                        <a:lnTo>
                          <a:pt x="993" y="155"/>
                        </a:lnTo>
                        <a:lnTo>
                          <a:pt x="995" y="153"/>
                        </a:lnTo>
                        <a:lnTo>
                          <a:pt x="996" y="150"/>
                        </a:lnTo>
                        <a:lnTo>
                          <a:pt x="998" y="148"/>
                        </a:lnTo>
                        <a:lnTo>
                          <a:pt x="1000" y="145"/>
                        </a:lnTo>
                        <a:lnTo>
                          <a:pt x="1001" y="142"/>
                        </a:lnTo>
                        <a:lnTo>
                          <a:pt x="1003" y="139"/>
                        </a:lnTo>
                        <a:lnTo>
                          <a:pt x="1005" y="136"/>
                        </a:lnTo>
                        <a:lnTo>
                          <a:pt x="1006" y="133"/>
                        </a:lnTo>
                        <a:lnTo>
                          <a:pt x="1008" y="130"/>
                        </a:lnTo>
                        <a:lnTo>
                          <a:pt x="1009" y="127"/>
                        </a:lnTo>
                        <a:lnTo>
                          <a:pt x="1011" y="123"/>
                        </a:lnTo>
                        <a:lnTo>
                          <a:pt x="1012" y="120"/>
                        </a:lnTo>
                        <a:lnTo>
                          <a:pt x="1014" y="117"/>
                        </a:lnTo>
                        <a:lnTo>
                          <a:pt x="1016" y="113"/>
                        </a:lnTo>
                        <a:lnTo>
                          <a:pt x="1017" y="110"/>
                        </a:lnTo>
                        <a:lnTo>
                          <a:pt x="1019" y="107"/>
                        </a:lnTo>
                        <a:lnTo>
                          <a:pt x="1021" y="103"/>
                        </a:lnTo>
                        <a:lnTo>
                          <a:pt x="1022" y="100"/>
                        </a:lnTo>
                        <a:lnTo>
                          <a:pt x="1024" y="96"/>
                        </a:lnTo>
                        <a:lnTo>
                          <a:pt x="1025" y="92"/>
                        </a:lnTo>
                        <a:lnTo>
                          <a:pt x="1027" y="89"/>
                        </a:lnTo>
                        <a:lnTo>
                          <a:pt x="1029" y="85"/>
                        </a:lnTo>
                        <a:lnTo>
                          <a:pt x="1030" y="82"/>
                        </a:lnTo>
                        <a:lnTo>
                          <a:pt x="1032" y="78"/>
                        </a:lnTo>
                        <a:lnTo>
                          <a:pt x="1034" y="75"/>
                        </a:lnTo>
                        <a:lnTo>
                          <a:pt x="1035" y="71"/>
                        </a:lnTo>
                        <a:lnTo>
                          <a:pt x="1037" y="68"/>
                        </a:lnTo>
                        <a:lnTo>
                          <a:pt x="1038" y="64"/>
                        </a:lnTo>
                        <a:lnTo>
                          <a:pt x="1040" y="61"/>
                        </a:lnTo>
                        <a:lnTo>
                          <a:pt x="1041" y="58"/>
                        </a:lnTo>
                        <a:lnTo>
                          <a:pt x="1043" y="54"/>
                        </a:lnTo>
                        <a:lnTo>
                          <a:pt x="1045" y="51"/>
                        </a:lnTo>
                        <a:lnTo>
                          <a:pt x="1046" y="48"/>
                        </a:lnTo>
                        <a:lnTo>
                          <a:pt x="1048" y="44"/>
                        </a:lnTo>
                        <a:lnTo>
                          <a:pt x="1050" y="41"/>
                        </a:lnTo>
                        <a:lnTo>
                          <a:pt x="1051" y="38"/>
                        </a:lnTo>
                        <a:lnTo>
                          <a:pt x="1053" y="35"/>
                        </a:lnTo>
                        <a:lnTo>
                          <a:pt x="1054" y="32"/>
                        </a:lnTo>
                        <a:lnTo>
                          <a:pt x="1056" y="29"/>
                        </a:lnTo>
                        <a:lnTo>
                          <a:pt x="1057" y="27"/>
                        </a:lnTo>
                        <a:lnTo>
                          <a:pt x="1059" y="24"/>
                        </a:lnTo>
                        <a:lnTo>
                          <a:pt x="1061" y="22"/>
                        </a:lnTo>
                        <a:lnTo>
                          <a:pt x="1062" y="19"/>
                        </a:lnTo>
                        <a:lnTo>
                          <a:pt x="1064" y="17"/>
                        </a:lnTo>
                        <a:lnTo>
                          <a:pt x="1066" y="15"/>
                        </a:lnTo>
                        <a:lnTo>
                          <a:pt x="1067" y="13"/>
                        </a:lnTo>
                        <a:lnTo>
                          <a:pt x="1069" y="11"/>
                        </a:lnTo>
                        <a:lnTo>
                          <a:pt x="1070" y="9"/>
                        </a:lnTo>
                        <a:lnTo>
                          <a:pt x="1072" y="7"/>
                        </a:lnTo>
                        <a:lnTo>
                          <a:pt x="1074" y="6"/>
                        </a:lnTo>
                        <a:lnTo>
                          <a:pt x="1075" y="5"/>
                        </a:lnTo>
                        <a:lnTo>
                          <a:pt x="1077" y="3"/>
                        </a:lnTo>
                        <a:lnTo>
                          <a:pt x="1079" y="3"/>
                        </a:lnTo>
                        <a:lnTo>
                          <a:pt x="1080" y="2"/>
                        </a:lnTo>
                        <a:lnTo>
                          <a:pt x="1082" y="1"/>
                        </a:lnTo>
                        <a:lnTo>
                          <a:pt x="1084" y="0"/>
                        </a:lnTo>
                        <a:lnTo>
                          <a:pt x="1085" y="0"/>
                        </a:lnTo>
                        <a:lnTo>
                          <a:pt x="1086" y="0"/>
                        </a:lnTo>
                        <a:lnTo>
                          <a:pt x="1088" y="0"/>
                        </a:lnTo>
                        <a:lnTo>
                          <a:pt x="1090" y="0"/>
                        </a:lnTo>
                        <a:lnTo>
                          <a:pt x="1091" y="0"/>
                        </a:lnTo>
                        <a:lnTo>
                          <a:pt x="1093" y="1"/>
                        </a:lnTo>
                        <a:lnTo>
                          <a:pt x="1095" y="1"/>
                        </a:lnTo>
                        <a:lnTo>
                          <a:pt x="1096" y="2"/>
                        </a:lnTo>
                        <a:lnTo>
                          <a:pt x="1098" y="3"/>
                        </a:lnTo>
                        <a:lnTo>
                          <a:pt x="1100" y="4"/>
                        </a:lnTo>
                        <a:lnTo>
                          <a:pt x="1101" y="5"/>
                        </a:lnTo>
                        <a:lnTo>
                          <a:pt x="1103" y="7"/>
                        </a:lnTo>
                        <a:lnTo>
                          <a:pt x="1104" y="8"/>
                        </a:lnTo>
                        <a:lnTo>
                          <a:pt x="1106" y="10"/>
                        </a:lnTo>
                        <a:lnTo>
                          <a:pt x="1107" y="11"/>
                        </a:lnTo>
                        <a:lnTo>
                          <a:pt x="1109" y="13"/>
                        </a:lnTo>
                        <a:lnTo>
                          <a:pt x="1111" y="15"/>
                        </a:lnTo>
                        <a:lnTo>
                          <a:pt x="1112" y="17"/>
                        </a:lnTo>
                        <a:lnTo>
                          <a:pt x="1114" y="20"/>
                        </a:lnTo>
                        <a:lnTo>
                          <a:pt x="1116" y="22"/>
                        </a:lnTo>
                        <a:lnTo>
                          <a:pt x="1117" y="25"/>
                        </a:lnTo>
                        <a:lnTo>
                          <a:pt x="1119" y="27"/>
                        </a:lnTo>
                        <a:lnTo>
                          <a:pt x="1120" y="30"/>
                        </a:lnTo>
                        <a:lnTo>
                          <a:pt x="1122" y="33"/>
                        </a:lnTo>
                        <a:lnTo>
                          <a:pt x="1124" y="36"/>
                        </a:lnTo>
                        <a:lnTo>
                          <a:pt x="1125" y="39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6" name="Freeform 253">
                    <a:extLst>
                      <a:ext uri="{FF2B5EF4-FFF2-40B4-BE49-F238E27FC236}">
                        <a16:creationId xmlns:a16="http://schemas.microsoft.com/office/drawing/2014/main" id="{C3EAFF64-40EB-FDC1-C42B-723510EF2D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049"/>
                    <a:ext cx="483" cy="174"/>
                  </a:xfrm>
                  <a:custGeom>
                    <a:avLst/>
                    <a:gdLst>
                      <a:gd name="T0" fmla="*/ 7 w 483"/>
                      <a:gd name="T1" fmla="*/ 12 h 174"/>
                      <a:gd name="T2" fmla="*/ 15 w 483"/>
                      <a:gd name="T3" fmla="*/ 29 h 174"/>
                      <a:gd name="T4" fmla="*/ 23 w 483"/>
                      <a:gd name="T5" fmla="*/ 47 h 174"/>
                      <a:gd name="T6" fmla="*/ 31 w 483"/>
                      <a:gd name="T7" fmla="*/ 65 h 174"/>
                      <a:gd name="T8" fmla="*/ 39 w 483"/>
                      <a:gd name="T9" fmla="*/ 82 h 174"/>
                      <a:gd name="T10" fmla="*/ 47 w 483"/>
                      <a:gd name="T11" fmla="*/ 97 h 174"/>
                      <a:gd name="T12" fmla="*/ 55 w 483"/>
                      <a:gd name="T13" fmla="*/ 112 h 174"/>
                      <a:gd name="T14" fmla="*/ 63 w 483"/>
                      <a:gd name="T15" fmla="*/ 124 h 174"/>
                      <a:gd name="T16" fmla="*/ 71 w 483"/>
                      <a:gd name="T17" fmla="*/ 135 h 174"/>
                      <a:gd name="T18" fmla="*/ 79 w 483"/>
                      <a:gd name="T19" fmla="*/ 144 h 174"/>
                      <a:gd name="T20" fmla="*/ 87 w 483"/>
                      <a:gd name="T21" fmla="*/ 151 h 174"/>
                      <a:gd name="T22" fmla="*/ 95 w 483"/>
                      <a:gd name="T23" fmla="*/ 158 h 174"/>
                      <a:gd name="T24" fmla="*/ 103 w 483"/>
                      <a:gd name="T25" fmla="*/ 162 h 174"/>
                      <a:gd name="T26" fmla="*/ 111 w 483"/>
                      <a:gd name="T27" fmla="*/ 166 h 174"/>
                      <a:gd name="T28" fmla="*/ 119 w 483"/>
                      <a:gd name="T29" fmla="*/ 168 h 174"/>
                      <a:gd name="T30" fmla="*/ 128 w 483"/>
                      <a:gd name="T31" fmla="*/ 170 h 174"/>
                      <a:gd name="T32" fmla="*/ 135 w 483"/>
                      <a:gd name="T33" fmla="*/ 172 h 174"/>
                      <a:gd name="T34" fmla="*/ 144 w 483"/>
                      <a:gd name="T35" fmla="*/ 172 h 174"/>
                      <a:gd name="T36" fmla="*/ 151 w 483"/>
                      <a:gd name="T37" fmla="*/ 173 h 174"/>
                      <a:gd name="T38" fmla="*/ 160 w 483"/>
                      <a:gd name="T39" fmla="*/ 174 h 174"/>
                      <a:gd name="T40" fmla="*/ 168 w 483"/>
                      <a:gd name="T41" fmla="*/ 174 h 174"/>
                      <a:gd name="T42" fmla="*/ 176 w 483"/>
                      <a:gd name="T43" fmla="*/ 174 h 174"/>
                      <a:gd name="T44" fmla="*/ 184 w 483"/>
                      <a:gd name="T45" fmla="*/ 174 h 174"/>
                      <a:gd name="T46" fmla="*/ 192 w 483"/>
                      <a:gd name="T47" fmla="*/ 174 h 174"/>
                      <a:gd name="T48" fmla="*/ 200 w 483"/>
                      <a:gd name="T49" fmla="*/ 174 h 174"/>
                      <a:gd name="T50" fmla="*/ 208 w 483"/>
                      <a:gd name="T51" fmla="*/ 174 h 174"/>
                      <a:gd name="T52" fmla="*/ 216 w 483"/>
                      <a:gd name="T53" fmla="*/ 174 h 174"/>
                      <a:gd name="T54" fmla="*/ 224 w 483"/>
                      <a:gd name="T55" fmla="*/ 174 h 174"/>
                      <a:gd name="T56" fmla="*/ 232 w 483"/>
                      <a:gd name="T57" fmla="*/ 174 h 174"/>
                      <a:gd name="T58" fmla="*/ 240 w 483"/>
                      <a:gd name="T59" fmla="*/ 174 h 174"/>
                      <a:gd name="T60" fmla="*/ 248 w 483"/>
                      <a:gd name="T61" fmla="*/ 174 h 174"/>
                      <a:gd name="T62" fmla="*/ 256 w 483"/>
                      <a:gd name="T63" fmla="*/ 174 h 174"/>
                      <a:gd name="T64" fmla="*/ 264 w 483"/>
                      <a:gd name="T65" fmla="*/ 174 h 174"/>
                      <a:gd name="T66" fmla="*/ 273 w 483"/>
                      <a:gd name="T67" fmla="*/ 174 h 174"/>
                      <a:gd name="T68" fmla="*/ 280 w 483"/>
                      <a:gd name="T69" fmla="*/ 174 h 174"/>
                      <a:gd name="T70" fmla="*/ 289 w 483"/>
                      <a:gd name="T71" fmla="*/ 174 h 174"/>
                      <a:gd name="T72" fmla="*/ 296 w 483"/>
                      <a:gd name="T73" fmla="*/ 174 h 174"/>
                      <a:gd name="T74" fmla="*/ 305 w 483"/>
                      <a:gd name="T75" fmla="*/ 174 h 174"/>
                      <a:gd name="T76" fmla="*/ 313 w 483"/>
                      <a:gd name="T77" fmla="*/ 174 h 174"/>
                      <a:gd name="T78" fmla="*/ 321 w 483"/>
                      <a:gd name="T79" fmla="*/ 174 h 174"/>
                      <a:gd name="T80" fmla="*/ 329 w 483"/>
                      <a:gd name="T81" fmla="*/ 174 h 174"/>
                      <a:gd name="T82" fmla="*/ 337 w 483"/>
                      <a:gd name="T83" fmla="*/ 174 h 174"/>
                      <a:gd name="T84" fmla="*/ 345 w 483"/>
                      <a:gd name="T85" fmla="*/ 174 h 174"/>
                      <a:gd name="T86" fmla="*/ 353 w 483"/>
                      <a:gd name="T87" fmla="*/ 174 h 174"/>
                      <a:gd name="T88" fmla="*/ 361 w 483"/>
                      <a:gd name="T89" fmla="*/ 174 h 174"/>
                      <a:gd name="T90" fmla="*/ 369 w 483"/>
                      <a:gd name="T91" fmla="*/ 174 h 174"/>
                      <a:gd name="T92" fmla="*/ 377 w 483"/>
                      <a:gd name="T93" fmla="*/ 174 h 174"/>
                      <a:gd name="T94" fmla="*/ 385 w 483"/>
                      <a:gd name="T95" fmla="*/ 174 h 174"/>
                      <a:gd name="T96" fmla="*/ 393 w 483"/>
                      <a:gd name="T97" fmla="*/ 174 h 174"/>
                      <a:gd name="T98" fmla="*/ 401 w 483"/>
                      <a:gd name="T99" fmla="*/ 174 h 174"/>
                      <a:gd name="T100" fmla="*/ 409 w 483"/>
                      <a:gd name="T101" fmla="*/ 174 h 174"/>
                      <a:gd name="T102" fmla="*/ 417 w 483"/>
                      <a:gd name="T103" fmla="*/ 174 h 174"/>
                      <a:gd name="T104" fmla="*/ 425 w 483"/>
                      <a:gd name="T105" fmla="*/ 174 h 174"/>
                      <a:gd name="T106" fmla="*/ 433 w 483"/>
                      <a:gd name="T107" fmla="*/ 174 h 174"/>
                      <a:gd name="T108" fmla="*/ 442 w 483"/>
                      <a:gd name="T109" fmla="*/ 174 h 174"/>
                      <a:gd name="T110" fmla="*/ 449 w 483"/>
                      <a:gd name="T111" fmla="*/ 174 h 174"/>
                      <a:gd name="T112" fmla="*/ 458 w 483"/>
                      <a:gd name="T113" fmla="*/ 174 h 174"/>
                      <a:gd name="T114" fmla="*/ 465 w 483"/>
                      <a:gd name="T115" fmla="*/ 174 h 174"/>
                      <a:gd name="T116" fmla="*/ 474 w 483"/>
                      <a:gd name="T117" fmla="*/ 174 h 174"/>
                      <a:gd name="T118" fmla="*/ 482 w 483"/>
                      <a:gd name="T119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83" h="174">
                        <a:moveTo>
                          <a:pt x="0" y="0"/>
                        </a:moveTo>
                        <a:lnTo>
                          <a:pt x="2" y="3"/>
                        </a:lnTo>
                        <a:lnTo>
                          <a:pt x="4" y="6"/>
                        </a:lnTo>
                        <a:lnTo>
                          <a:pt x="5" y="9"/>
                        </a:lnTo>
                        <a:lnTo>
                          <a:pt x="7" y="12"/>
                        </a:lnTo>
                        <a:lnTo>
                          <a:pt x="8" y="16"/>
                        </a:lnTo>
                        <a:lnTo>
                          <a:pt x="10" y="19"/>
                        </a:lnTo>
                        <a:lnTo>
                          <a:pt x="11" y="22"/>
                        </a:lnTo>
                        <a:lnTo>
                          <a:pt x="13" y="26"/>
                        </a:lnTo>
                        <a:lnTo>
                          <a:pt x="15" y="29"/>
                        </a:lnTo>
                        <a:lnTo>
                          <a:pt x="16" y="33"/>
                        </a:lnTo>
                        <a:lnTo>
                          <a:pt x="18" y="37"/>
                        </a:lnTo>
                        <a:lnTo>
                          <a:pt x="20" y="40"/>
                        </a:lnTo>
                        <a:lnTo>
                          <a:pt x="21" y="44"/>
                        </a:lnTo>
                        <a:lnTo>
                          <a:pt x="23" y="47"/>
                        </a:lnTo>
                        <a:lnTo>
                          <a:pt x="24" y="51"/>
                        </a:lnTo>
                        <a:lnTo>
                          <a:pt x="26" y="54"/>
                        </a:lnTo>
                        <a:lnTo>
                          <a:pt x="28" y="58"/>
                        </a:lnTo>
                        <a:lnTo>
                          <a:pt x="29" y="61"/>
                        </a:lnTo>
                        <a:lnTo>
                          <a:pt x="31" y="65"/>
                        </a:lnTo>
                        <a:lnTo>
                          <a:pt x="32" y="68"/>
                        </a:lnTo>
                        <a:lnTo>
                          <a:pt x="34" y="72"/>
                        </a:lnTo>
                        <a:lnTo>
                          <a:pt x="36" y="75"/>
                        </a:lnTo>
                        <a:lnTo>
                          <a:pt x="37" y="78"/>
                        </a:lnTo>
                        <a:lnTo>
                          <a:pt x="39" y="82"/>
                        </a:lnTo>
                        <a:lnTo>
                          <a:pt x="40" y="85"/>
                        </a:lnTo>
                        <a:lnTo>
                          <a:pt x="42" y="88"/>
                        </a:lnTo>
                        <a:lnTo>
                          <a:pt x="44" y="91"/>
                        </a:lnTo>
                        <a:lnTo>
                          <a:pt x="45" y="95"/>
                        </a:lnTo>
                        <a:lnTo>
                          <a:pt x="47" y="97"/>
                        </a:lnTo>
                        <a:lnTo>
                          <a:pt x="49" y="100"/>
                        </a:lnTo>
                        <a:lnTo>
                          <a:pt x="50" y="104"/>
                        </a:lnTo>
                        <a:lnTo>
                          <a:pt x="52" y="106"/>
                        </a:lnTo>
                        <a:lnTo>
                          <a:pt x="54" y="109"/>
                        </a:lnTo>
                        <a:lnTo>
                          <a:pt x="55" y="112"/>
                        </a:lnTo>
                        <a:lnTo>
                          <a:pt x="56" y="114"/>
                        </a:lnTo>
                        <a:lnTo>
                          <a:pt x="58" y="117"/>
                        </a:lnTo>
                        <a:lnTo>
                          <a:pt x="60" y="119"/>
                        </a:lnTo>
                        <a:lnTo>
                          <a:pt x="61" y="122"/>
                        </a:lnTo>
                        <a:lnTo>
                          <a:pt x="63" y="124"/>
                        </a:lnTo>
                        <a:lnTo>
                          <a:pt x="65" y="127"/>
                        </a:lnTo>
                        <a:lnTo>
                          <a:pt x="66" y="129"/>
                        </a:lnTo>
                        <a:lnTo>
                          <a:pt x="68" y="131"/>
                        </a:lnTo>
                        <a:lnTo>
                          <a:pt x="70" y="133"/>
                        </a:lnTo>
                        <a:lnTo>
                          <a:pt x="71" y="135"/>
                        </a:lnTo>
                        <a:lnTo>
                          <a:pt x="73" y="137"/>
                        </a:lnTo>
                        <a:lnTo>
                          <a:pt x="74" y="139"/>
                        </a:lnTo>
                        <a:lnTo>
                          <a:pt x="76" y="141"/>
                        </a:lnTo>
                        <a:lnTo>
                          <a:pt x="78" y="143"/>
                        </a:lnTo>
                        <a:lnTo>
                          <a:pt x="79" y="144"/>
                        </a:lnTo>
                        <a:lnTo>
                          <a:pt x="81" y="146"/>
                        </a:lnTo>
                        <a:lnTo>
                          <a:pt x="82" y="147"/>
                        </a:lnTo>
                        <a:lnTo>
                          <a:pt x="84" y="149"/>
                        </a:lnTo>
                        <a:lnTo>
                          <a:pt x="86" y="150"/>
                        </a:lnTo>
                        <a:lnTo>
                          <a:pt x="87" y="151"/>
                        </a:lnTo>
                        <a:lnTo>
                          <a:pt x="89" y="153"/>
                        </a:lnTo>
                        <a:lnTo>
                          <a:pt x="90" y="154"/>
                        </a:lnTo>
                        <a:lnTo>
                          <a:pt x="92" y="155"/>
                        </a:lnTo>
                        <a:lnTo>
                          <a:pt x="94" y="157"/>
                        </a:lnTo>
                        <a:lnTo>
                          <a:pt x="95" y="158"/>
                        </a:lnTo>
                        <a:lnTo>
                          <a:pt x="97" y="158"/>
                        </a:lnTo>
                        <a:lnTo>
                          <a:pt x="99" y="160"/>
                        </a:lnTo>
                        <a:lnTo>
                          <a:pt x="100" y="160"/>
                        </a:lnTo>
                        <a:lnTo>
                          <a:pt x="101" y="161"/>
                        </a:lnTo>
                        <a:lnTo>
                          <a:pt x="103" y="162"/>
                        </a:lnTo>
                        <a:lnTo>
                          <a:pt x="105" y="163"/>
                        </a:lnTo>
                        <a:lnTo>
                          <a:pt x="106" y="163"/>
                        </a:lnTo>
                        <a:lnTo>
                          <a:pt x="108" y="164"/>
                        </a:lnTo>
                        <a:lnTo>
                          <a:pt x="110" y="165"/>
                        </a:lnTo>
                        <a:lnTo>
                          <a:pt x="111" y="166"/>
                        </a:lnTo>
                        <a:lnTo>
                          <a:pt x="113" y="166"/>
                        </a:lnTo>
                        <a:lnTo>
                          <a:pt x="115" y="167"/>
                        </a:lnTo>
                        <a:lnTo>
                          <a:pt x="116" y="167"/>
                        </a:lnTo>
                        <a:lnTo>
                          <a:pt x="118" y="168"/>
                        </a:lnTo>
                        <a:lnTo>
                          <a:pt x="119" y="168"/>
                        </a:lnTo>
                        <a:lnTo>
                          <a:pt x="121" y="169"/>
                        </a:lnTo>
                        <a:lnTo>
                          <a:pt x="123" y="169"/>
                        </a:lnTo>
                        <a:lnTo>
                          <a:pt x="124" y="170"/>
                        </a:lnTo>
                        <a:lnTo>
                          <a:pt x="126" y="170"/>
                        </a:lnTo>
                        <a:lnTo>
                          <a:pt x="128" y="170"/>
                        </a:lnTo>
                        <a:lnTo>
                          <a:pt x="129" y="170"/>
                        </a:lnTo>
                        <a:lnTo>
                          <a:pt x="131" y="171"/>
                        </a:lnTo>
                        <a:lnTo>
                          <a:pt x="132" y="171"/>
                        </a:lnTo>
                        <a:lnTo>
                          <a:pt x="134" y="171"/>
                        </a:lnTo>
                        <a:lnTo>
                          <a:pt x="135" y="172"/>
                        </a:lnTo>
                        <a:lnTo>
                          <a:pt x="137" y="172"/>
                        </a:lnTo>
                        <a:lnTo>
                          <a:pt x="139" y="172"/>
                        </a:lnTo>
                        <a:lnTo>
                          <a:pt x="140" y="172"/>
                        </a:lnTo>
                        <a:lnTo>
                          <a:pt x="142" y="172"/>
                        </a:lnTo>
                        <a:lnTo>
                          <a:pt x="144" y="172"/>
                        </a:lnTo>
                        <a:lnTo>
                          <a:pt x="145" y="173"/>
                        </a:lnTo>
                        <a:lnTo>
                          <a:pt x="147" y="173"/>
                        </a:lnTo>
                        <a:lnTo>
                          <a:pt x="149" y="173"/>
                        </a:lnTo>
                        <a:lnTo>
                          <a:pt x="150" y="173"/>
                        </a:lnTo>
                        <a:lnTo>
                          <a:pt x="151" y="173"/>
                        </a:lnTo>
                        <a:lnTo>
                          <a:pt x="153" y="173"/>
                        </a:lnTo>
                        <a:lnTo>
                          <a:pt x="155" y="174"/>
                        </a:lnTo>
                        <a:lnTo>
                          <a:pt x="156" y="174"/>
                        </a:lnTo>
                        <a:lnTo>
                          <a:pt x="158" y="174"/>
                        </a:lnTo>
                        <a:lnTo>
                          <a:pt x="160" y="174"/>
                        </a:lnTo>
                        <a:lnTo>
                          <a:pt x="161" y="174"/>
                        </a:lnTo>
                        <a:lnTo>
                          <a:pt x="163" y="174"/>
                        </a:lnTo>
                        <a:lnTo>
                          <a:pt x="164" y="174"/>
                        </a:lnTo>
                        <a:lnTo>
                          <a:pt x="166" y="174"/>
                        </a:lnTo>
                        <a:lnTo>
                          <a:pt x="168" y="174"/>
                        </a:lnTo>
                        <a:lnTo>
                          <a:pt x="169" y="174"/>
                        </a:lnTo>
                        <a:lnTo>
                          <a:pt x="171" y="174"/>
                        </a:lnTo>
                        <a:lnTo>
                          <a:pt x="173" y="174"/>
                        </a:lnTo>
                        <a:lnTo>
                          <a:pt x="174" y="174"/>
                        </a:lnTo>
                        <a:lnTo>
                          <a:pt x="176" y="174"/>
                        </a:lnTo>
                        <a:lnTo>
                          <a:pt x="177" y="174"/>
                        </a:lnTo>
                        <a:lnTo>
                          <a:pt x="179" y="174"/>
                        </a:lnTo>
                        <a:lnTo>
                          <a:pt x="180" y="174"/>
                        </a:lnTo>
                        <a:lnTo>
                          <a:pt x="182" y="174"/>
                        </a:lnTo>
                        <a:lnTo>
                          <a:pt x="184" y="174"/>
                        </a:lnTo>
                        <a:lnTo>
                          <a:pt x="185" y="174"/>
                        </a:lnTo>
                        <a:lnTo>
                          <a:pt x="187" y="174"/>
                        </a:lnTo>
                        <a:lnTo>
                          <a:pt x="189" y="174"/>
                        </a:lnTo>
                        <a:lnTo>
                          <a:pt x="190" y="174"/>
                        </a:lnTo>
                        <a:lnTo>
                          <a:pt x="192" y="174"/>
                        </a:lnTo>
                        <a:lnTo>
                          <a:pt x="194" y="174"/>
                        </a:lnTo>
                        <a:lnTo>
                          <a:pt x="195" y="174"/>
                        </a:lnTo>
                        <a:lnTo>
                          <a:pt x="197" y="174"/>
                        </a:lnTo>
                        <a:lnTo>
                          <a:pt x="198" y="174"/>
                        </a:lnTo>
                        <a:lnTo>
                          <a:pt x="200" y="174"/>
                        </a:lnTo>
                        <a:lnTo>
                          <a:pt x="201" y="174"/>
                        </a:lnTo>
                        <a:lnTo>
                          <a:pt x="203" y="174"/>
                        </a:lnTo>
                        <a:lnTo>
                          <a:pt x="205" y="174"/>
                        </a:lnTo>
                        <a:lnTo>
                          <a:pt x="206" y="174"/>
                        </a:lnTo>
                        <a:lnTo>
                          <a:pt x="208" y="174"/>
                        </a:lnTo>
                        <a:lnTo>
                          <a:pt x="210" y="174"/>
                        </a:lnTo>
                        <a:lnTo>
                          <a:pt x="211" y="174"/>
                        </a:lnTo>
                        <a:lnTo>
                          <a:pt x="213" y="174"/>
                        </a:lnTo>
                        <a:lnTo>
                          <a:pt x="214" y="174"/>
                        </a:lnTo>
                        <a:lnTo>
                          <a:pt x="216" y="174"/>
                        </a:lnTo>
                        <a:lnTo>
                          <a:pt x="218" y="174"/>
                        </a:lnTo>
                        <a:lnTo>
                          <a:pt x="219" y="174"/>
                        </a:lnTo>
                        <a:lnTo>
                          <a:pt x="221" y="174"/>
                        </a:lnTo>
                        <a:lnTo>
                          <a:pt x="223" y="174"/>
                        </a:lnTo>
                        <a:lnTo>
                          <a:pt x="224" y="174"/>
                        </a:lnTo>
                        <a:lnTo>
                          <a:pt x="226" y="174"/>
                        </a:lnTo>
                        <a:lnTo>
                          <a:pt x="227" y="174"/>
                        </a:lnTo>
                        <a:lnTo>
                          <a:pt x="229" y="174"/>
                        </a:lnTo>
                        <a:lnTo>
                          <a:pt x="230" y="174"/>
                        </a:lnTo>
                        <a:lnTo>
                          <a:pt x="232" y="174"/>
                        </a:lnTo>
                        <a:lnTo>
                          <a:pt x="234" y="174"/>
                        </a:lnTo>
                        <a:lnTo>
                          <a:pt x="235" y="174"/>
                        </a:lnTo>
                        <a:lnTo>
                          <a:pt x="237" y="174"/>
                        </a:lnTo>
                        <a:lnTo>
                          <a:pt x="239" y="174"/>
                        </a:lnTo>
                        <a:lnTo>
                          <a:pt x="240" y="174"/>
                        </a:lnTo>
                        <a:lnTo>
                          <a:pt x="242" y="174"/>
                        </a:lnTo>
                        <a:lnTo>
                          <a:pt x="243" y="174"/>
                        </a:lnTo>
                        <a:lnTo>
                          <a:pt x="245" y="174"/>
                        </a:lnTo>
                        <a:lnTo>
                          <a:pt x="246" y="174"/>
                        </a:lnTo>
                        <a:lnTo>
                          <a:pt x="248" y="174"/>
                        </a:lnTo>
                        <a:lnTo>
                          <a:pt x="250" y="174"/>
                        </a:lnTo>
                        <a:lnTo>
                          <a:pt x="251" y="174"/>
                        </a:lnTo>
                        <a:lnTo>
                          <a:pt x="253" y="174"/>
                        </a:lnTo>
                        <a:lnTo>
                          <a:pt x="255" y="174"/>
                        </a:lnTo>
                        <a:lnTo>
                          <a:pt x="256" y="174"/>
                        </a:lnTo>
                        <a:lnTo>
                          <a:pt x="258" y="174"/>
                        </a:lnTo>
                        <a:lnTo>
                          <a:pt x="259" y="174"/>
                        </a:lnTo>
                        <a:lnTo>
                          <a:pt x="261" y="174"/>
                        </a:lnTo>
                        <a:lnTo>
                          <a:pt x="263" y="174"/>
                        </a:lnTo>
                        <a:lnTo>
                          <a:pt x="264" y="174"/>
                        </a:lnTo>
                        <a:lnTo>
                          <a:pt x="266" y="174"/>
                        </a:lnTo>
                        <a:lnTo>
                          <a:pt x="268" y="174"/>
                        </a:lnTo>
                        <a:lnTo>
                          <a:pt x="269" y="174"/>
                        </a:lnTo>
                        <a:lnTo>
                          <a:pt x="271" y="174"/>
                        </a:lnTo>
                        <a:lnTo>
                          <a:pt x="273" y="174"/>
                        </a:lnTo>
                        <a:lnTo>
                          <a:pt x="274" y="174"/>
                        </a:lnTo>
                        <a:lnTo>
                          <a:pt x="275" y="174"/>
                        </a:lnTo>
                        <a:lnTo>
                          <a:pt x="277" y="174"/>
                        </a:lnTo>
                        <a:lnTo>
                          <a:pt x="279" y="174"/>
                        </a:lnTo>
                        <a:lnTo>
                          <a:pt x="280" y="174"/>
                        </a:lnTo>
                        <a:lnTo>
                          <a:pt x="282" y="174"/>
                        </a:lnTo>
                        <a:lnTo>
                          <a:pt x="284" y="174"/>
                        </a:lnTo>
                        <a:lnTo>
                          <a:pt x="285" y="174"/>
                        </a:lnTo>
                        <a:lnTo>
                          <a:pt x="287" y="174"/>
                        </a:lnTo>
                        <a:lnTo>
                          <a:pt x="289" y="174"/>
                        </a:lnTo>
                        <a:lnTo>
                          <a:pt x="290" y="174"/>
                        </a:lnTo>
                        <a:lnTo>
                          <a:pt x="292" y="174"/>
                        </a:lnTo>
                        <a:lnTo>
                          <a:pt x="293" y="174"/>
                        </a:lnTo>
                        <a:lnTo>
                          <a:pt x="295" y="174"/>
                        </a:lnTo>
                        <a:lnTo>
                          <a:pt x="296" y="174"/>
                        </a:lnTo>
                        <a:lnTo>
                          <a:pt x="298" y="174"/>
                        </a:lnTo>
                        <a:lnTo>
                          <a:pt x="300" y="174"/>
                        </a:lnTo>
                        <a:lnTo>
                          <a:pt x="301" y="174"/>
                        </a:lnTo>
                        <a:lnTo>
                          <a:pt x="303" y="174"/>
                        </a:lnTo>
                        <a:lnTo>
                          <a:pt x="305" y="174"/>
                        </a:lnTo>
                        <a:lnTo>
                          <a:pt x="306" y="174"/>
                        </a:lnTo>
                        <a:lnTo>
                          <a:pt x="308" y="174"/>
                        </a:lnTo>
                        <a:lnTo>
                          <a:pt x="309" y="174"/>
                        </a:lnTo>
                        <a:lnTo>
                          <a:pt x="311" y="174"/>
                        </a:lnTo>
                        <a:lnTo>
                          <a:pt x="313" y="174"/>
                        </a:lnTo>
                        <a:lnTo>
                          <a:pt x="314" y="174"/>
                        </a:lnTo>
                        <a:lnTo>
                          <a:pt x="316" y="174"/>
                        </a:lnTo>
                        <a:lnTo>
                          <a:pt x="318" y="174"/>
                        </a:lnTo>
                        <a:lnTo>
                          <a:pt x="319" y="174"/>
                        </a:lnTo>
                        <a:lnTo>
                          <a:pt x="321" y="174"/>
                        </a:lnTo>
                        <a:lnTo>
                          <a:pt x="322" y="174"/>
                        </a:lnTo>
                        <a:lnTo>
                          <a:pt x="324" y="174"/>
                        </a:lnTo>
                        <a:lnTo>
                          <a:pt x="325" y="174"/>
                        </a:lnTo>
                        <a:lnTo>
                          <a:pt x="327" y="174"/>
                        </a:lnTo>
                        <a:lnTo>
                          <a:pt x="329" y="174"/>
                        </a:lnTo>
                        <a:lnTo>
                          <a:pt x="330" y="174"/>
                        </a:lnTo>
                        <a:lnTo>
                          <a:pt x="332" y="174"/>
                        </a:lnTo>
                        <a:lnTo>
                          <a:pt x="334" y="174"/>
                        </a:lnTo>
                        <a:lnTo>
                          <a:pt x="335" y="174"/>
                        </a:lnTo>
                        <a:lnTo>
                          <a:pt x="337" y="174"/>
                        </a:lnTo>
                        <a:lnTo>
                          <a:pt x="338" y="174"/>
                        </a:lnTo>
                        <a:lnTo>
                          <a:pt x="340" y="174"/>
                        </a:lnTo>
                        <a:lnTo>
                          <a:pt x="342" y="174"/>
                        </a:lnTo>
                        <a:lnTo>
                          <a:pt x="343" y="174"/>
                        </a:lnTo>
                        <a:lnTo>
                          <a:pt x="345" y="174"/>
                        </a:lnTo>
                        <a:lnTo>
                          <a:pt x="346" y="174"/>
                        </a:lnTo>
                        <a:lnTo>
                          <a:pt x="348" y="174"/>
                        </a:lnTo>
                        <a:lnTo>
                          <a:pt x="350" y="174"/>
                        </a:lnTo>
                        <a:lnTo>
                          <a:pt x="351" y="174"/>
                        </a:lnTo>
                        <a:lnTo>
                          <a:pt x="353" y="174"/>
                        </a:lnTo>
                        <a:lnTo>
                          <a:pt x="354" y="174"/>
                        </a:lnTo>
                        <a:lnTo>
                          <a:pt x="356" y="174"/>
                        </a:lnTo>
                        <a:lnTo>
                          <a:pt x="358" y="174"/>
                        </a:lnTo>
                        <a:lnTo>
                          <a:pt x="359" y="174"/>
                        </a:lnTo>
                        <a:lnTo>
                          <a:pt x="361" y="174"/>
                        </a:lnTo>
                        <a:lnTo>
                          <a:pt x="363" y="174"/>
                        </a:lnTo>
                        <a:lnTo>
                          <a:pt x="364" y="174"/>
                        </a:lnTo>
                        <a:lnTo>
                          <a:pt x="366" y="174"/>
                        </a:lnTo>
                        <a:lnTo>
                          <a:pt x="368" y="174"/>
                        </a:lnTo>
                        <a:lnTo>
                          <a:pt x="369" y="174"/>
                        </a:lnTo>
                        <a:lnTo>
                          <a:pt x="370" y="174"/>
                        </a:lnTo>
                        <a:lnTo>
                          <a:pt x="372" y="174"/>
                        </a:lnTo>
                        <a:lnTo>
                          <a:pt x="374" y="174"/>
                        </a:lnTo>
                        <a:lnTo>
                          <a:pt x="375" y="174"/>
                        </a:lnTo>
                        <a:lnTo>
                          <a:pt x="377" y="174"/>
                        </a:lnTo>
                        <a:lnTo>
                          <a:pt x="379" y="174"/>
                        </a:lnTo>
                        <a:lnTo>
                          <a:pt x="380" y="174"/>
                        </a:lnTo>
                        <a:lnTo>
                          <a:pt x="382" y="174"/>
                        </a:lnTo>
                        <a:lnTo>
                          <a:pt x="383" y="174"/>
                        </a:lnTo>
                        <a:lnTo>
                          <a:pt x="385" y="174"/>
                        </a:lnTo>
                        <a:lnTo>
                          <a:pt x="387" y="174"/>
                        </a:lnTo>
                        <a:lnTo>
                          <a:pt x="388" y="174"/>
                        </a:lnTo>
                        <a:lnTo>
                          <a:pt x="390" y="174"/>
                        </a:lnTo>
                        <a:lnTo>
                          <a:pt x="392" y="174"/>
                        </a:lnTo>
                        <a:lnTo>
                          <a:pt x="393" y="174"/>
                        </a:lnTo>
                        <a:lnTo>
                          <a:pt x="395" y="174"/>
                        </a:lnTo>
                        <a:lnTo>
                          <a:pt x="396" y="174"/>
                        </a:lnTo>
                        <a:lnTo>
                          <a:pt x="398" y="174"/>
                        </a:lnTo>
                        <a:lnTo>
                          <a:pt x="399" y="174"/>
                        </a:lnTo>
                        <a:lnTo>
                          <a:pt x="401" y="174"/>
                        </a:lnTo>
                        <a:lnTo>
                          <a:pt x="403" y="174"/>
                        </a:lnTo>
                        <a:lnTo>
                          <a:pt x="404" y="174"/>
                        </a:lnTo>
                        <a:lnTo>
                          <a:pt x="406" y="174"/>
                        </a:lnTo>
                        <a:lnTo>
                          <a:pt x="408" y="174"/>
                        </a:lnTo>
                        <a:lnTo>
                          <a:pt x="409" y="174"/>
                        </a:lnTo>
                        <a:lnTo>
                          <a:pt x="411" y="174"/>
                        </a:lnTo>
                        <a:lnTo>
                          <a:pt x="413" y="174"/>
                        </a:lnTo>
                        <a:lnTo>
                          <a:pt x="414" y="174"/>
                        </a:lnTo>
                        <a:lnTo>
                          <a:pt x="415" y="174"/>
                        </a:lnTo>
                        <a:lnTo>
                          <a:pt x="417" y="174"/>
                        </a:lnTo>
                        <a:lnTo>
                          <a:pt x="419" y="174"/>
                        </a:lnTo>
                        <a:lnTo>
                          <a:pt x="420" y="174"/>
                        </a:lnTo>
                        <a:lnTo>
                          <a:pt x="422" y="174"/>
                        </a:lnTo>
                        <a:lnTo>
                          <a:pt x="424" y="174"/>
                        </a:lnTo>
                        <a:lnTo>
                          <a:pt x="425" y="174"/>
                        </a:lnTo>
                        <a:lnTo>
                          <a:pt x="427" y="174"/>
                        </a:lnTo>
                        <a:lnTo>
                          <a:pt x="429" y="174"/>
                        </a:lnTo>
                        <a:lnTo>
                          <a:pt x="430" y="174"/>
                        </a:lnTo>
                        <a:lnTo>
                          <a:pt x="432" y="174"/>
                        </a:lnTo>
                        <a:lnTo>
                          <a:pt x="433" y="174"/>
                        </a:lnTo>
                        <a:lnTo>
                          <a:pt x="435" y="174"/>
                        </a:lnTo>
                        <a:lnTo>
                          <a:pt x="437" y="174"/>
                        </a:lnTo>
                        <a:lnTo>
                          <a:pt x="438" y="174"/>
                        </a:lnTo>
                        <a:lnTo>
                          <a:pt x="440" y="174"/>
                        </a:lnTo>
                        <a:lnTo>
                          <a:pt x="442" y="174"/>
                        </a:lnTo>
                        <a:lnTo>
                          <a:pt x="443" y="174"/>
                        </a:lnTo>
                        <a:lnTo>
                          <a:pt x="445" y="174"/>
                        </a:lnTo>
                        <a:lnTo>
                          <a:pt x="446" y="174"/>
                        </a:lnTo>
                        <a:lnTo>
                          <a:pt x="448" y="174"/>
                        </a:lnTo>
                        <a:lnTo>
                          <a:pt x="449" y="174"/>
                        </a:lnTo>
                        <a:lnTo>
                          <a:pt x="451" y="174"/>
                        </a:lnTo>
                        <a:lnTo>
                          <a:pt x="453" y="174"/>
                        </a:lnTo>
                        <a:lnTo>
                          <a:pt x="454" y="174"/>
                        </a:lnTo>
                        <a:lnTo>
                          <a:pt x="456" y="174"/>
                        </a:lnTo>
                        <a:lnTo>
                          <a:pt x="458" y="174"/>
                        </a:lnTo>
                        <a:lnTo>
                          <a:pt x="459" y="174"/>
                        </a:lnTo>
                        <a:lnTo>
                          <a:pt x="461" y="174"/>
                        </a:lnTo>
                        <a:lnTo>
                          <a:pt x="462" y="174"/>
                        </a:lnTo>
                        <a:lnTo>
                          <a:pt x="464" y="174"/>
                        </a:lnTo>
                        <a:lnTo>
                          <a:pt x="465" y="174"/>
                        </a:lnTo>
                        <a:lnTo>
                          <a:pt x="467" y="174"/>
                        </a:lnTo>
                        <a:lnTo>
                          <a:pt x="469" y="174"/>
                        </a:lnTo>
                        <a:lnTo>
                          <a:pt x="470" y="174"/>
                        </a:lnTo>
                        <a:lnTo>
                          <a:pt x="472" y="174"/>
                        </a:lnTo>
                        <a:lnTo>
                          <a:pt x="474" y="174"/>
                        </a:lnTo>
                        <a:lnTo>
                          <a:pt x="475" y="174"/>
                        </a:lnTo>
                        <a:lnTo>
                          <a:pt x="477" y="174"/>
                        </a:lnTo>
                        <a:lnTo>
                          <a:pt x="478" y="174"/>
                        </a:lnTo>
                        <a:lnTo>
                          <a:pt x="480" y="174"/>
                        </a:lnTo>
                        <a:lnTo>
                          <a:pt x="482" y="174"/>
                        </a:lnTo>
                        <a:lnTo>
                          <a:pt x="483" y="174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7" name="Freeform 254">
                    <a:extLst>
                      <a:ext uri="{FF2B5EF4-FFF2-40B4-BE49-F238E27FC236}">
                        <a16:creationId xmlns:a16="http://schemas.microsoft.com/office/drawing/2014/main" id="{F8DB25C0-6D2F-2F30-975F-DBFCD2965C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4019"/>
                    <a:ext cx="1125" cy="204"/>
                  </a:xfrm>
                  <a:custGeom>
                    <a:avLst/>
                    <a:gdLst>
                      <a:gd name="T0" fmla="*/ 16 w 1125"/>
                      <a:gd name="T1" fmla="*/ 204 h 204"/>
                      <a:gd name="T2" fmla="*/ 34 w 1125"/>
                      <a:gd name="T3" fmla="*/ 204 h 204"/>
                      <a:gd name="T4" fmla="*/ 51 w 1125"/>
                      <a:gd name="T5" fmla="*/ 204 h 204"/>
                      <a:gd name="T6" fmla="*/ 69 w 1125"/>
                      <a:gd name="T7" fmla="*/ 204 h 204"/>
                      <a:gd name="T8" fmla="*/ 87 w 1125"/>
                      <a:gd name="T9" fmla="*/ 204 h 204"/>
                      <a:gd name="T10" fmla="*/ 104 w 1125"/>
                      <a:gd name="T11" fmla="*/ 204 h 204"/>
                      <a:gd name="T12" fmla="*/ 122 w 1125"/>
                      <a:gd name="T13" fmla="*/ 204 h 204"/>
                      <a:gd name="T14" fmla="*/ 140 w 1125"/>
                      <a:gd name="T15" fmla="*/ 204 h 204"/>
                      <a:gd name="T16" fmla="*/ 158 w 1125"/>
                      <a:gd name="T17" fmla="*/ 204 h 204"/>
                      <a:gd name="T18" fmla="*/ 175 w 1125"/>
                      <a:gd name="T19" fmla="*/ 204 h 204"/>
                      <a:gd name="T20" fmla="*/ 193 w 1125"/>
                      <a:gd name="T21" fmla="*/ 204 h 204"/>
                      <a:gd name="T22" fmla="*/ 211 w 1125"/>
                      <a:gd name="T23" fmla="*/ 204 h 204"/>
                      <a:gd name="T24" fmla="*/ 228 w 1125"/>
                      <a:gd name="T25" fmla="*/ 204 h 204"/>
                      <a:gd name="T26" fmla="*/ 246 w 1125"/>
                      <a:gd name="T27" fmla="*/ 204 h 204"/>
                      <a:gd name="T28" fmla="*/ 264 w 1125"/>
                      <a:gd name="T29" fmla="*/ 204 h 204"/>
                      <a:gd name="T30" fmla="*/ 282 w 1125"/>
                      <a:gd name="T31" fmla="*/ 204 h 204"/>
                      <a:gd name="T32" fmla="*/ 299 w 1125"/>
                      <a:gd name="T33" fmla="*/ 204 h 204"/>
                      <a:gd name="T34" fmla="*/ 317 w 1125"/>
                      <a:gd name="T35" fmla="*/ 204 h 204"/>
                      <a:gd name="T36" fmla="*/ 334 w 1125"/>
                      <a:gd name="T37" fmla="*/ 204 h 204"/>
                      <a:gd name="T38" fmla="*/ 352 w 1125"/>
                      <a:gd name="T39" fmla="*/ 204 h 204"/>
                      <a:gd name="T40" fmla="*/ 370 w 1125"/>
                      <a:gd name="T41" fmla="*/ 204 h 204"/>
                      <a:gd name="T42" fmla="*/ 388 w 1125"/>
                      <a:gd name="T43" fmla="*/ 204 h 204"/>
                      <a:gd name="T44" fmla="*/ 406 w 1125"/>
                      <a:gd name="T45" fmla="*/ 204 h 204"/>
                      <a:gd name="T46" fmla="*/ 423 w 1125"/>
                      <a:gd name="T47" fmla="*/ 204 h 204"/>
                      <a:gd name="T48" fmla="*/ 441 w 1125"/>
                      <a:gd name="T49" fmla="*/ 204 h 204"/>
                      <a:gd name="T50" fmla="*/ 459 w 1125"/>
                      <a:gd name="T51" fmla="*/ 204 h 204"/>
                      <a:gd name="T52" fmla="*/ 476 w 1125"/>
                      <a:gd name="T53" fmla="*/ 204 h 204"/>
                      <a:gd name="T54" fmla="*/ 494 w 1125"/>
                      <a:gd name="T55" fmla="*/ 204 h 204"/>
                      <a:gd name="T56" fmla="*/ 512 w 1125"/>
                      <a:gd name="T57" fmla="*/ 204 h 204"/>
                      <a:gd name="T58" fmla="*/ 529 w 1125"/>
                      <a:gd name="T59" fmla="*/ 204 h 204"/>
                      <a:gd name="T60" fmla="*/ 547 w 1125"/>
                      <a:gd name="T61" fmla="*/ 204 h 204"/>
                      <a:gd name="T62" fmla="*/ 565 w 1125"/>
                      <a:gd name="T63" fmla="*/ 204 h 204"/>
                      <a:gd name="T64" fmla="*/ 583 w 1125"/>
                      <a:gd name="T65" fmla="*/ 204 h 204"/>
                      <a:gd name="T66" fmla="*/ 600 w 1125"/>
                      <a:gd name="T67" fmla="*/ 204 h 204"/>
                      <a:gd name="T68" fmla="*/ 618 w 1125"/>
                      <a:gd name="T69" fmla="*/ 204 h 204"/>
                      <a:gd name="T70" fmla="*/ 636 w 1125"/>
                      <a:gd name="T71" fmla="*/ 204 h 204"/>
                      <a:gd name="T72" fmla="*/ 653 w 1125"/>
                      <a:gd name="T73" fmla="*/ 204 h 204"/>
                      <a:gd name="T74" fmla="*/ 671 w 1125"/>
                      <a:gd name="T75" fmla="*/ 204 h 204"/>
                      <a:gd name="T76" fmla="*/ 689 w 1125"/>
                      <a:gd name="T77" fmla="*/ 204 h 204"/>
                      <a:gd name="T78" fmla="*/ 707 w 1125"/>
                      <a:gd name="T79" fmla="*/ 204 h 204"/>
                      <a:gd name="T80" fmla="*/ 724 w 1125"/>
                      <a:gd name="T81" fmla="*/ 204 h 204"/>
                      <a:gd name="T82" fmla="*/ 742 w 1125"/>
                      <a:gd name="T83" fmla="*/ 204 h 204"/>
                      <a:gd name="T84" fmla="*/ 760 w 1125"/>
                      <a:gd name="T85" fmla="*/ 204 h 204"/>
                      <a:gd name="T86" fmla="*/ 777 w 1125"/>
                      <a:gd name="T87" fmla="*/ 204 h 204"/>
                      <a:gd name="T88" fmla="*/ 795 w 1125"/>
                      <a:gd name="T89" fmla="*/ 204 h 204"/>
                      <a:gd name="T90" fmla="*/ 813 w 1125"/>
                      <a:gd name="T91" fmla="*/ 204 h 204"/>
                      <a:gd name="T92" fmla="*/ 831 w 1125"/>
                      <a:gd name="T93" fmla="*/ 204 h 204"/>
                      <a:gd name="T94" fmla="*/ 848 w 1125"/>
                      <a:gd name="T95" fmla="*/ 204 h 204"/>
                      <a:gd name="T96" fmla="*/ 866 w 1125"/>
                      <a:gd name="T97" fmla="*/ 204 h 204"/>
                      <a:gd name="T98" fmla="*/ 884 w 1125"/>
                      <a:gd name="T99" fmla="*/ 204 h 204"/>
                      <a:gd name="T100" fmla="*/ 901 w 1125"/>
                      <a:gd name="T101" fmla="*/ 204 h 204"/>
                      <a:gd name="T102" fmla="*/ 919 w 1125"/>
                      <a:gd name="T103" fmla="*/ 204 h 204"/>
                      <a:gd name="T104" fmla="*/ 937 w 1125"/>
                      <a:gd name="T105" fmla="*/ 204 h 204"/>
                      <a:gd name="T106" fmla="*/ 955 w 1125"/>
                      <a:gd name="T107" fmla="*/ 203 h 204"/>
                      <a:gd name="T108" fmla="*/ 972 w 1125"/>
                      <a:gd name="T109" fmla="*/ 201 h 204"/>
                      <a:gd name="T110" fmla="*/ 990 w 1125"/>
                      <a:gd name="T111" fmla="*/ 197 h 204"/>
                      <a:gd name="T112" fmla="*/ 1008 w 1125"/>
                      <a:gd name="T113" fmla="*/ 190 h 204"/>
                      <a:gd name="T114" fmla="*/ 1025 w 1125"/>
                      <a:gd name="T115" fmla="*/ 178 h 204"/>
                      <a:gd name="T116" fmla="*/ 1043 w 1125"/>
                      <a:gd name="T117" fmla="*/ 161 h 204"/>
                      <a:gd name="T118" fmla="*/ 1061 w 1125"/>
                      <a:gd name="T119" fmla="*/ 135 h 204"/>
                      <a:gd name="T120" fmla="*/ 1079 w 1125"/>
                      <a:gd name="T121" fmla="*/ 102 h 204"/>
                      <a:gd name="T122" fmla="*/ 1096 w 1125"/>
                      <a:gd name="T123" fmla="*/ 64 h 204"/>
                      <a:gd name="T124" fmla="*/ 1114 w 1125"/>
                      <a:gd name="T125" fmla="*/ 2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204">
                        <a:moveTo>
                          <a:pt x="0" y="204"/>
                        </a:moveTo>
                        <a:lnTo>
                          <a:pt x="1" y="204"/>
                        </a:lnTo>
                        <a:lnTo>
                          <a:pt x="3" y="204"/>
                        </a:lnTo>
                        <a:lnTo>
                          <a:pt x="5" y="204"/>
                        </a:lnTo>
                        <a:lnTo>
                          <a:pt x="6" y="204"/>
                        </a:lnTo>
                        <a:lnTo>
                          <a:pt x="8" y="204"/>
                        </a:lnTo>
                        <a:lnTo>
                          <a:pt x="9" y="204"/>
                        </a:lnTo>
                        <a:lnTo>
                          <a:pt x="11" y="204"/>
                        </a:lnTo>
                        <a:lnTo>
                          <a:pt x="13" y="204"/>
                        </a:lnTo>
                        <a:lnTo>
                          <a:pt x="14" y="204"/>
                        </a:lnTo>
                        <a:lnTo>
                          <a:pt x="16" y="204"/>
                        </a:lnTo>
                        <a:lnTo>
                          <a:pt x="18" y="204"/>
                        </a:lnTo>
                        <a:lnTo>
                          <a:pt x="19" y="204"/>
                        </a:lnTo>
                        <a:lnTo>
                          <a:pt x="20" y="204"/>
                        </a:lnTo>
                        <a:lnTo>
                          <a:pt x="22" y="204"/>
                        </a:lnTo>
                        <a:lnTo>
                          <a:pt x="24" y="204"/>
                        </a:lnTo>
                        <a:lnTo>
                          <a:pt x="25" y="204"/>
                        </a:lnTo>
                        <a:lnTo>
                          <a:pt x="27" y="204"/>
                        </a:lnTo>
                        <a:lnTo>
                          <a:pt x="29" y="204"/>
                        </a:lnTo>
                        <a:lnTo>
                          <a:pt x="30" y="204"/>
                        </a:lnTo>
                        <a:lnTo>
                          <a:pt x="32" y="204"/>
                        </a:lnTo>
                        <a:lnTo>
                          <a:pt x="34" y="204"/>
                        </a:lnTo>
                        <a:lnTo>
                          <a:pt x="35" y="204"/>
                        </a:lnTo>
                        <a:lnTo>
                          <a:pt x="37" y="204"/>
                        </a:lnTo>
                        <a:lnTo>
                          <a:pt x="38" y="204"/>
                        </a:lnTo>
                        <a:lnTo>
                          <a:pt x="40" y="204"/>
                        </a:lnTo>
                        <a:lnTo>
                          <a:pt x="42" y="204"/>
                        </a:lnTo>
                        <a:lnTo>
                          <a:pt x="43" y="204"/>
                        </a:lnTo>
                        <a:lnTo>
                          <a:pt x="45" y="204"/>
                        </a:lnTo>
                        <a:lnTo>
                          <a:pt x="47" y="204"/>
                        </a:lnTo>
                        <a:lnTo>
                          <a:pt x="48" y="204"/>
                        </a:lnTo>
                        <a:lnTo>
                          <a:pt x="50" y="204"/>
                        </a:lnTo>
                        <a:lnTo>
                          <a:pt x="51" y="204"/>
                        </a:lnTo>
                        <a:lnTo>
                          <a:pt x="53" y="204"/>
                        </a:lnTo>
                        <a:lnTo>
                          <a:pt x="54" y="204"/>
                        </a:lnTo>
                        <a:lnTo>
                          <a:pt x="56" y="204"/>
                        </a:lnTo>
                        <a:lnTo>
                          <a:pt x="58" y="204"/>
                        </a:lnTo>
                        <a:lnTo>
                          <a:pt x="59" y="204"/>
                        </a:lnTo>
                        <a:lnTo>
                          <a:pt x="61" y="204"/>
                        </a:lnTo>
                        <a:lnTo>
                          <a:pt x="63" y="204"/>
                        </a:lnTo>
                        <a:lnTo>
                          <a:pt x="64" y="204"/>
                        </a:lnTo>
                        <a:lnTo>
                          <a:pt x="66" y="204"/>
                        </a:lnTo>
                        <a:lnTo>
                          <a:pt x="68" y="204"/>
                        </a:lnTo>
                        <a:lnTo>
                          <a:pt x="69" y="204"/>
                        </a:lnTo>
                        <a:lnTo>
                          <a:pt x="70" y="204"/>
                        </a:lnTo>
                        <a:lnTo>
                          <a:pt x="72" y="204"/>
                        </a:lnTo>
                        <a:lnTo>
                          <a:pt x="74" y="204"/>
                        </a:lnTo>
                        <a:lnTo>
                          <a:pt x="75" y="204"/>
                        </a:lnTo>
                        <a:lnTo>
                          <a:pt x="77" y="204"/>
                        </a:lnTo>
                        <a:lnTo>
                          <a:pt x="79" y="204"/>
                        </a:lnTo>
                        <a:lnTo>
                          <a:pt x="80" y="204"/>
                        </a:lnTo>
                        <a:lnTo>
                          <a:pt x="82" y="204"/>
                        </a:lnTo>
                        <a:lnTo>
                          <a:pt x="83" y="204"/>
                        </a:lnTo>
                        <a:lnTo>
                          <a:pt x="85" y="204"/>
                        </a:lnTo>
                        <a:lnTo>
                          <a:pt x="87" y="204"/>
                        </a:lnTo>
                        <a:lnTo>
                          <a:pt x="88" y="204"/>
                        </a:lnTo>
                        <a:lnTo>
                          <a:pt x="90" y="204"/>
                        </a:lnTo>
                        <a:lnTo>
                          <a:pt x="92" y="204"/>
                        </a:lnTo>
                        <a:lnTo>
                          <a:pt x="93" y="204"/>
                        </a:lnTo>
                        <a:lnTo>
                          <a:pt x="95" y="204"/>
                        </a:lnTo>
                        <a:lnTo>
                          <a:pt x="97" y="204"/>
                        </a:lnTo>
                        <a:lnTo>
                          <a:pt x="98" y="204"/>
                        </a:lnTo>
                        <a:lnTo>
                          <a:pt x="99" y="204"/>
                        </a:lnTo>
                        <a:lnTo>
                          <a:pt x="101" y="204"/>
                        </a:lnTo>
                        <a:lnTo>
                          <a:pt x="103" y="204"/>
                        </a:lnTo>
                        <a:lnTo>
                          <a:pt x="104" y="204"/>
                        </a:lnTo>
                        <a:lnTo>
                          <a:pt x="106" y="204"/>
                        </a:lnTo>
                        <a:lnTo>
                          <a:pt x="108" y="204"/>
                        </a:lnTo>
                        <a:lnTo>
                          <a:pt x="109" y="204"/>
                        </a:lnTo>
                        <a:lnTo>
                          <a:pt x="111" y="204"/>
                        </a:lnTo>
                        <a:lnTo>
                          <a:pt x="113" y="204"/>
                        </a:lnTo>
                        <a:lnTo>
                          <a:pt x="114" y="204"/>
                        </a:lnTo>
                        <a:lnTo>
                          <a:pt x="116" y="204"/>
                        </a:lnTo>
                        <a:lnTo>
                          <a:pt x="117" y="204"/>
                        </a:lnTo>
                        <a:lnTo>
                          <a:pt x="119" y="204"/>
                        </a:lnTo>
                        <a:lnTo>
                          <a:pt x="120" y="204"/>
                        </a:lnTo>
                        <a:lnTo>
                          <a:pt x="122" y="204"/>
                        </a:lnTo>
                        <a:lnTo>
                          <a:pt x="124" y="204"/>
                        </a:lnTo>
                        <a:lnTo>
                          <a:pt x="125" y="204"/>
                        </a:lnTo>
                        <a:lnTo>
                          <a:pt x="127" y="204"/>
                        </a:lnTo>
                        <a:lnTo>
                          <a:pt x="129" y="204"/>
                        </a:lnTo>
                        <a:lnTo>
                          <a:pt x="130" y="204"/>
                        </a:lnTo>
                        <a:lnTo>
                          <a:pt x="132" y="204"/>
                        </a:lnTo>
                        <a:lnTo>
                          <a:pt x="133" y="204"/>
                        </a:lnTo>
                        <a:lnTo>
                          <a:pt x="135" y="204"/>
                        </a:lnTo>
                        <a:lnTo>
                          <a:pt x="137" y="204"/>
                        </a:lnTo>
                        <a:lnTo>
                          <a:pt x="138" y="204"/>
                        </a:lnTo>
                        <a:lnTo>
                          <a:pt x="140" y="204"/>
                        </a:lnTo>
                        <a:lnTo>
                          <a:pt x="142" y="204"/>
                        </a:lnTo>
                        <a:lnTo>
                          <a:pt x="143" y="204"/>
                        </a:lnTo>
                        <a:lnTo>
                          <a:pt x="145" y="204"/>
                        </a:lnTo>
                        <a:lnTo>
                          <a:pt x="146" y="204"/>
                        </a:lnTo>
                        <a:lnTo>
                          <a:pt x="148" y="204"/>
                        </a:lnTo>
                        <a:lnTo>
                          <a:pt x="149" y="204"/>
                        </a:lnTo>
                        <a:lnTo>
                          <a:pt x="151" y="204"/>
                        </a:lnTo>
                        <a:lnTo>
                          <a:pt x="153" y="204"/>
                        </a:lnTo>
                        <a:lnTo>
                          <a:pt x="154" y="204"/>
                        </a:lnTo>
                        <a:lnTo>
                          <a:pt x="156" y="204"/>
                        </a:lnTo>
                        <a:lnTo>
                          <a:pt x="158" y="204"/>
                        </a:lnTo>
                        <a:lnTo>
                          <a:pt x="159" y="204"/>
                        </a:lnTo>
                        <a:lnTo>
                          <a:pt x="161" y="204"/>
                        </a:lnTo>
                        <a:lnTo>
                          <a:pt x="162" y="204"/>
                        </a:lnTo>
                        <a:lnTo>
                          <a:pt x="164" y="204"/>
                        </a:lnTo>
                        <a:lnTo>
                          <a:pt x="166" y="204"/>
                        </a:lnTo>
                        <a:lnTo>
                          <a:pt x="167" y="204"/>
                        </a:lnTo>
                        <a:lnTo>
                          <a:pt x="169" y="204"/>
                        </a:lnTo>
                        <a:lnTo>
                          <a:pt x="170" y="204"/>
                        </a:lnTo>
                        <a:lnTo>
                          <a:pt x="172" y="204"/>
                        </a:lnTo>
                        <a:lnTo>
                          <a:pt x="174" y="204"/>
                        </a:lnTo>
                        <a:lnTo>
                          <a:pt x="175" y="204"/>
                        </a:lnTo>
                        <a:lnTo>
                          <a:pt x="177" y="204"/>
                        </a:lnTo>
                        <a:lnTo>
                          <a:pt x="178" y="204"/>
                        </a:lnTo>
                        <a:lnTo>
                          <a:pt x="180" y="204"/>
                        </a:lnTo>
                        <a:lnTo>
                          <a:pt x="182" y="204"/>
                        </a:lnTo>
                        <a:lnTo>
                          <a:pt x="183" y="204"/>
                        </a:lnTo>
                        <a:lnTo>
                          <a:pt x="185" y="204"/>
                        </a:lnTo>
                        <a:lnTo>
                          <a:pt x="187" y="204"/>
                        </a:lnTo>
                        <a:lnTo>
                          <a:pt x="188" y="204"/>
                        </a:lnTo>
                        <a:lnTo>
                          <a:pt x="190" y="204"/>
                        </a:lnTo>
                        <a:lnTo>
                          <a:pt x="192" y="204"/>
                        </a:lnTo>
                        <a:lnTo>
                          <a:pt x="193" y="204"/>
                        </a:lnTo>
                        <a:lnTo>
                          <a:pt x="194" y="204"/>
                        </a:lnTo>
                        <a:lnTo>
                          <a:pt x="196" y="204"/>
                        </a:lnTo>
                        <a:lnTo>
                          <a:pt x="198" y="204"/>
                        </a:lnTo>
                        <a:lnTo>
                          <a:pt x="199" y="204"/>
                        </a:lnTo>
                        <a:lnTo>
                          <a:pt x="201" y="204"/>
                        </a:lnTo>
                        <a:lnTo>
                          <a:pt x="203" y="204"/>
                        </a:lnTo>
                        <a:lnTo>
                          <a:pt x="204" y="204"/>
                        </a:lnTo>
                        <a:lnTo>
                          <a:pt x="206" y="204"/>
                        </a:lnTo>
                        <a:lnTo>
                          <a:pt x="208" y="204"/>
                        </a:lnTo>
                        <a:lnTo>
                          <a:pt x="209" y="204"/>
                        </a:lnTo>
                        <a:lnTo>
                          <a:pt x="211" y="204"/>
                        </a:lnTo>
                        <a:lnTo>
                          <a:pt x="212" y="204"/>
                        </a:lnTo>
                        <a:lnTo>
                          <a:pt x="214" y="204"/>
                        </a:lnTo>
                        <a:lnTo>
                          <a:pt x="215" y="204"/>
                        </a:lnTo>
                        <a:lnTo>
                          <a:pt x="217" y="204"/>
                        </a:lnTo>
                        <a:lnTo>
                          <a:pt x="219" y="204"/>
                        </a:lnTo>
                        <a:lnTo>
                          <a:pt x="220" y="204"/>
                        </a:lnTo>
                        <a:lnTo>
                          <a:pt x="222" y="204"/>
                        </a:lnTo>
                        <a:lnTo>
                          <a:pt x="224" y="204"/>
                        </a:lnTo>
                        <a:lnTo>
                          <a:pt x="225" y="204"/>
                        </a:lnTo>
                        <a:lnTo>
                          <a:pt x="227" y="204"/>
                        </a:lnTo>
                        <a:lnTo>
                          <a:pt x="228" y="204"/>
                        </a:lnTo>
                        <a:lnTo>
                          <a:pt x="230" y="204"/>
                        </a:lnTo>
                        <a:lnTo>
                          <a:pt x="232" y="204"/>
                        </a:lnTo>
                        <a:lnTo>
                          <a:pt x="233" y="204"/>
                        </a:lnTo>
                        <a:lnTo>
                          <a:pt x="235" y="204"/>
                        </a:lnTo>
                        <a:lnTo>
                          <a:pt x="237" y="204"/>
                        </a:lnTo>
                        <a:lnTo>
                          <a:pt x="238" y="204"/>
                        </a:lnTo>
                        <a:lnTo>
                          <a:pt x="240" y="204"/>
                        </a:lnTo>
                        <a:lnTo>
                          <a:pt x="241" y="204"/>
                        </a:lnTo>
                        <a:lnTo>
                          <a:pt x="243" y="204"/>
                        </a:lnTo>
                        <a:lnTo>
                          <a:pt x="244" y="204"/>
                        </a:lnTo>
                        <a:lnTo>
                          <a:pt x="246" y="204"/>
                        </a:lnTo>
                        <a:lnTo>
                          <a:pt x="248" y="204"/>
                        </a:lnTo>
                        <a:lnTo>
                          <a:pt x="249" y="204"/>
                        </a:lnTo>
                        <a:lnTo>
                          <a:pt x="251" y="204"/>
                        </a:lnTo>
                        <a:lnTo>
                          <a:pt x="253" y="204"/>
                        </a:lnTo>
                        <a:lnTo>
                          <a:pt x="254" y="204"/>
                        </a:lnTo>
                        <a:lnTo>
                          <a:pt x="256" y="204"/>
                        </a:lnTo>
                        <a:lnTo>
                          <a:pt x="257" y="204"/>
                        </a:lnTo>
                        <a:lnTo>
                          <a:pt x="259" y="204"/>
                        </a:lnTo>
                        <a:lnTo>
                          <a:pt x="261" y="204"/>
                        </a:lnTo>
                        <a:lnTo>
                          <a:pt x="262" y="204"/>
                        </a:lnTo>
                        <a:lnTo>
                          <a:pt x="264" y="204"/>
                        </a:lnTo>
                        <a:lnTo>
                          <a:pt x="265" y="204"/>
                        </a:lnTo>
                        <a:lnTo>
                          <a:pt x="267" y="204"/>
                        </a:lnTo>
                        <a:lnTo>
                          <a:pt x="269" y="204"/>
                        </a:lnTo>
                        <a:lnTo>
                          <a:pt x="270" y="204"/>
                        </a:lnTo>
                        <a:lnTo>
                          <a:pt x="272" y="204"/>
                        </a:lnTo>
                        <a:lnTo>
                          <a:pt x="273" y="204"/>
                        </a:lnTo>
                        <a:lnTo>
                          <a:pt x="275" y="204"/>
                        </a:lnTo>
                        <a:lnTo>
                          <a:pt x="277" y="204"/>
                        </a:lnTo>
                        <a:lnTo>
                          <a:pt x="278" y="204"/>
                        </a:lnTo>
                        <a:lnTo>
                          <a:pt x="280" y="204"/>
                        </a:lnTo>
                        <a:lnTo>
                          <a:pt x="282" y="204"/>
                        </a:lnTo>
                        <a:lnTo>
                          <a:pt x="283" y="204"/>
                        </a:lnTo>
                        <a:lnTo>
                          <a:pt x="285" y="204"/>
                        </a:lnTo>
                        <a:lnTo>
                          <a:pt x="287" y="204"/>
                        </a:lnTo>
                        <a:lnTo>
                          <a:pt x="288" y="204"/>
                        </a:lnTo>
                        <a:lnTo>
                          <a:pt x="289" y="204"/>
                        </a:lnTo>
                        <a:lnTo>
                          <a:pt x="291" y="204"/>
                        </a:lnTo>
                        <a:lnTo>
                          <a:pt x="293" y="204"/>
                        </a:lnTo>
                        <a:lnTo>
                          <a:pt x="294" y="204"/>
                        </a:lnTo>
                        <a:lnTo>
                          <a:pt x="296" y="204"/>
                        </a:lnTo>
                        <a:lnTo>
                          <a:pt x="298" y="204"/>
                        </a:lnTo>
                        <a:lnTo>
                          <a:pt x="299" y="204"/>
                        </a:lnTo>
                        <a:lnTo>
                          <a:pt x="301" y="204"/>
                        </a:lnTo>
                        <a:lnTo>
                          <a:pt x="302" y="204"/>
                        </a:lnTo>
                        <a:lnTo>
                          <a:pt x="304" y="204"/>
                        </a:lnTo>
                        <a:lnTo>
                          <a:pt x="306" y="204"/>
                        </a:lnTo>
                        <a:lnTo>
                          <a:pt x="307" y="204"/>
                        </a:lnTo>
                        <a:lnTo>
                          <a:pt x="309" y="204"/>
                        </a:lnTo>
                        <a:lnTo>
                          <a:pt x="311" y="204"/>
                        </a:lnTo>
                        <a:lnTo>
                          <a:pt x="312" y="204"/>
                        </a:lnTo>
                        <a:lnTo>
                          <a:pt x="314" y="204"/>
                        </a:lnTo>
                        <a:lnTo>
                          <a:pt x="315" y="204"/>
                        </a:lnTo>
                        <a:lnTo>
                          <a:pt x="317" y="204"/>
                        </a:lnTo>
                        <a:lnTo>
                          <a:pt x="318" y="204"/>
                        </a:lnTo>
                        <a:lnTo>
                          <a:pt x="320" y="204"/>
                        </a:lnTo>
                        <a:lnTo>
                          <a:pt x="322" y="204"/>
                        </a:lnTo>
                        <a:lnTo>
                          <a:pt x="323" y="204"/>
                        </a:lnTo>
                        <a:lnTo>
                          <a:pt x="325" y="204"/>
                        </a:lnTo>
                        <a:lnTo>
                          <a:pt x="327" y="204"/>
                        </a:lnTo>
                        <a:lnTo>
                          <a:pt x="328" y="204"/>
                        </a:lnTo>
                        <a:lnTo>
                          <a:pt x="330" y="204"/>
                        </a:lnTo>
                        <a:lnTo>
                          <a:pt x="332" y="204"/>
                        </a:lnTo>
                        <a:lnTo>
                          <a:pt x="333" y="204"/>
                        </a:lnTo>
                        <a:lnTo>
                          <a:pt x="334" y="204"/>
                        </a:lnTo>
                        <a:lnTo>
                          <a:pt x="336" y="204"/>
                        </a:lnTo>
                        <a:lnTo>
                          <a:pt x="338" y="204"/>
                        </a:lnTo>
                        <a:lnTo>
                          <a:pt x="339" y="204"/>
                        </a:lnTo>
                        <a:lnTo>
                          <a:pt x="341" y="204"/>
                        </a:lnTo>
                        <a:lnTo>
                          <a:pt x="343" y="204"/>
                        </a:lnTo>
                        <a:lnTo>
                          <a:pt x="344" y="204"/>
                        </a:lnTo>
                        <a:lnTo>
                          <a:pt x="346" y="204"/>
                        </a:lnTo>
                        <a:lnTo>
                          <a:pt x="348" y="204"/>
                        </a:lnTo>
                        <a:lnTo>
                          <a:pt x="349" y="204"/>
                        </a:lnTo>
                        <a:lnTo>
                          <a:pt x="351" y="204"/>
                        </a:lnTo>
                        <a:lnTo>
                          <a:pt x="352" y="204"/>
                        </a:lnTo>
                        <a:lnTo>
                          <a:pt x="354" y="204"/>
                        </a:lnTo>
                        <a:lnTo>
                          <a:pt x="356" y="204"/>
                        </a:lnTo>
                        <a:lnTo>
                          <a:pt x="357" y="204"/>
                        </a:lnTo>
                        <a:lnTo>
                          <a:pt x="359" y="204"/>
                        </a:lnTo>
                        <a:lnTo>
                          <a:pt x="361" y="204"/>
                        </a:lnTo>
                        <a:lnTo>
                          <a:pt x="362" y="204"/>
                        </a:lnTo>
                        <a:lnTo>
                          <a:pt x="364" y="204"/>
                        </a:lnTo>
                        <a:lnTo>
                          <a:pt x="365" y="204"/>
                        </a:lnTo>
                        <a:lnTo>
                          <a:pt x="367" y="204"/>
                        </a:lnTo>
                        <a:lnTo>
                          <a:pt x="368" y="204"/>
                        </a:lnTo>
                        <a:lnTo>
                          <a:pt x="370" y="204"/>
                        </a:lnTo>
                        <a:lnTo>
                          <a:pt x="372" y="204"/>
                        </a:lnTo>
                        <a:lnTo>
                          <a:pt x="373" y="204"/>
                        </a:lnTo>
                        <a:lnTo>
                          <a:pt x="375" y="204"/>
                        </a:lnTo>
                        <a:lnTo>
                          <a:pt x="377" y="204"/>
                        </a:lnTo>
                        <a:lnTo>
                          <a:pt x="378" y="204"/>
                        </a:lnTo>
                        <a:lnTo>
                          <a:pt x="380" y="204"/>
                        </a:lnTo>
                        <a:lnTo>
                          <a:pt x="381" y="204"/>
                        </a:lnTo>
                        <a:lnTo>
                          <a:pt x="383" y="204"/>
                        </a:lnTo>
                        <a:lnTo>
                          <a:pt x="384" y="204"/>
                        </a:lnTo>
                        <a:lnTo>
                          <a:pt x="386" y="204"/>
                        </a:lnTo>
                        <a:lnTo>
                          <a:pt x="388" y="204"/>
                        </a:lnTo>
                        <a:lnTo>
                          <a:pt x="389" y="204"/>
                        </a:lnTo>
                        <a:lnTo>
                          <a:pt x="391" y="204"/>
                        </a:lnTo>
                        <a:lnTo>
                          <a:pt x="393" y="204"/>
                        </a:lnTo>
                        <a:lnTo>
                          <a:pt x="394" y="204"/>
                        </a:lnTo>
                        <a:lnTo>
                          <a:pt x="396" y="204"/>
                        </a:lnTo>
                        <a:lnTo>
                          <a:pt x="397" y="204"/>
                        </a:lnTo>
                        <a:lnTo>
                          <a:pt x="399" y="204"/>
                        </a:lnTo>
                        <a:lnTo>
                          <a:pt x="401" y="204"/>
                        </a:lnTo>
                        <a:lnTo>
                          <a:pt x="402" y="204"/>
                        </a:lnTo>
                        <a:lnTo>
                          <a:pt x="404" y="204"/>
                        </a:lnTo>
                        <a:lnTo>
                          <a:pt x="406" y="204"/>
                        </a:lnTo>
                        <a:lnTo>
                          <a:pt x="407" y="204"/>
                        </a:lnTo>
                        <a:lnTo>
                          <a:pt x="409" y="204"/>
                        </a:lnTo>
                        <a:lnTo>
                          <a:pt x="411" y="204"/>
                        </a:lnTo>
                        <a:lnTo>
                          <a:pt x="412" y="204"/>
                        </a:lnTo>
                        <a:lnTo>
                          <a:pt x="413" y="204"/>
                        </a:lnTo>
                        <a:lnTo>
                          <a:pt x="415" y="204"/>
                        </a:lnTo>
                        <a:lnTo>
                          <a:pt x="417" y="204"/>
                        </a:lnTo>
                        <a:lnTo>
                          <a:pt x="418" y="204"/>
                        </a:lnTo>
                        <a:lnTo>
                          <a:pt x="420" y="204"/>
                        </a:lnTo>
                        <a:lnTo>
                          <a:pt x="422" y="204"/>
                        </a:lnTo>
                        <a:lnTo>
                          <a:pt x="423" y="204"/>
                        </a:lnTo>
                        <a:lnTo>
                          <a:pt x="425" y="204"/>
                        </a:lnTo>
                        <a:lnTo>
                          <a:pt x="427" y="204"/>
                        </a:lnTo>
                        <a:lnTo>
                          <a:pt x="428" y="204"/>
                        </a:lnTo>
                        <a:lnTo>
                          <a:pt x="430" y="204"/>
                        </a:lnTo>
                        <a:lnTo>
                          <a:pt x="431" y="204"/>
                        </a:lnTo>
                        <a:lnTo>
                          <a:pt x="433" y="204"/>
                        </a:lnTo>
                        <a:lnTo>
                          <a:pt x="434" y="204"/>
                        </a:lnTo>
                        <a:lnTo>
                          <a:pt x="436" y="204"/>
                        </a:lnTo>
                        <a:lnTo>
                          <a:pt x="438" y="204"/>
                        </a:lnTo>
                        <a:lnTo>
                          <a:pt x="439" y="204"/>
                        </a:lnTo>
                        <a:lnTo>
                          <a:pt x="441" y="204"/>
                        </a:lnTo>
                        <a:lnTo>
                          <a:pt x="443" y="204"/>
                        </a:lnTo>
                        <a:lnTo>
                          <a:pt x="444" y="204"/>
                        </a:lnTo>
                        <a:lnTo>
                          <a:pt x="446" y="204"/>
                        </a:lnTo>
                        <a:lnTo>
                          <a:pt x="447" y="204"/>
                        </a:lnTo>
                        <a:lnTo>
                          <a:pt x="449" y="204"/>
                        </a:lnTo>
                        <a:lnTo>
                          <a:pt x="451" y="204"/>
                        </a:lnTo>
                        <a:lnTo>
                          <a:pt x="452" y="204"/>
                        </a:lnTo>
                        <a:lnTo>
                          <a:pt x="454" y="204"/>
                        </a:lnTo>
                        <a:lnTo>
                          <a:pt x="456" y="204"/>
                        </a:lnTo>
                        <a:lnTo>
                          <a:pt x="457" y="204"/>
                        </a:lnTo>
                        <a:lnTo>
                          <a:pt x="459" y="204"/>
                        </a:lnTo>
                        <a:lnTo>
                          <a:pt x="460" y="204"/>
                        </a:lnTo>
                        <a:lnTo>
                          <a:pt x="462" y="204"/>
                        </a:lnTo>
                        <a:lnTo>
                          <a:pt x="463" y="204"/>
                        </a:lnTo>
                        <a:lnTo>
                          <a:pt x="465" y="204"/>
                        </a:lnTo>
                        <a:lnTo>
                          <a:pt x="467" y="204"/>
                        </a:lnTo>
                        <a:lnTo>
                          <a:pt x="468" y="204"/>
                        </a:lnTo>
                        <a:lnTo>
                          <a:pt x="470" y="204"/>
                        </a:lnTo>
                        <a:lnTo>
                          <a:pt x="472" y="204"/>
                        </a:lnTo>
                        <a:lnTo>
                          <a:pt x="473" y="204"/>
                        </a:lnTo>
                        <a:lnTo>
                          <a:pt x="475" y="204"/>
                        </a:lnTo>
                        <a:lnTo>
                          <a:pt x="476" y="204"/>
                        </a:lnTo>
                        <a:lnTo>
                          <a:pt x="478" y="204"/>
                        </a:lnTo>
                        <a:lnTo>
                          <a:pt x="480" y="204"/>
                        </a:lnTo>
                        <a:lnTo>
                          <a:pt x="481" y="204"/>
                        </a:lnTo>
                        <a:lnTo>
                          <a:pt x="483" y="204"/>
                        </a:lnTo>
                        <a:lnTo>
                          <a:pt x="484" y="204"/>
                        </a:lnTo>
                        <a:lnTo>
                          <a:pt x="486" y="204"/>
                        </a:lnTo>
                        <a:lnTo>
                          <a:pt x="488" y="204"/>
                        </a:lnTo>
                        <a:lnTo>
                          <a:pt x="489" y="204"/>
                        </a:lnTo>
                        <a:lnTo>
                          <a:pt x="491" y="204"/>
                        </a:lnTo>
                        <a:lnTo>
                          <a:pt x="492" y="204"/>
                        </a:lnTo>
                        <a:lnTo>
                          <a:pt x="494" y="204"/>
                        </a:lnTo>
                        <a:lnTo>
                          <a:pt x="496" y="204"/>
                        </a:lnTo>
                        <a:lnTo>
                          <a:pt x="497" y="204"/>
                        </a:lnTo>
                        <a:lnTo>
                          <a:pt x="499" y="204"/>
                        </a:lnTo>
                        <a:lnTo>
                          <a:pt x="501" y="204"/>
                        </a:lnTo>
                        <a:lnTo>
                          <a:pt x="502" y="204"/>
                        </a:lnTo>
                        <a:lnTo>
                          <a:pt x="504" y="204"/>
                        </a:lnTo>
                        <a:lnTo>
                          <a:pt x="506" y="204"/>
                        </a:lnTo>
                        <a:lnTo>
                          <a:pt x="507" y="204"/>
                        </a:lnTo>
                        <a:lnTo>
                          <a:pt x="508" y="204"/>
                        </a:lnTo>
                        <a:lnTo>
                          <a:pt x="510" y="204"/>
                        </a:lnTo>
                        <a:lnTo>
                          <a:pt x="512" y="204"/>
                        </a:lnTo>
                        <a:lnTo>
                          <a:pt x="513" y="204"/>
                        </a:lnTo>
                        <a:lnTo>
                          <a:pt x="515" y="204"/>
                        </a:lnTo>
                        <a:lnTo>
                          <a:pt x="517" y="204"/>
                        </a:lnTo>
                        <a:lnTo>
                          <a:pt x="518" y="204"/>
                        </a:lnTo>
                        <a:lnTo>
                          <a:pt x="520" y="204"/>
                        </a:lnTo>
                        <a:lnTo>
                          <a:pt x="522" y="204"/>
                        </a:lnTo>
                        <a:lnTo>
                          <a:pt x="523" y="204"/>
                        </a:lnTo>
                        <a:lnTo>
                          <a:pt x="525" y="204"/>
                        </a:lnTo>
                        <a:lnTo>
                          <a:pt x="526" y="204"/>
                        </a:lnTo>
                        <a:lnTo>
                          <a:pt x="528" y="204"/>
                        </a:lnTo>
                        <a:lnTo>
                          <a:pt x="529" y="204"/>
                        </a:lnTo>
                        <a:lnTo>
                          <a:pt x="531" y="204"/>
                        </a:lnTo>
                        <a:lnTo>
                          <a:pt x="533" y="204"/>
                        </a:lnTo>
                        <a:lnTo>
                          <a:pt x="534" y="204"/>
                        </a:lnTo>
                        <a:lnTo>
                          <a:pt x="536" y="204"/>
                        </a:lnTo>
                        <a:lnTo>
                          <a:pt x="537" y="204"/>
                        </a:lnTo>
                        <a:lnTo>
                          <a:pt x="539" y="204"/>
                        </a:lnTo>
                        <a:lnTo>
                          <a:pt x="541" y="204"/>
                        </a:lnTo>
                        <a:lnTo>
                          <a:pt x="542" y="204"/>
                        </a:lnTo>
                        <a:lnTo>
                          <a:pt x="544" y="204"/>
                        </a:lnTo>
                        <a:lnTo>
                          <a:pt x="546" y="204"/>
                        </a:lnTo>
                        <a:lnTo>
                          <a:pt x="547" y="204"/>
                        </a:lnTo>
                        <a:lnTo>
                          <a:pt x="549" y="204"/>
                        </a:lnTo>
                        <a:lnTo>
                          <a:pt x="551" y="204"/>
                        </a:lnTo>
                        <a:lnTo>
                          <a:pt x="552" y="204"/>
                        </a:lnTo>
                        <a:lnTo>
                          <a:pt x="553" y="204"/>
                        </a:lnTo>
                        <a:lnTo>
                          <a:pt x="555" y="204"/>
                        </a:lnTo>
                        <a:lnTo>
                          <a:pt x="557" y="204"/>
                        </a:lnTo>
                        <a:lnTo>
                          <a:pt x="558" y="204"/>
                        </a:lnTo>
                        <a:lnTo>
                          <a:pt x="560" y="204"/>
                        </a:lnTo>
                        <a:lnTo>
                          <a:pt x="562" y="204"/>
                        </a:lnTo>
                        <a:lnTo>
                          <a:pt x="563" y="204"/>
                        </a:lnTo>
                        <a:lnTo>
                          <a:pt x="565" y="204"/>
                        </a:lnTo>
                        <a:lnTo>
                          <a:pt x="567" y="204"/>
                        </a:lnTo>
                        <a:lnTo>
                          <a:pt x="568" y="204"/>
                        </a:lnTo>
                        <a:lnTo>
                          <a:pt x="570" y="204"/>
                        </a:lnTo>
                        <a:lnTo>
                          <a:pt x="571" y="204"/>
                        </a:lnTo>
                        <a:lnTo>
                          <a:pt x="573" y="204"/>
                        </a:lnTo>
                        <a:lnTo>
                          <a:pt x="575" y="204"/>
                        </a:lnTo>
                        <a:lnTo>
                          <a:pt x="576" y="204"/>
                        </a:lnTo>
                        <a:lnTo>
                          <a:pt x="578" y="204"/>
                        </a:lnTo>
                        <a:lnTo>
                          <a:pt x="579" y="204"/>
                        </a:lnTo>
                        <a:lnTo>
                          <a:pt x="581" y="204"/>
                        </a:lnTo>
                        <a:lnTo>
                          <a:pt x="583" y="204"/>
                        </a:lnTo>
                        <a:lnTo>
                          <a:pt x="584" y="204"/>
                        </a:lnTo>
                        <a:lnTo>
                          <a:pt x="586" y="204"/>
                        </a:lnTo>
                        <a:lnTo>
                          <a:pt x="587" y="204"/>
                        </a:lnTo>
                        <a:lnTo>
                          <a:pt x="589" y="204"/>
                        </a:lnTo>
                        <a:lnTo>
                          <a:pt x="591" y="204"/>
                        </a:lnTo>
                        <a:lnTo>
                          <a:pt x="592" y="204"/>
                        </a:lnTo>
                        <a:lnTo>
                          <a:pt x="594" y="204"/>
                        </a:lnTo>
                        <a:lnTo>
                          <a:pt x="596" y="204"/>
                        </a:lnTo>
                        <a:lnTo>
                          <a:pt x="597" y="204"/>
                        </a:lnTo>
                        <a:lnTo>
                          <a:pt x="599" y="204"/>
                        </a:lnTo>
                        <a:lnTo>
                          <a:pt x="600" y="204"/>
                        </a:lnTo>
                        <a:lnTo>
                          <a:pt x="602" y="204"/>
                        </a:lnTo>
                        <a:lnTo>
                          <a:pt x="603" y="204"/>
                        </a:lnTo>
                        <a:lnTo>
                          <a:pt x="605" y="204"/>
                        </a:lnTo>
                        <a:lnTo>
                          <a:pt x="607" y="204"/>
                        </a:lnTo>
                        <a:lnTo>
                          <a:pt x="608" y="204"/>
                        </a:lnTo>
                        <a:lnTo>
                          <a:pt x="610" y="204"/>
                        </a:lnTo>
                        <a:lnTo>
                          <a:pt x="612" y="204"/>
                        </a:lnTo>
                        <a:lnTo>
                          <a:pt x="613" y="204"/>
                        </a:lnTo>
                        <a:lnTo>
                          <a:pt x="615" y="204"/>
                        </a:lnTo>
                        <a:lnTo>
                          <a:pt x="616" y="204"/>
                        </a:lnTo>
                        <a:lnTo>
                          <a:pt x="618" y="204"/>
                        </a:lnTo>
                        <a:lnTo>
                          <a:pt x="620" y="204"/>
                        </a:lnTo>
                        <a:lnTo>
                          <a:pt x="621" y="204"/>
                        </a:lnTo>
                        <a:lnTo>
                          <a:pt x="623" y="204"/>
                        </a:lnTo>
                        <a:lnTo>
                          <a:pt x="625" y="204"/>
                        </a:lnTo>
                        <a:lnTo>
                          <a:pt x="626" y="204"/>
                        </a:lnTo>
                        <a:lnTo>
                          <a:pt x="628" y="204"/>
                        </a:lnTo>
                        <a:lnTo>
                          <a:pt x="629" y="204"/>
                        </a:lnTo>
                        <a:lnTo>
                          <a:pt x="631" y="204"/>
                        </a:lnTo>
                        <a:lnTo>
                          <a:pt x="632" y="204"/>
                        </a:lnTo>
                        <a:lnTo>
                          <a:pt x="634" y="204"/>
                        </a:lnTo>
                        <a:lnTo>
                          <a:pt x="636" y="204"/>
                        </a:lnTo>
                        <a:lnTo>
                          <a:pt x="637" y="204"/>
                        </a:lnTo>
                        <a:lnTo>
                          <a:pt x="639" y="204"/>
                        </a:lnTo>
                        <a:lnTo>
                          <a:pt x="641" y="204"/>
                        </a:lnTo>
                        <a:lnTo>
                          <a:pt x="642" y="204"/>
                        </a:lnTo>
                        <a:lnTo>
                          <a:pt x="644" y="204"/>
                        </a:lnTo>
                        <a:lnTo>
                          <a:pt x="646" y="204"/>
                        </a:lnTo>
                        <a:lnTo>
                          <a:pt x="647" y="204"/>
                        </a:lnTo>
                        <a:lnTo>
                          <a:pt x="648" y="204"/>
                        </a:lnTo>
                        <a:lnTo>
                          <a:pt x="650" y="204"/>
                        </a:lnTo>
                        <a:lnTo>
                          <a:pt x="652" y="204"/>
                        </a:lnTo>
                        <a:lnTo>
                          <a:pt x="653" y="204"/>
                        </a:lnTo>
                        <a:lnTo>
                          <a:pt x="655" y="204"/>
                        </a:lnTo>
                        <a:lnTo>
                          <a:pt x="657" y="204"/>
                        </a:lnTo>
                        <a:lnTo>
                          <a:pt x="658" y="204"/>
                        </a:lnTo>
                        <a:lnTo>
                          <a:pt x="660" y="204"/>
                        </a:lnTo>
                        <a:lnTo>
                          <a:pt x="662" y="204"/>
                        </a:lnTo>
                        <a:lnTo>
                          <a:pt x="663" y="204"/>
                        </a:lnTo>
                        <a:lnTo>
                          <a:pt x="665" y="204"/>
                        </a:lnTo>
                        <a:lnTo>
                          <a:pt x="666" y="204"/>
                        </a:lnTo>
                        <a:lnTo>
                          <a:pt x="668" y="204"/>
                        </a:lnTo>
                        <a:lnTo>
                          <a:pt x="670" y="204"/>
                        </a:lnTo>
                        <a:lnTo>
                          <a:pt x="671" y="204"/>
                        </a:lnTo>
                        <a:lnTo>
                          <a:pt x="673" y="204"/>
                        </a:lnTo>
                        <a:lnTo>
                          <a:pt x="675" y="204"/>
                        </a:lnTo>
                        <a:lnTo>
                          <a:pt x="676" y="204"/>
                        </a:lnTo>
                        <a:lnTo>
                          <a:pt x="678" y="204"/>
                        </a:lnTo>
                        <a:lnTo>
                          <a:pt x="679" y="204"/>
                        </a:lnTo>
                        <a:lnTo>
                          <a:pt x="681" y="204"/>
                        </a:lnTo>
                        <a:lnTo>
                          <a:pt x="682" y="204"/>
                        </a:lnTo>
                        <a:lnTo>
                          <a:pt x="684" y="204"/>
                        </a:lnTo>
                        <a:lnTo>
                          <a:pt x="686" y="204"/>
                        </a:lnTo>
                        <a:lnTo>
                          <a:pt x="687" y="204"/>
                        </a:lnTo>
                        <a:lnTo>
                          <a:pt x="689" y="204"/>
                        </a:lnTo>
                        <a:lnTo>
                          <a:pt x="691" y="204"/>
                        </a:lnTo>
                        <a:lnTo>
                          <a:pt x="692" y="204"/>
                        </a:lnTo>
                        <a:lnTo>
                          <a:pt x="694" y="204"/>
                        </a:lnTo>
                        <a:lnTo>
                          <a:pt x="695" y="204"/>
                        </a:lnTo>
                        <a:lnTo>
                          <a:pt x="697" y="204"/>
                        </a:lnTo>
                        <a:lnTo>
                          <a:pt x="698" y="204"/>
                        </a:lnTo>
                        <a:lnTo>
                          <a:pt x="700" y="204"/>
                        </a:lnTo>
                        <a:lnTo>
                          <a:pt x="702" y="204"/>
                        </a:lnTo>
                        <a:lnTo>
                          <a:pt x="703" y="204"/>
                        </a:lnTo>
                        <a:lnTo>
                          <a:pt x="705" y="204"/>
                        </a:lnTo>
                        <a:lnTo>
                          <a:pt x="707" y="204"/>
                        </a:lnTo>
                        <a:lnTo>
                          <a:pt x="708" y="204"/>
                        </a:lnTo>
                        <a:lnTo>
                          <a:pt x="710" y="204"/>
                        </a:lnTo>
                        <a:lnTo>
                          <a:pt x="711" y="204"/>
                        </a:lnTo>
                        <a:lnTo>
                          <a:pt x="713" y="204"/>
                        </a:lnTo>
                        <a:lnTo>
                          <a:pt x="715" y="204"/>
                        </a:lnTo>
                        <a:lnTo>
                          <a:pt x="716" y="204"/>
                        </a:lnTo>
                        <a:lnTo>
                          <a:pt x="718" y="204"/>
                        </a:lnTo>
                        <a:lnTo>
                          <a:pt x="720" y="204"/>
                        </a:lnTo>
                        <a:lnTo>
                          <a:pt x="721" y="204"/>
                        </a:lnTo>
                        <a:lnTo>
                          <a:pt x="723" y="204"/>
                        </a:lnTo>
                        <a:lnTo>
                          <a:pt x="724" y="204"/>
                        </a:lnTo>
                        <a:lnTo>
                          <a:pt x="726" y="204"/>
                        </a:lnTo>
                        <a:lnTo>
                          <a:pt x="727" y="204"/>
                        </a:lnTo>
                        <a:lnTo>
                          <a:pt x="729" y="204"/>
                        </a:lnTo>
                        <a:lnTo>
                          <a:pt x="731" y="204"/>
                        </a:lnTo>
                        <a:lnTo>
                          <a:pt x="732" y="204"/>
                        </a:lnTo>
                        <a:lnTo>
                          <a:pt x="734" y="204"/>
                        </a:lnTo>
                        <a:lnTo>
                          <a:pt x="736" y="204"/>
                        </a:lnTo>
                        <a:lnTo>
                          <a:pt x="737" y="204"/>
                        </a:lnTo>
                        <a:lnTo>
                          <a:pt x="739" y="204"/>
                        </a:lnTo>
                        <a:lnTo>
                          <a:pt x="741" y="204"/>
                        </a:lnTo>
                        <a:lnTo>
                          <a:pt x="742" y="204"/>
                        </a:lnTo>
                        <a:lnTo>
                          <a:pt x="744" y="204"/>
                        </a:lnTo>
                        <a:lnTo>
                          <a:pt x="745" y="204"/>
                        </a:lnTo>
                        <a:lnTo>
                          <a:pt x="747" y="204"/>
                        </a:lnTo>
                        <a:lnTo>
                          <a:pt x="748" y="204"/>
                        </a:lnTo>
                        <a:lnTo>
                          <a:pt x="750" y="204"/>
                        </a:lnTo>
                        <a:lnTo>
                          <a:pt x="752" y="204"/>
                        </a:lnTo>
                        <a:lnTo>
                          <a:pt x="753" y="204"/>
                        </a:lnTo>
                        <a:lnTo>
                          <a:pt x="755" y="204"/>
                        </a:lnTo>
                        <a:lnTo>
                          <a:pt x="757" y="204"/>
                        </a:lnTo>
                        <a:lnTo>
                          <a:pt x="758" y="204"/>
                        </a:lnTo>
                        <a:lnTo>
                          <a:pt x="760" y="204"/>
                        </a:lnTo>
                        <a:lnTo>
                          <a:pt x="761" y="204"/>
                        </a:lnTo>
                        <a:lnTo>
                          <a:pt x="763" y="204"/>
                        </a:lnTo>
                        <a:lnTo>
                          <a:pt x="765" y="204"/>
                        </a:lnTo>
                        <a:lnTo>
                          <a:pt x="766" y="204"/>
                        </a:lnTo>
                        <a:lnTo>
                          <a:pt x="768" y="204"/>
                        </a:lnTo>
                        <a:lnTo>
                          <a:pt x="770" y="204"/>
                        </a:lnTo>
                        <a:lnTo>
                          <a:pt x="771" y="204"/>
                        </a:lnTo>
                        <a:lnTo>
                          <a:pt x="772" y="204"/>
                        </a:lnTo>
                        <a:lnTo>
                          <a:pt x="774" y="204"/>
                        </a:lnTo>
                        <a:lnTo>
                          <a:pt x="776" y="204"/>
                        </a:lnTo>
                        <a:lnTo>
                          <a:pt x="777" y="204"/>
                        </a:lnTo>
                        <a:lnTo>
                          <a:pt x="779" y="204"/>
                        </a:lnTo>
                        <a:lnTo>
                          <a:pt x="781" y="204"/>
                        </a:lnTo>
                        <a:lnTo>
                          <a:pt x="782" y="204"/>
                        </a:lnTo>
                        <a:lnTo>
                          <a:pt x="784" y="204"/>
                        </a:lnTo>
                        <a:lnTo>
                          <a:pt x="786" y="204"/>
                        </a:lnTo>
                        <a:lnTo>
                          <a:pt x="787" y="204"/>
                        </a:lnTo>
                        <a:lnTo>
                          <a:pt x="789" y="204"/>
                        </a:lnTo>
                        <a:lnTo>
                          <a:pt x="790" y="204"/>
                        </a:lnTo>
                        <a:lnTo>
                          <a:pt x="792" y="204"/>
                        </a:lnTo>
                        <a:lnTo>
                          <a:pt x="793" y="204"/>
                        </a:lnTo>
                        <a:lnTo>
                          <a:pt x="795" y="204"/>
                        </a:lnTo>
                        <a:lnTo>
                          <a:pt x="797" y="204"/>
                        </a:lnTo>
                        <a:lnTo>
                          <a:pt x="798" y="204"/>
                        </a:lnTo>
                        <a:lnTo>
                          <a:pt x="800" y="204"/>
                        </a:lnTo>
                        <a:lnTo>
                          <a:pt x="802" y="204"/>
                        </a:lnTo>
                        <a:lnTo>
                          <a:pt x="803" y="204"/>
                        </a:lnTo>
                        <a:lnTo>
                          <a:pt x="805" y="204"/>
                        </a:lnTo>
                        <a:lnTo>
                          <a:pt x="806" y="204"/>
                        </a:lnTo>
                        <a:lnTo>
                          <a:pt x="808" y="204"/>
                        </a:lnTo>
                        <a:lnTo>
                          <a:pt x="810" y="204"/>
                        </a:lnTo>
                        <a:lnTo>
                          <a:pt x="811" y="204"/>
                        </a:lnTo>
                        <a:lnTo>
                          <a:pt x="813" y="204"/>
                        </a:lnTo>
                        <a:lnTo>
                          <a:pt x="815" y="204"/>
                        </a:lnTo>
                        <a:lnTo>
                          <a:pt x="816" y="204"/>
                        </a:lnTo>
                        <a:lnTo>
                          <a:pt x="818" y="204"/>
                        </a:lnTo>
                        <a:lnTo>
                          <a:pt x="819" y="204"/>
                        </a:lnTo>
                        <a:lnTo>
                          <a:pt x="821" y="204"/>
                        </a:lnTo>
                        <a:lnTo>
                          <a:pt x="822" y="204"/>
                        </a:lnTo>
                        <a:lnTo>
                          <a:pt x="824" y="204"/>
                        </a:lnTo>
                        <a:lnTo>
                          <a:pt x="826" y="204"/>
                        </a:lnTo>
                        <a:lnTo>
                          <a:pt x="827" y="204"/>
                        </a:lnTo>
                        <a:lnTo>
                          <a:pt x="829" y="204"/>
                        </a:lnTo>
                        <a:lnTo>
                          <a:pt x="831" y="204"/>
                        </a:lnTo>
                        <a:lnTo>
                          <a:pt x="832" y="204"/>
                        </a:lnTo>
                        <a:lnTo>
                          <a:pt x="834" y="204"/>
                        </a:lnTo>
                        <a:lnTo>
                          <a:pt x="835" y="204"/>
                        </a:lnTo>
                        <a:lnTo>
                          <a:pt x="837" y="204"/>
                        </a:lnTo>
                        <a:lnTo>
                          <a:pt x="839" y="204"/>
                        </a:lnTo>
                        <a:lnTo>
                          <a:pt x="840" y="204"/>
                        </a:lnTo>
                        <a:lnTo>
                          <a:pt x="842" y="204"/>
                        </a:lnTo>
                        <a:lnTo>
                          <a:pt x="843" y="204"/>
                        </a:lnTo>
                        <a:lnTo>
                          <a:pt x="845" y="204"/>
                        </a:lnTo>
                        <a:lnTo>
                          <a:pt x="847" y="204"/>
                        </a:lnTo>
                        <a:lnTo>
                          <a:pt x="848" y="204"/>
                        </a:lnTo>
                        <a:lnTo>
                          <a:pt x="850" y="204"/>
                        </a:lnTo>
                        <a:lnTo>
                          <a:pt x="851" y="204"/>
                        </a:lnTo>
                        <a:lnTo>
                          <a:pt x="853" y="204"/>
                        </a:lnTo>
                        <a:lnTo>
                          <a:pt x="855" y="204"/>
                        </a:lnTo>
                        <a:lnTo>
                          <a:pt x="856" y="204"/>
                        </a:lnTo>
                        <a:lnTo>
                          <a:pt x="858" y="204"/>
                        </a:lnTo>
                        <a:lnTo>
                          <a:pt x="860" y="204"/>
                        </a:lnTo>
                        <a:lnTo>
                          <a:pt x="861" y="204"/>
                        </a:lnTo>
                        <a:lnTo>
                          <a:pt x="863" y="204"/>
                        </a:lnTo>
                        <a:lnTo>
                          <a:pt x="865" y="204"/>
                        </a:lnTo>
                        <a:lnTo>
                          <a:pt x="866" y="204"/>
                        </a:lnTo>
                        <a:lnTo>
                          <a:pt x="867" y="204"/>
                        </a:lnTo>
                        <a:lnTo>
                          <a:pt x="869" y="204"/>
                        </a:lnTo>
                        <a:lnTo>
                          <a:pt x="871" y="204"/>
                        </a:lnTo>
                        <a:lnTo>
                          <a:pt x="872" y="204"/>
                        </a:lnTo>
                        <a:lnTo>
                          <a:pt x="874" y="204"/>
                        </a:lnTo>
                        <a:lnTo>
                          <a:pt x="876" y="204"/>
                        </a:lnTo>
                        <a:lnTo>
                          <a:pt x="877" y="204"/>
                        </a:lnTo>
                        <a:lnTo>
                          <a:pt x="879" y="204"/>
                        </a:lnTo>
                        <a:lnTo>
                          <a:pt x="881" y="204"/>
                        </a:lnTo>
                        <a:lnTo>
                          <a:pt x="882" y="204"/>
                        </a:lnTo>
                        <a:lnTo>
                          <a:pt x="884" y="204"/>
                        </a:lnTo>
                        <a:lnTo>
                          <a:pt x="885" y="204"/>
                        </a:lnTo>
                        <a:lnTo>
                          <a:pt x="887" y="204"/>
                        </a:lnTo>
                        <a:lnTo>
                          <a:pt x="889" y="204"/>
                        </a:lnTo>
                        <a:lnTo>
                          <a:pt x="890" y="204"/>
                        </a:lnTo>
                        <a:lnTo>
                          <a:pt x="892" y="204"/>
                        </a:lnTo>
                        <a:lnTo>
                          <a:pt x="893" y="204"/>
                        </a:lnTo>
                        <a:lnTo>
                          <a:pt x="895" y="204"/>
                        </a:lnTo>
                        <a:lnTo>
                          <a:pt x="897" y="204"/>
                        </a:lnTo>
                        <a:lnTo>
                          <a:pt x="898" y="204"/>
                        </a:lnTo>
                        <a:lnTo>
                          <a:pt x="900" y="204"/>
                        </a:lnTo>
                        <a:lnTo>
                          <a:pt x="901" y="204"/>
                        </a:lnTo>
                        <a:lnTo>
                          <a:pt x="903" y="204"/>
                        </a:lnTo>
                        <a:lnTo>
                          <a:pt x="905" y="204"/>
                        </a:lnTo>
                        <a:lnTo>
                          <a:pt x="906" y="204"/>
                        </a:lnTo>
                        <a:lnTo>
                          <a:pt x="908" y="204"/>
                        </a:lnTo>
                        <a:lnTo>
                          <a:pt x="910" y="204"/>
                        </a:lnTo>
                        <a:lnTo>
                          <a:pt x="911" y="204"/>
                        </a:lnTo>
                        <a:lnTo>
                          <a:pt x="913" y="204"/>
                        </a:lnTo>
                        <a:lnTo>
                          <a:pt x="914" y="204"/>
                        </a:lnTo>
                        <a:lnTo>
                          <a:pt x="916" y="204"/>
                        </a:lnTo>
                        <a:lnTo>
                          <a:pt x="917" y="204"/>
                        </a:lnTo>
                        <a:lnTo>
                          <a:pt x="919" y="204"/>
                        </a:lnTo>
                        <a:lnTo>
                          <a:pt x="921" y="204"/>
                        </a:lnTo>
                        <a:lnTo>
                          <a:pt x="922" y="204"/>
                        </a:lnTo>
                        <a:lnTo>
                          <a:pt x="924" y="204"/>
                        </a:lnTo>
                        <a:lnTo>
                          <a:pt x="926" y="204"/>
                        </a:lnTo>
                        <a:lnTo>
                          <a:pt x="927" y="204"/>
                        </a:lnTo>
                        <a:lnTo>
                          <a:pt x="929" y="204"/>
                        </a:lnTo>
                        <a:lnTo>
                          <a:pt x="930" y="204"/>
                        </a:lnTo>
                        <a:lnTo>
                          <a:pt x="932" y="204"/>
                        </a:lnTo>
                        <a:lnTo>
                          <a:pt x="934" y="204"/>
                        </a:lnTo>
                        <a:lnTo>
                          <a:pt x="935" y="204"/>
                        </a:lnTo>
                        <a:lnTo>
                          <a:pt x="937" y="204"/>
                        </a:lnTo>
                        <a:lnTo>
                          <a:pt x="939" y="204"/>
                        </a:lnTo>
                        <a:lnTo>
                          <a:pt x="940" y="204"/>
                        </a:lnTo>
                        <a:lnTo>
                          <a:pt x="942" y="204"/>
                        </a:lnTo>
                        <a:lnTo>
                          <a:pt x="943" y="204"/>
                        </a:lnTo>
                        <a:lnTo>
                          <a:pt x="945" y="204"/>
                        </a:lnTo>
                        <a:lnTo>
                          <a:pt x="946" y="204"/>
                        </a:lnTo>
                        <a:lnTo>
                          <a:pt x="948" y="203"/>
                        </a:lnTo>
                        <a:lnTo>
                          <a:pt x="950" y="203"/>
                        </a:lnTo>
                        <a:lnTo>
                          <a:pt x="951" y="203"/>
                        </a:lnTo>
                        <a:lnTo>
                          <a:pt x="953" y="203"/>
                        </a:lnTo>
                        <a:lnTo>
                          <a:pt x="955" y="203"/>
                        </a:lnTo>
                        <a:lnTo>
                          <a:pt x="956" y="203"/>
                        </a:lnTo>
                        <a:lnTo>
                          <a:pt x="958" y="203"/>
                        </a:lnTo>
                        <a:lnTo>
                          <a:pt x="960" y="202"/>
                        </a:lnTo>
                        <a:lnTo>
                          <a:pt x="961" y="202"/>
                        </a:lnTo>
                        <a:lnTo>
                          <a:pt x="962" y="202"/>
                        </a:lnTo>
                        <a:lnTo>
                          <a:pt x="964" y="202"/>
                        </a:lnTo>
                        <a:lnTo>
                          <a:pt x="966" y="202"/>
                        </a:lnTo>
                        <a:lnTo>
                          <a:pt x="967" y="202"/>
                        </a:lnTo>
                        <a:lnTo>
                          <a:pt x="969" y="201"/>
                        </a:lnTo>
                        <a:lnTo>
                          <a:pt x="971" y="201"/>
                        </a:lnTo>
                        <a:lnTo>
                          <a:pt x="972" y="201"/>
                        </a:lnTo>
                        <a:lnTo>
                          <a:pt x="974" y="200"/>
                        </a:lnTo>
                        <a:lnTo>
                          <a:pt x="976" y="200"/>
                        </a:lnTo>
                        <a:lnTo>
                          <a:pt x="977" y="200"/>
                        </a:lnTo>
                        <a:lnTo>
                          <a:pt x="979" y="200"/>
                        </a:lnTo>
                        <a:lnTo>
                          <a:pt x="980" y="199"/>
                        </a:lnTo>
                        <a:lnTo>
                          <a:pt x="982" y="199"/>
                        </a:lnTo>
                        <a:lnTo>
                          <a:pt x="984" y="199"/>
                        </a:lnTo>
                        <a:lnTo>
                          <a:pt x="985" y="198"/>
                        </a:lnTo>
                        <a:lnTo>
                          <a:pt x="987" y="198"/>
                        </a:lnTo>
                        <a:lnTo>
                          <a:pt x="989" y="197"/>
                        </a:lnTo>
                        <a:lnTo>
                          <a:pt x="990" y="197"/>
                        </a:lnTo>
                        <a:lnTo>
                          <a:pt x="991" y="197"/>
                        </a:lnTo>
                        <a:lnTo>
                          <a:pt x="993" y="196"/>
                        </a:lnTo>
                        <a:lnTo>
                          <a:pt x="995" y="195"/>
                        </a:lnTo>
                        <a:lnTo>
                          <a:pt x="996" y="195"/>
                        </a:lnTo>
                        <a:lnTo>
                          <a:pt x="998" y="194"/>
                        </a:lnTo>
                        <a:lnTo>
                          <a:pt x="1000" y="194"/>
                        </a:lnTo>
                        <a:lnTo>
                          <a:pt x="1001" y="193"/>
                        </a:lnTo>
                        <a:lnTo>
                          <a:pt x="1003" y="192"/>
                        </a:lnTo>
                        <a:lnTo>
                          <a:pt x="1005" y="192"/>
                        </a:lnTo>
                        <a:lnTo>
                          <a:pt x="1006" y="191"/>
                        </a:lnTo>
                        <a:lnTo>
                          <a:pt x="1008" y="190"/>
                        </a:lnTo>
                        <a:lnTo>
                          <a:pt x="1009" y="189"/>
                        </a:lnTo>
                        <a:lnTo>
                          <a:pt x="1011" y="188"/>
                        </a:lnTo>
                        <a:lnTo>
                          <a:pt x="1012" y="187"/>
                        </a:lnTo>
                        <a:lnTo>
                          <a:pt x="1014" y="187"/>
                        </a:lnTo>
                        <a:lnTo>
                          <a:pt x="1016" y="185"/>
                        </a:lnTo>
                        <a:lnTo>
                          <a:pt x="1017" y="185"/>
                        </a:lnTo>
                        <a:lnTo>
                          <a:pt x="1019" y="183"/>
                        </a:lnTo>
                        <a:lnTo>
                          <a:pt x="1021" y="182"/>
                        </a:lnTo>
                        <a:lnTo>
                          <a:pt x="1022" y="181"/>
                        </a:lnTo>
                        <a:lnTo>
                          <a:pt x="1024" y="180"/>
                        </a:lnTo>
                        <a:lnTo>
                          <a:pt x="1025" y="178"/>
                        </a:lnTo>
                        <a:lnTo>
                          <a:pt x="1027" y="177"/>
                        </a:lnTo>
                        <a:lnTo>
                          <a:pt x="1029" y="176"/>
                        </a:lnTo>
                        <a:lnTo>
                          <a:pt x="1030" y="174"/>
                        </a:lnTo>
                        <a:lnTo>
                          <a:pt x="1032" y="173"/>
                        </a:lnTo>
                        <a:lnTo>
                          <a:pt x="1034" y="171"/>
                        </a:lnTo>
                        <a:lnTo>
                          <a:pt x="1035" y="170"/>
                        </a:lnTo>
                        <a:lnTo>
                          <a:pt x="1037" y="168"/>
                        </a:lnTo>
                        <a:lnTo>
                          <a:pt x="1038" y="166"/>
                        </a:lnTo>
                        <a:lnTo>
                          <a:pt x="1040" y="164"/>
                        </a:lnTo>
                        <a:lnTo>
                          <a:pt x="1041" y="163"/>
                        </a:lnTo>
                        <a:lnTo>
                          <a:pt x="1043" y="161"/>
                        </a:lnTo>
                        <a:lnTo>
                          <a:pt x="1045" y="159"/>
                        </a:lnTo>
                        <a:lnTo>
                          <a:pt x="1046" y="156"/>
                        </a:lnTo>
                        <a:lnTo>
                          <a:pt x="1048" y="154"/>
                        </a:lnTo>
                        <a:lnTo>
                          <a:pt x="1050" y="152"/>
                        </a:lnTo>
                        <a:lnTo>
                          <a:pt x="1051" y="150"/>
                        </a:lnTo>
                        <a:lnTo>
                          <a:pt x="1053" y="148"/>
                        </a:lnTo>
                        <a:lnTo>
                          <a:pt x="1054" y="145"/>
                        </a:lnTo>
                        <a:lnTo>
                          <a:pt x="1056" y="143"/>
                        </a:lnTo>
                        <a:lnTo>
                          <a:pt x="1057" y="141"/>
                        </a:lnTo>
                        <a:lnTo>
                          <a:pt x="1059" y="138"/>
                        </a:lnTo>
                        <a:lnTo>
                          <a:pt x="1061" y="135"/>
                        </a:lnTo>
                        <a:lnTo>
                          <a:pt x="1062" y="132"/>
                        </a:lnTo>
                        <a:lnTo>
                          <a:pt x="1064" y="130"/>
                        </a:lnTo>
                        <a:lnTo>
                          <a:pt x="1066" y="127"/>
                        </a:lnTo>
                        <a:lnTo>
                          <a:pt x="1067" y="124"/>
                        </a:lnTo>
                        <a:lnTo>
                          <a:pt x="1069" y="121"/>
                        </a:lnTo>
                        <a:lnTo>
                          <a:pt x="1070" y="118"/>
                        </a:lnTo>
                        <a:lnTo>
                          <a:pt x="1072" y="115"/>
                        </a:lnTo>
                        <a:lnTo>
                          <a:pt x="1074" y="112"/>
                        </a:lnTo>
                        <a:lnTo>
                          <a:pt x="1075" y="109"/>
                        </a:lnTo>
                        <a:lnTo>
                          <a:pt x="1077" y="106"/>
                        </a:lnTo>
                        <a:lnTo>
                          <a:pt x="1079" y="102"/>
                        </a:lnTo>
                        <a:lnTo>
                          <a:pt x="1080" y="99"/>
                        </a:lnTo>
                        <a:lnTo>
                          <a:pt x="1082" y="96"/>
                        </a:lnTo>
                        <a:lnTo>
                          <a:pt x="1084" y="92"/>
                        </a:lnTo>
                        <a:lnTo>
                          <a:pt x="1085" y="89"/>
                        </a:lnTo>
                        <a:lnTo>
                          <a:pt x="1086" y="85"/>
                        </a:lnTo>
                        <a:lnTo>
                          <a:pt x="1088" y="82"/>
                        </a:lnTo>
                        <a:lnTo>
                          <a:pt x="1090" y="78"/>
                        </a:lnTo>
                        <a:lnTo>
                          <a:pt x="1091" y="75"/>
                        </a:lnTo>
                        <a:lnTo>
                          <a:pt x="1093" y="71"/>
                        </a:lnTo>
                        <a:lnTo>
                          <a:pt x="1095" y="67"/>
                        </a:lnTo>
                        <a:lnTo>
                          <a:pt x="1096" y="64"/>
                        </a:lnTo>
                        <a:lnTo>
                          <a:pt x="1098" y="60"/>
                        </a:lnTo>
                        <a:lnTo>
                          <a:pt x="1100" y="57"/>
                        </a:lnTo>
                        <a:lnTo>
                          <a:pt x="1101" y="53"/>
                        </a:lnTo>
                        <a:lnTo>
                          <a:pt x="1103" y="49"/>
                        </a:lnTo>
                        <a:lnTo>
                          <a:pt x="1104" y="45"/>
                        </a:lnTo>
                        <a:lnTo>
                          <a:pt x="1106" y="42"/>
                        </a:lnTo>
                        <a:lnTo>
                          <a:pt x="1107" y="39"/>
                        </a:lnTo>
                        <a:lnTo>
                          <a:pt x="1109" y="35"/>
                        </a:lnTo>
                        <a:lnTo>
                          <a:pt x="1111" y="31"/>
                        </a:lnTo>
                        <a:lnTo>
                          <a:pt x="1112" y="28"/>
                        </a:lnTo>
                        <a:lnTo>
                          <a:pt x="1114" y="24"/>
                        </a:lnTo>
                        <a:lnTo>
                          <a:pt x="1116" y="20"/>
                        </a:lnTo>
                        <a:lnTo>
                          <a:pt x="1117" y="17"/>
                        </a:lnTo>
                        <a:lnTo>
                          <a:pt x="1119" y="13"/>
                        </a:lnTo>
                        <a:lnTo>
                          <a:pt x="1120" y="10"/>
                        </a:lnTo>
                        <a:lnTo>
                          <a:pt x="1122" y="7"/>
                        </a:lnTo>
                        <a:lnTo>
                          <a:pt x="1124" y="3"/>
                        </a:lnTo>
                        <a:lnTo>
                          <a:pt x="1125" y="0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8" name="Freeform 255">
                    <a:extLst>
                      <a:ext uri="{FF2B5EF4-FFF2-40B4-BE49-F238E27FC236}">
                        <a16:creationId xmlns:a16="http://schemas.microsoft.com/office/drawing/2014/main" id="{8807BCEB-1926-AC53-35BE-1220791735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3970"/>
                    <a:ext cx="483" cy="253"/>
                  </a:xfrm>
                  <a:custGeom>
                    <a:avLst/>
                    <a:gdLst>
                      <a:gd name="T0" fmla="*/ 7 w 483"/>
                      <a:gd name="T1" fmla="*/ 37 h 253"/>
                      <a:gd name="T2" fmla="*/ 15 w 483"/>
                      <a:gd name="T3" fmla="*/ 24 h 253"/>
                      <a:gd name="T4" fmla="*/ 23 w 483"/>
                      <a:gd name="T5" fmla="*/ 13 h 253"/>
                      <a:gd name="T6" fmla="*/ 31 w 483"/>
                      <a:gd name="T7" fmla="*/ 5 h 253"/>
                      <a:gd name="T8" fmla="*/ 39 w 483"/>
                      <a:gd name="T9" fmla="*/ 1 h 253"/>
                      <a:gd name="T10" fmla="*/ 47 w 483"/>
                      <a:gd name="T11" fmla="*/ 0 h 253"/>
                      <a:gd name="T12" fmla="*/ 55 w 483"/>
                      <a:gd name="T13" fmla="*/ 3 h 253"/>
                      <a:gd name="T14" fmla="*/ 63 w 483"/>
                      <a:gd name="T15" fmla="*/ 9 h 253"/>
                      <a:gd name="T16" fmla="*/ 71 w 483"/>
                      <a:gd name="T17" fmla="*/ 19 h 253"/>
                      <a:gd name="T18" fmla="*/ 79 w 483"/>
                      <a:gd name="T19" fmla="*/ 31 h 253"/>
                      <a:gd name="T20" fmla="*/ 87 w 483"/>
                      <a:gd name="T21" fmla="*/ 45 h 253"/>
                      <a:gd name="T22" fmla="*/ 95 w 483"/>
                      <a:gd name="T23" fmla="*/ 62 h 253"/>
                      <a:gd name="T24" fmla="*/ 103 w 483"/>
                      <a:gd name="T25" fmla="*/ 79 h 253"/>
                      <a:gd name="T26" fmla="*/ 111 w 483"/>
                      <a:gd name="T27" fmla="*/ 98 h 253"/>
                      <a:gd name="T28" fmla="*/ 119 w 483"/>
                      <a:gd name="T29" fmla="*/ 116 h 253"/>
                      <a:gd name="T30" fmla="*/ 128 w 483"/>
                      <a:gd name="T31" fmla="*/ 134 h 253"/>
                      <a:gd name="T32" fmla="*/ 135 w 483"/>
                      <a:gd name="T33" fmla="*/ 151 h 253"/>
                      <a:gd name="T34" fmla="*/ 144 w 483"/>
                      <a:gd name="T35" fmla="*/ 167 h 253"/>
                      <a:gd name="T36" fmla="*/ 151 w 483"/>
                      <a:gd name="T37" fmla="*/ 181 h 253"/>
                      <a:gd name="T38" fmla="*/ 160 w 483"/>
                      <a:gd name="T39" fmla="*/ 194 h 253"/>
                      <a:gd name="T40" fmla="*/ 168 w 483"/>
                      <a:gd name="T41" fmla="*/ 205 h 253"/>
                      <a:gd name="T42" fmla="*/ 176 w 483"/>
                      <a:gd name="T43" fmla="*/ 215 h 253"/>
                      <a:gd name="T44" fmla="*/ 184 w 483"/>
                      <a:gd name="T45" fmla="*/ 223 h 253"/>
                      <a:gd name="T46" fmla="*/ 192 w 483"/>
                      <a:gd name="T47" fmla="*/ 230 h 253"/>
                      <a:gd name="T48" fmla="*/ 200 w 483"/>
                      <a:gd name="T49" fmla="*/ 236 h 253"/>
                      <a:gd name="T50" fmla="*/ 208 w 483"/>
                      <a:gd name="T51" fmla="*/ 240 h 253"/>
                      <a:gd name="T52" fmla="*/ 216 w 483"/>
                      <a:gd name="T53" fmla="*/ 243 h 253"/>
                      <a:gd name="T54" fmla="*/ 224 w 483"/>
                      <a:gd name="T55" fmla="*/ 246 h 253"/>
                      <a:gd name="T56" fmla="*/ 232 w 483"/>
                      <a:gd name="T57" fmla="*/ 248 h 253"/>
                      <a:gd name="T58" fmla="*/ 240 w 483"/>
                      <a:gd name="T59" fmla="*/ 249 h 253"/>
                      <a:gd name="T60" fmla="*/ 248 w 483"/>
                      <a:gd name="T61" fmla="*/ 251 h 253"/>
                      <a:gd name="T62" fmla="*/ 256 w 483"/>
                      <a:gd name="T63" fmla="*/ 251 h 253"/>
                      <a:gd name="T64" fmla="*/ 264 w 483"/>
                      <a:gd name="T65" fmla="*/ 252 h 253"/>
                      <a:gd name="T66" fmla="*/ 273 w 483"/>
                      <a:gd name="T67" fmla="*/ 253 h 253"/>
                      <a:gd name="T68" fmla="*/ 280 w 483"/>
                      <a:gd name="T69" fmla="*/ 253 h 253"/>
                      <a:gd name="T70" fmla="*/ 289 w 483"/>
                      <a:gd name="T71" fmla="*/ 253 h 253"/>
                      <a:gd name="T72" fmla="*/ 296 w 483"/>
                      <a:gd name="T73" fmla="*/ 253 h 253"/>
                      <a:gd name="T74" fmla="*/ 305 w 483"/>
                      <a:gd name="T75" fmla="*/ 253 h 253"/>
                      <a:gd name="T76" fmla="*/ 313 w 483"/>
                      <a:gd name="T77" fmla="*/ 253 h 253"/>
                      <a:gd name="T78" fmla="*/ 321 w 483"/>
                      <a:gd name="T79" fmla="*/ 253 h 253"/>
                      <a:gd name="T80" fmla="*/ 329 w 483"/>
                      <a:gd name="T81" fmla="*/ 253 h 253"/>
                      <a:gd name="T82" fmla="*/ 337 w 483"/>
                      <a:gd name="T83" fmla="*/ 253 h 253"/>
                      <a:gd name="T84" fmla="*/ 345 w 483"/>
                      <a:gd name="T85" fmla="*/ 253 h 253"/>
                      <a:gd name="T86" fmla="*/ 353 w 483"/>
                      <a:gd name="T87" fmla="*/ 253 h 253"/>
                      <a:gd name="T88" fmla="*/ 361 w 483"/>
                      <a:gd name="T89" fmla="*/ 253 h 253"/>
                      <a:gd name="T90" fmla="*/ 369 w 483"/>
                      <a:gd name="T91" fmla="*/ 253 h 253"/>
                      <a:gd name="T92" fmla="*/ 377 w 483"/>
                      <a:gd name="T93" fmla="*/ 253 h 253"/>
                      <a:gd name="T94" fmla="*/ 385 w 483"/>
                      <a:gd name="T95" fmla="*/ 253 h 253"/>
                      <a:gd name="T96" fmla="*/ 393 w 483"/>
                      <a:gd name="T97" fmla="*/ 253 h 253"/>
                      <a:gd name="T98" fmla="*/ 401 w 483"/>
                      <a:gd name="T99" fmla="*/ 253 h 253"/>
                      <a:gd name="T100" fmla="*/ 409 w 483"/>
                      <a:gd name="T101" fmla="*/ 253 h 253"/>
                      <a:gd name="T102" fmla="*/ 417 w 483"/>
                      <a:gd name="T103" fmla="*/ 253 h 253"/>
                      <a:gd name="T104" fmla="*/ 425 w 483"/>
                      <a:gd name="T105" fmla="*/ 253 h 253"/>
                      <a:gd name="T106" fmla="*/ 433 w 483"/>
                      <a:gd name="T107" fmla="*/ 253 h 253"/>
                      <a:gd name="T108" fmla="*/ 442 w 483"/>
                      <a:gd name="T109" fmla="*/ 253 h 253"/>
                      <a:gd name="T110" fmla="*/ 449 w 483"/>
                      <a:gd name="T111" fmla="*/ 253 h 253"/>
                      <a:gd name="T112" fmla="*/ 458 w 483"/>
                      <a:gd name="T113" fmla="*/ 253 h 253"/>
                      <a:gd name="T114" fmla="*/ 465 w 483"/>
                      <a:gd name="T115" fmla="*/ 253 h 253"/>
                      <a:gd name="T116" fmla="*/ 474 w 483"/>
                      <a:gd name="T117" fmla="*/ 253 h 253"/>
                      <a:gd name="T118" fmla="*/ 482 w 483"/>
                      <a:gd name="T119" fmla="*/ 253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83" h="253">
                        <a:moveTo>
                          <a:pt x="0" y="49"/>
                        </a:moveTo>
                        <a:lnTo>
                          <a:pt x="2" y="46"/>
                        </a:lnTo>
                        <a:lnTo>
                          <a:pt x="4" y="43"/>
                        </a:lnTo>
                        <a:lnTo>
                          <a:pt x="5" y="40"/>
                        </a:lnTo>
                        <a:lnTo>
                          <a:pt x="7" y="37"/>
                        </a:lnTo>
                        <a:lnTo>
                          <a:pt x="8" y="34"/>
                        </a:lnTo>
                        <a:lnTo>
                          <a:pt x="10" y="31"/>
                        </a:lnTo>
                        <a:lnTo>
                          <a:pt x="11" y="29"/>
                        </a:lnTo>
                        <a:lnTo>
                          <a:pt x="13" y="26"/>
                        </a:lnTo>
                        <a:lnTo>
                          <a:pt x="15" y="24"/>
                        </a:lnTo>
                        <a:lnTo>
                          <a:pt x="16" y="21"/>
                        </a:lnTo>
                        <a:lnTo>
                          <a:pt x="18" y="19"/>
                        </a:lnTo>
                        <a:lnTo>
                          <a:pt x="20" y="17"/>
                        </a:lnTo>
                        <a:lnTo>
                          <a:pt x="21" y="15"/>
                        </a:lnTo>
                        <a:lnTo>
                          <a:pt x="23" y="13"/>
                        </a:lnTo>
                        <a:lnTo>
                          <a:pt x="24" y="11"/>
                        </a:lnTo>
                        <a:lnTo>
                          <a:pt x="26" y="9"/>
                        </a:lnTo>
                        <a:lnTo>
                          <a:pt x="28" y="8"/>
                        </a:lnTo>
                        <a:lnTo>
                          <a:pt x="29" y="6"/>
                        </a:lnTo>
                        <a:lnTo>
                          <a:pt x="31" y="5"/>
                        </a:lnTo>
                        <a:lnTo>
                          <a:pt x="32" y="4"/>
                        </a:lnTo>
                        <a:lnTo>
                          <a:pt x="34" y="3"/>
                        </a:lnTo>
                        <a:lnTo>
                          <a:pt x="36" y="2"/>
                        </a:lnTo>
                        <a:lnTo>
                          <a:pt x="37" y="1"/>
                        </a:lnTo>
                        <a:lnTo>
                          <a:pt x="39" y="1"/>
                        </a:lnTo>
                        <a:lnTo>
                          <a:pt x="40" y="1"/>
                        </a:lnTo>
                        <a:lnTo>
                          <a:pt x="42" y="0"/>
                        </a:lnTo>
                        <a:lnTo>
                          <a:pt x="44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9" y="0"/>
                        </a:lnTo>
                        <a:lnTo>
                          <a:pt x="50" y="1"/>
                        </a:lnTo>
                        <a:lnTo>
                          <a:pt x="52" y="1"/>
                        </a:lnTo>
                        <a:lnTo>
                          <a:pt x="54" y="2"/>
                        </a:lnTo>
                        <a:lnTo>
                          <a:pt x="55" y="3"/>
                        </a:lnTo>
                        <a:lnTo>
                          <a:pt x="56" y="4"/>
                        </a:lnTo>
                        <a:lnTo>
                          <a:pt x="58" y="5"/>
                        </a:lnTo>
                        <a:lnTo>
                          <a:pt x="60" y="6"/>
                        </a:lnTo>
                        <a:lnTo>
                          <a:pt x="61" y="8"/>
                        </a:lnTo>
                        <a:lnTo>
                          <a:pt x="63" y="9"/>
                        </a:lnTo>
                        <a:lnTo>
                          <a:pt x="65" y="11"/>
                        </a:lnTo>
                        <a:lnTo>
                          <a:pt x="66" y="13"/>
                        </a:lnTo>
                        <a:lnTo>
                          <a:pt x="68" y="14"/>
                        </a:lnTo>
                        <a:lnTo>
                          <a:pt x="70" y="16"/>
                        </a:lnTo>
                        <a:lnTo>
                          <a:pt x="71" y="19"/>
                        </a:lnTo>
                        <a:lnTo>
                          <a:pt x="73" y="21"/>
                        </a:lnTo>
                        <a:lnTo>
                          <a:pt x="74" y="23"/>
                        </a:lnTo>
                        <a:lnTo>
                          <a:pt x="76" y="26"/>
                        </a:lnTo>
                        <a:lnTo>
                          <a:pt x="78" y="28"/>
                        </a:lnTo>
                        <a:lnTo>
                          <a:pt x="79" y="31"/>
                        </a:lnTo>
                        <a:lnTo>
                          <a:pt x="81" y="34"/>
                        </a:lnTo>
                        <a:lnTo>
                          <a:pt x="82" y="37"/>
                        </a:lnTo>
                        <a:lnTo>
                          <a:pt x="84" y="40"/>
                        </a:lnTo>
                        <a:lnTo>
                          <a:pt x="86" y="42"/>
                        </a:lnTo>
                        <a:lnTo>
                          <a:pt x="87" y="45"/>
                        </a:lnTo>
                        <a:lnTo>
                          <a:pt x="89" y="49"/>
                        </a:lnTo>
                        <a:lnTo>
                          <a:pt x="90" y="52"/>
                        </a:lnTo>
                        <a:lnTo>
                          <a:pt x="92" y="55"/>
                        </a:lnTo>
                        <a:lnTo>
                          <a:pt x="94" y="59"/>
                        </a:lnTo>
                        <a:lnTo>
                          <a:pt x="95" y="62"/>
                        </a:lnTo>
                        <a:lnTo>
                          <a:pt x="97" y="65"/>
                        </a:lnTo>
                        <a:lnTo>
                          <a:pt x="99" y="69"/>
                        </a:lnTo>
                        <a:lnTo>
                          <a:pt x="100" y="72"/>
                        </a:lnTo>
                        <a:lnTo>
                          <a:pt x="101" y="76"/>
                        </a:lnTo>
                        <a:lnTo>
                          <a:pt x="103" y="79"/>
                        </a:lnTo>
                        <a:lnTo>
                          <a:pt x="105" y="83"/>
                        </a:lnTo>
                        <a:lnTo>
                          <a:pt x="106" y="87"/>
                        </a:lnTo>
                        <a:lnTo>
                          <a:pt x="108" y="90"/>
                        </a:lnTo>
                        <a:lnTo>
                          <a:pt x="110" y="94"/>
                        </a:lnTo>
                        <a:lnTo>
                          <a:pt x="111" y="98"/>
                        </a:lnTo>
                        <a:lnTo>
                          <a:pt x="113" y="101"/>
                        </a:lnTo>
                        <a:lnTo>
                          <a:pt x="115" y="105"/>
                        </a:lnTo>
                        <a:lnTo>
                          <a:pt x="116" y="109"/>
                        </a:lnTo>
                        <a:lnTo>
                          <a:pt x="118" y="112"/>
                        </a:lnTo>
                        <a:lnTo>
                          <a:pt x="119" y="116"/>
                        </a:lnTo>
                        <a:lnTo>
                          <a:pt x="121" y="120"/>
                        </a:lnTo>
                        <a:lnTo>
                          <a:pt x="123" y="123"/>
                        </a:lnTo>
                        <a:lnTo>
                          <a:pt x="124" y="127"/>
                        </a:lnTo>
                        <a:lnTo>
                          <a:pt x="126" y="130"/>
                        </a:lnTo>
                        <a:lnTo>
                          <a:pt x="128" y="134"/>
                        </a:lnTo>
                        <a:lnTo>
                          <a:pt x="129" y="137"/>
                        </a:lnTo>
                        <a:lnTo>
                          <a:pt x="131" y="141"/>
                        </a:lnTo>
                        <a:lnTo>
                          <a:pt x="132" y="144"/>
                        </a:lnTo>
                        <a:lnTo>
                          <a:pt x="134" y="147"/>
                        </a:lnTo>
                        <a:lnTo>
                          <a:pt x="135" y="151"/>
                        </a:lnTo>
                        <a:lnTo>
                          <a:pt x="137" y="154"/>
                        </a:lnTo>
                        <a:lnTo>
                          <a:pt x="139" y="157"/>
                        </a:lnTo>
                        <a:lnTo>
                          <a:pt x="140" y="161"/>
                        </a:lnTo>
                        <a:lnTo>
                          <a:pt x="142" y="164"/>
                        </a:lnTo>
                        <a:lnTo>
                          <a:pt x="144" y="167"/>
                        </a:lnTo>
                        <a:lnTo>
                          <a:pt x="145" y="170"/>
                        </a:lnTo>
                        <a:lnTo>
                          <a:pt x="147" y="173"/>
                        </a:lnTo>
                        <a:lnTo>
                          <a:pt x="149" y="176"/>
                        </a:lnTo>
                        <a:lnTo>
                          <a:pt x="150" y="178"/>
                        </a:lnTo>
                        <a:lnTo>
                          <a:pt x="151" y="181"/>
                        </a:lnTo>
                        <a:lnTo>
                          <a:pt x="153" y="184"/>
                        </a:lnTo>
                        <a:lnTo>
                          <a:pt x="155" y="186"/>
                        </a:lnTo>
                        <a:lnTo>
                          <a:pt x="156" y="189"/>
                        </a:lnTo>
                        <a:lnTo>
                          <a:pt x="158" y="191"/>
                        </a:lnTo>
                        <a:lnTo>
                          <a:pt x="160" y="194"/>
                        </a:lnTo>
                        <a:lnTo>
                          <a:pt x="161" y="196"/>
                        </a:lnTo>
                        <a:lnTo>
                          <a:pt x="163" y="199"/>
                        </a:lnTo>
                        <a:lnTo>
                          <a:pt x="164" y="201"/>
                        </a:lnTo>
                        <a:lnTo>
                          <a:pt x="166" y="203"/>
                        </a:lnTo>
                        <a:lnTo>
                          <a:pt x="168" y="205"/>
                        </a:lnTo>
                        <a:lnTo>
                          <a:pt x="169" y="207"/>
                        </a:lnTo>
                        <a:lnTo>
                          <a:pt x="171" y="209"/>
                        </a:lnTo>
                        <a:lnTo>
                          <a:pt x="173" y="211"/>
                        </a:lnTo>
                        <a:lnTo>
                          <a:pt x="174" y="213"/>
                        </a:lnTo>
                        <a:lnTo>
                          <a:pt x="176" y="215"/>
                        </a:lnTo>
                        <a:lnTo>
                          <a:pt x="177" y="217"/>
                        </a:lnTo>
                        <a:lnTo>
                          <a:pt x="179" y="219"/>
                        </a:lnTo>
                        <a:lnTo>
                          <a:pt x="180" y="220"/>
                        </a:lnTo>
                        <a:lnTo>
                          <a:pt x="182" y="222"/>
                        </a:lnTo>
                        <a:lnTo>
                          <a:pt x="184" y="223"/>
                        </a:lnTo>
                        <a:lnTo>
                          <a:pt x="185" y="225"/>
                        </a:lnTo>
                        <a:lnTo>
                          <a:pt x="187" y="226"/>
                        </a:lnTo>
                        <a:lnTo>
                          <a:pt x="189" y="227"/>
                        </a:lnTo>
                        <a:lnTo>
                          <a:pt x="190" y="229"/>
                        </a:lnTo>
                        <a:lnTo>
                          <a:pt x="192" y="230"/>
                        </a:lnTo>
                        <a:lnTo>
                          <a:pt x="194" y="231"/>
                        </a:lnTo>
                        <a:lnTo>
                          <a:pt x="195" y="232"/>
                        </a:lnTo>
                        <a:lnTo>
                          <a:pt x="197" y="233"/>
                        </a:lnTo>
                        <a:lnTo>
                          <a:pt x="198" y="234"/>
                        </a:lnTo>
                        <a:lnTo>
                          <a:pt x="200" y="236"/>
                        </a:lnTo>
                        <a:lnTo>
                          <a:pt x="201" y="236"/>
                        </a:lnTo>
                        <a:lnTo>
                          <a:pt x="203" y="237"/>
                        </a:lnTo>
                        <a:lnTo>
                          <a:pt x="205" y="238"/>
                        </a:lnTo>
                        <a:lnTo>
                          <a:pt x="206" y="239"/>
                        </a:lnTo>
                        <a:lnTo>
                          <a:pt x="208" y="240"/>
                        </a:lnTo>
                        <a:lnTo>
                          <a:pt x="210" y="241"/>
                        </a:lnTo>
                        <a:lnTo>
                          <a:pt x="211" y="241"/>
                        </a:lnTo>
                        <a:lnTo>
                          <a:pt x="213" y="242"/>
                        </a:lnTo>
                        <a:lnTo>
                          <a:pt x="214" y="242"/>
                        </a:lnTo>
                        <a:lnTo>
                          <a:pt x="216" y="243"/>
                        </a:lnTo>
                        <a:lnTo>
                          <a:pt x="218" y="244"/>
                        </a:lnTo>
                        <a:lnTo>
                          <a:pt x="219" y="244"/>
                        </a:lnTo>
                        <a:lnTo>
                          <a:pt x="221" y="245"/>
                        </a:lnTo>
                        <a:lnTo>
                          <a:pt x="223" y="246"/>
                        </a:lnTo>
                        <a:lnTo>
                          <a:pt x="224" y="246"/>
                        </a:lnTo>
                        <a:lnTo>
                          <a:pt x="226" y="246"/>
                        </a:lnTo>
                        <a:lnTo>
                          <a:pt x="227" y="247"/>
                        </a:lnTo>
                        <a:lnTo>
                          <a:pt x="229" y="247"/>
                        </a:lnTo>
                        <a:lnTo>
                          <a:pt x="230" y="247"/>
                        </a:lnTo>
                        <a:lnTo>
                          <a:pt x="232" y="248"/>
                        </a:lnTo>
                        <a:lnTo>
                          <a:pt x="234" y="248"/>
                        </a:lnTo>
                        <a:lnTo>
                          <a:pt x="235" y="249"/>
                        </a:lnTo>
                        <a:lnTo>
                          <a:pt x="237" y="249"/>
                        </a:lnTo>
                        <a:lnTo>
                          <a:pt x="239" y="249"/>
                        </a:lnTo>
                        <a:lnTo>
                          <a:pt x="240" y="249"/>
                        </a:lnTo>
                        <a:lnTo>
                          <a:pt x="242" y="250"/>
                        </a:lnTo>
                        <a:lnTo>
                          <a:pt x="243" y="250"/>
                        </a:lnTo>
                        <a:lnTo>
                          <a:pt x="245" y="250"/>
                        </a:lnTo>
                        <a:lnTo>
                          <a:pt x="246" y="251"/>
                        </a:lnTo>
                        <a:lnTo>
                          <a:pt x="248" y="251"/>
                        </a:lnTo>
                        <a:lnTo>
                          <a:pt x="250" y="251"/>
                        </a:lnTo>
                        <a:lnTo>
                          <a:pt x="251" y="251"/>
                        </a:lnTo>
                        <a:lnTo>
                          <a:pt x="253" y="251"/>
                        </a:lnTo>
                        <a:lnTo>
                          <a:pt x="255" y="251"/>
                        </a:lnTo>
                        <a:lnTo>
                          <a:pt x="256" y="251"/>
                        </a:lnTo>
                        <a:lnTo>
                          <a:pt x="258" y="252"/>
                        </a:lnTo>
                        <a:lnTo>
                          <a:pt x="259" y="252"/>
                        </a:lnTo>
                        <a:lnTo>
                          <a:pt x="261" y="252"/>
                        </a:lnTo>
                        <a:lnTo>
                          <a:pt x="263" y="252"/>
                        </a:lnTo>
                        <a:lnTo>
                          <a:pt x="264" y="252"/>
                        </a:lnTo>
                        <a:lnTo>
                          <a:pt x="266" y="252"/>
                        </a:lnTo>
                        <a:lnTo>
                          <a:pt x="268" y="252"/>
                        </a:lnTo>
                        <a:lnTo>
                          <a:pt x="269" y="253"/>
                        </a:lnTo>
                        <a:lnTo>
                          <a:pt x="271" y="253"/>
                        </a:lnTo>
                        <a:lnTo>
                          <a:pt x="273" y="253"/>
                        </a:lnTo>
                        <a:lnTo>
                          <a:pt x="274" y="253"/>
                        </a:lnTo>
                        <a:lnTo>
                          <a:pt x="275" y="253"/>
                        </a:lnTo>
                        <a:lnTo>
                          <a:pt x="277" y="253"/>
                        </a:lnTo>
                        <a:lnTo>
                          <a:pt x="279" y="253"/>
                        </a:lnTo>
                        <a:lnTo>
                          <a:pt x="280" y="253"/>
                        </a:lnTo>
                        <a:lnTo>
                          <a:pt x="282" y="253"/>
                        </a:lnTo>
                        <a:lnTo>
                          <a:pt x="284" y="253"/>
                        </a:lnTo>
                        <a:lnTo>
                          <a:pt x="285" y="253"/>
                        </a:lnTo>
                        <a:lnTo>
                          <a:pt x="287" y="253"/>
                        </a:lnTo>
                        <a:lnTo>
                          <a:pt x="289" y="253"/>
                        </a:lnTo>
                        <a:lnTo>
                          <a:pt x="290" y="253"/>
                        </a:lnTo>
                        <a:lnTo>
                          <a:pt x="292" y="253"/>
                        </a:lnTo>
                        <a:lnTo>
                          <a:pt x="293" y="253"/>
                        </a:lnTo>
                        <a:lnTo>
                          <a:pt x="295" y="253"/>
                        </a:lnTo>
                        <a:lnTo>
                          <a:pt x="296" y="253"/>
                        </a:lnTo>
                        <a:lnTo>
                          <a:pt x="298" y="253"/>
                        </a:lnTo>
                        <a:lnTo>
                          <a:pt x="300" y="253"/>
                        </a:lnTo>
                        <a:lnTo>
                          <a:pt x="301" y="253"/>
                        </a:lnTo>
                        <a:lnTo>
                          <a:pt x="303" y="253"/>
                        </a:lnTo>
                        <a:lnTo>
                          <a:pt x="305" y="253"/>
                        </a:lnTo>
                        <a:lnTo>
                          <a:pt x="306" y="253"/>
                        </a:lnTo>
                        <a:lnTo>
                          <a:pt x="308" y="253"/>
                        </a:lnTo>
                        <a:lnTo>
                          <a:pt x="309" y="253"/>
                        </a:lnTo>
                        <a:lnTo>
                          <a:pt x="311" y="253"/>
                        </a:lnTo>
                        <a:lnTo>
                          <a:pt x="313" y="253"/>
                        </a:lnTo>
                        <a:lnTo>
                          <a:pt x="314" y="253"/>
                        </a:lnTo>
                        <a:lnTo>
                          <a:pt x="316" y="253"/>
                        </a:lnTo>
                        <a:lnTo>
                          <a:pt x="318" y="253"/>
                        </a:lnTo>
                        <a:lnTo>
                          <a:pt x="319" y="253"/>
                        </a:lnTo>
                        <a:lnTo>
                          <a:pt x="321" y="253"/>
                        </a:lnTo>
                        <a:lnTo>
                          <a:pt x="322" y="253"/>
                        </a:lnTo>
                        <a:lnTo>
                          <a:pt x="324" y="253"/>
                        </a:lnTo>
                        <a:lnTo>
                          <a:pt x="325" y="253"/>
                        </a:lnTo>
                        <a:lnTo>
                          <a:pt x="327" y="253"/>
                        </a:lnTo>
                        <a:lnTo>
                          <a:pt x="329" y="253"/>
                        </a:lnTo>
                        <a:lnTo>
                          <a:pt x="330" y="253"/>
                        </a:lnTo>
                        <a:lnTo>
                          <a:pt x="332" y="253"/>
                        </a:lnTo>
                        <a:lnTo>
                          <a:pt x="334" y="253"/>
                        </a:lnTo>
                        <a:lnTo>
                          <a:pt x="335" y="253"/>
                        </a:lnTo>
                        <a:lnTo>
                          <a:pt x="337" y="253"/>
                        </a:lnTo>
                        <a:lnTo>
                          <a:pt x="338" y="253"/>
                        </a:lnTo>
                        <a:lnTo>
                          <a:pt x="340" y="253"/>
                        </a:lnTo>
                        <a:lnTo>
                          <a:pt x="342" y="253"/>
                        </a:lnTo>
                        <a:lnTo>
                          <a:pt x="343" y="253"/>
                        </a:lnTo>
                        <a:lnTo>
                          <a:pt x="345" y="253"/>
                        </a:lnTo>
                        <a:lnTo>
                          <a:pt x="346" y="253"/>
                        </a:lnTo>
                        <a:lnTo>
                          <a:pt x="348" y="253"/>
                        </a:lnTo>
                        <a:lnTo>
                          <a:pt x="350" y="253"/>
                        </a:lnTo>
                        <a:lnTo>
                          <a:pt x="351" y="253"/>
                        </a:lnTo>
                        <a:lnTo>
                          <a:pt x="353" y="253"/>
                        </a:lnTo>
                        <a:lnTo>
                          <a:pt x="354" y="253"/>
                        </a:lnTo>
                        <a:lnTo>
                          <a:pt x="356" y="253"/>
                        </a:lnTo>
                        <a:lnTo>
                          <a:pt x="358" y="253"/>
                        </a:lnTo>
                        <a:lnTo>
                          <a:pt x="359" y="253"/>
                        </a:lnTo>
                        <a:lnTo>
                          <a:pt x="361" y="253"/>
                        </a:lnTo>
                        <a:lnTo>
                          <a:pt x="363" y="253"/>
                        </a:lnTo>
                        <a:lnTo>
                          <a:pt x="364" y="253"/>
                        </a:lnTo>
                        <a:lnTo>
                          <a:pt x="366" y="253"/>
                        </a:lnTo>
                        <a:lnTo>
                          <a:pt x="368" y="253"/>
                        </a:lnTo>
                        <a:lnTo>
                          <a:pt x="369" y="253"/>
                        </a:lnTo>
                        <a:lnTo>
                          <a:pt x="370" y="253"/>
                        </a:lnTo>
                        <a:lnTo>
                          <a:pt x="372" y="253"/>
                        </a:lnTo>
                        <a:lnTo>
                          <a:pt x="374" y="253"/>
                        </a:lnTo>
                        <a:lnTo>
                          <a:pt x="375" y="253"/>
                        </a:lnTo>
                        <a:lnTo>
                          <a:pt x="377" y="253"/>
                        </a:lnTo>
                        <a:lnTo>
                          <a:pt x="379" y="253"/>
                        </a:lnTo>
                        <a:lnTo>
                          <a:pt x="380" y="253"/>
                        </a:lnTo>
                        <a:lnTo>
                          <a:pt x="382" y="253"/>
                        </a:lnTo>
                        <a:lnTo>
                          <a:pt x="383" y="253"/>
                        </a:lnTo>
                        <a:lnTo>
                          <a:pt x="385" y="253"/>
                        </a:lnTo>
                        <a:lnTo>
                          <a:pt x="387" y="253"/>
                        </a:lnTo>
                        <a:lnTo>
                          <a:pt x="388" y="253"/>
                        </a:lnTo>
                        <a:lnTo>
                          <a:pt x="390" y="253"/>
                        </a:lnTo>
                        <a:lnTo>
                          <a:pt x="392" y="253"/>
                        </a:lnTo>
                        <a:lnTo>
                          <a:pt x="393" y="253"/>
                        </a:lnTo>
                        <a:lnTo>
                          <a:pt x="395" y="253"/>
                        </a:lnTo>
                        <a:lnTo>
                          <a:pt x="396" y="253"/>
                        </a:lnTo>
                        <a:lnTo>
                          <a:pt x="398" y="253"/>
                        </a:lnTo>
                        <a:lnTo>
                          <a:pt x="399" y="253"/>
                        </a:lnTo>
                        <a:lnTo>
                          <a:pt x="401" y="253"/>
                        </a:lnTo>
                        <a:lnTo>
                          <a:pt x="403" y="253"/>
                        </a:lnTo>
                        <a:lnTo>
                          <a:pt x="404" y="253"/>
                        </a:lnTo>
                        <a:lnTo>
                          <a:pt x="406" y="253"/>
                        </a:lnTo>
                        <a:lnTo>
                          <a:pt x="408" y="253"/>
                        </a:lnTo>
                        <a:lnTo>
                          <a:pt x="409" y="253"/>
                        </a:lnTo>
                        <a:lnTo>
                          <a:pt x="411" y="253"/>
                        </a:lnTo>
                        <a:lnTo>
                          <a:pt x="413" y="253"/>
                        </a:lnTo>
                        <a:lnTo>
                          <a:pt x="414" y="253"/>
                        </a:lnTo>
                        <a:lnTo>
                          <a:pt x="415" y="253"/>
                        </a:lnTo>
                        <a:lnTo>
                          <a:pt x="417" y="253"/>
                        </a:lnTo>
                        <a:lnTo>
                          <a:pt x="419" y="253"/>
                        </a:lnTo>
                        <a:lnTo>
                          <a:pt x="420" y="253"/>
                        </a:lnTo>
                        <a:lnTo>
                          <a:pt x="422" y="253"/>
                        </a:lnTo>
                        <a:lnTo>
                          <a:pt x="424" y="253"/>
                        </a:lnTo>
                        <a:lnTo>
                          <a:pt x="425" y="253"/>
                        </a:lnTo>
                        <a:lnTo>
                          <a:pt x="427" y="253"/>
                        </a:lnTo>
                        <a:lnTo>
                          <a:pt x="429" y="253"/>
                        </a:lnTo>
                        <a:lnTo>
                          <a:pt x="430" y="253"/>
                        </a:lnTo>
                        <a:lnTo>
                          <a:pt x="432" y="253"/>
                        </a:lnTo>
                        <a:lnTo>
                          <a:pt x="433" y="253"/>
                        </a:lnTo>
                        <a:lnTo>
                          <a:pt x="435" y="253"/>
                        </a:lnTo>
                        <a:lnTo>
                          <a:pt x="437" y="253"/>
                        </a:lnTo>
                        <a:lnTo>
                          <a:pt x="438" y="253"/>
                        </a:lnTo>
                        <a:lnTo>
                          <a:pt x="440" y="253"/>
                        </a:lnTo>
                        <a:lnTo>
                          <a:pt x="442" y="253"/>
                        </a:lnTo>
                        <a:lnTo>
                          <a:pt x="443" y="253"/>
                        </a:lnTo>
                        <a:lnTo>
                          <a:pt x="445" y="253"/>
                        </a:lnTo>
                        <a:lnTo>
                          <a:pt x="446" y="253"/>
                        </a:lnTo>
                        <a:lnTo>
                          <a:pt x="448" y="253"/>
                        </a:lnTo>
                        <a:lnTo>
                          <a:pt x="449" y="253"/>
                        </a:lnTo>
                        <a:lnTo>
                          <a:pt x="451" y="253"/>
                        </a:lnTo>
                        <a:lnTo>
                          <a:pt x="453" y="253"/>
                        </a:lnTo>
                        <a:lnTo>
                          <a:pt x="454" y="253"/>
                        </a:lnTo>
                        <a:lnTo>
                          <a:pt x="456" y="253"/>
                        </a:lnTo>
                        <a:lnTo>
                          <a:pt x="458" y="253"/>
                        </a:lnTo>
                        <a:lnTo>
                          <a:pt x="459" y="253"/>
                        </a:lnTo>
                        <a:lnTo>
                          <a:pt x="461" y="253"/>
                        </a:lnTo>
                        <a:lnTo>
                          <a:pt x="462" y="253"/>
                        </a:lnTo>
                        <a:lnTo>
                          <a:pt x="464" y="253"/>
                        </a:lnTo>
                        <a:lnTo>
                          <a:pt x="465" y="253"/>
                        </a:lnTo>
                        <a:lnTo>
                          <a:pt x="467" y="253"/>
                        </a:lnTo>
                        <a:lnTo>
                          <a:pt x="469" y="253"/>
                        </a:lnTo>
                        <a:lnTo>
                          <a:pt x="470" y="253"/>
                        </a:lnTo>
                        <a:lnTo>
                          <a:pt x="472" y="253"/>
                        </a:lnTo>
                        <a:lnTo>
                          <a:pt x="474" y="253"/>
                        </a:lnTo>
                        <a:lnTo>
                          <a:pt x="475" y="253"/>
                        </a:lnTo>
                        <a:lnTo>
                          <a:pt x="477" y="253"/>
                        </a:lnTo>
                        <a:lnTo>
                          <a:pt x="478" y="253"/>
                        </a:lnTo>
                        <a:lnTo>
                          <a:pt x="480" y="253"/>
                        </a:lnTo>
                        <a:lnTo>
                          <a:pt x="482" y="253"/>
                        </a:lnTo>
                        <a:lnTo>
                          <a:pt x="483" y="253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69" name="Freeform 256">
                    <a:extLst>
                      <a:ext uri="{FF2B5EF4-FFF2-40B4-BE49-F238E27FC236}">
                        <a16:creationId xmlns:a16="http://schemas.microsoft.com/office/drawing/2014/main" id="{0024002A-41C8-6949-3E08-7BA2560412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4120"/>
                    <a:ext cx="1125" cy="103"/>
                  </a:xfrm>
                  <a:custGeom>
                    <a:avLst/>
                    <a:gdLst>
                      <a:gd name="T0" fmla="*/ 16 w 1125"/>
                      <a:gd name="T1" fmla="*/ 103 h 103"/>
                      <a:gd name="T2" fmla="*/ 34 w 1125"/>
                      <a:gd name="T3" fmla="*/ 103 h 103"/>
                      <a:gd name="T4" fmla="*/ 51 w 1125"/>
                      <a:gd name="T5" fmla="*/ 103 h 103"/>
                      <a:gd name="T6" fmla="*/ 69 w 1125"/>
                      <a:gd name="T7" fmla="*/ 103 h 103"/>
                      <a:gd name="T8" fmla="*/ 87 w 1125"/>
                      <a:gd name="T9" fmla="*/ 103 h 103"/>
                      <a:gd name="T10" fmla="*/ 104 w 1125"/>
                      <a:gd name="T11" fmla="*/ 103 h 103"/>
                      <a:gd name="T12" fmla="*/ 122 w 1125"/>
                      <a:gd name="T13" fmla="*/ 103 h 103"/>
                      <a:gd name="T14" fmla="*/ 140 w 1125"/>
                      <a:gd name="T15" fmla="*/ 103 h 103"/>
                      <a:gd name="T16" fmla="*/ 158 w 1125"/>
                      <a:gd name="T17" fmla="*/ 103 h 103"/>
                      <a:gd name="T18" fmla="*/ 175 w 1125"/>
                      <a:gd name="T19" fmla="*/ 103 h 103"/>
                      <a:gd name="T20" fmla="*/ 193 w 1125"/>
                      <a:gd name="T21" fmla="*/ 103 h 103"/>
                      <a:gd name="T22" fmla="*/ 211 w 1125"/>
                      <a:gd name="T23" fmla="*/ 103 h 103"/>
                      <a:gd name="T24" fmla="*/ 228 w 1125"/>
                      <a:gd name="T25" fmla="*/ 103 h 103"/>
                      <a:gd name="T26" fmla="*/ 246 w 1125"/>
                      <a:gd name="T27" fmla="*/ 103 h 103"/>
                      <a:gd name="T28" fmla="*/ 264 w 1125"/>
                      <a:gd name="T29" fmla="*/ 103 h 103"/>
                      <a:gd name="T30" fmla="*/ 282 w 1125"/>
                      <a:gd name="T31" fmla="*/ 103 h 103"/>
                      <a:gd name="T32" fmla="*/ 299 w 1125"/>
                      <a:gd name="T33" fmla="*/ 103 h 103"/>
                      <a:gd name="T34" fmla="*/ 317 w 1125"/>
                      <a:gd name="T35" fmla="*/ 103 h 103"/>
                      <a:gd name="T36" fmla="*/ 334 w 1125"/>
                      <a:gd name="T37" fmla="*/ 103 h 103"/>
                      <a:gd name="T38" fmla="*/ 352 w 1125"/>
                      <a:gd name="T39" fmla="*/ 103 h 103"/>
                      <a:gd name="T40" fmla="*/ 370 w 1125"/>
                      <a:gd name="T41" fmla="*/ 103 h 103"/>
                      <a:gd name="T42" fmla="*/ 388 w 1125"/>
                      <a:gd name="T43" fmla="*/ 103 h 103"/>
                      <a:gd name="T44" fmla="*/ 406 w 1125"/>
                      <a:gd name="T45" fmla="*/ 103 h 103"/>
                      <a:gd name="T46" fmla="*/ 423 w 1125"/>
                      <a:gd name="T47" fmla="*/ 103 h 103"/>
                      <a:gd name="T48" fmla="*/ 441 w 1125"/>
                      <a:gd name="T49" fmla="*/ 103 h 103"/>
                      <a:gd name="T50" fmla="*/ 459 w 1125"/>
                      <a:gd name="T51" fmla="*/ 103 h 103"/>
                      <a:gd name="T52" fmla="*/ 476 w 1125"/>
                      <a:gd name="T53" fmla="*/ 103 h 103"/>
                      <a:gd name="T54" fmla="*/ 494 w 1125"/>
                      <a:gd name="T55" fmla="*/ 103 h 103"/>
                      <a:gd name="T56" fmla="*/ 512 w 1125"/>
                      <a:gd name="T57" fmla="*/ 103 h 103"/>
                      <a:gd name="T58" fmla="*/ 529 w 1125"/>
                      <a:gd name="T59" fmla="*/ 103 h 103"/>
                      <a:gd name="T60" fmla="*/ 547 w 1125"/>
                      <a:gd name="T61" fmla="*/ 103 h 103"/>
                      <a:gd name="T62" fmla="*/ 565 w 1125"/>
                      <a:gd name="T63" fmla="*/ 103 h 103"/>
                      <a:gd name="T64" fmla="*/ 583 w 1125"/>
                      <a:gd name="T65" fmla="*/ 103 h 103"/>
                      <a:gd name="T66" fmla="*/ 600 w 1125"/>
                      <a:gd name="T67" fmla="*/ 103 h 103"/>
                      <a:gd name="T68" fmla="*/ 618 w 1125"/>
                      <a:gd name="T69" fmla="*/ 103 h 103"/>
                      <a:gd name="T70" fmla="*/ 636 w 1125"/>
                      <a:gd name="T71" fmla="*/ 103 h 103"/>
                      <a:gd name="T72" fmla="*/ 653 w 1125"/>
                      <a:gd name="T73" fmla="*/ 103 h 103"/>
                      <a:gd name="T74" fmla="*/ 671 w 1125"/>
                      <a:gd name="T75" fmla="*/ 103 h 103"/>
                      <a:gd name="T76" fmla="*/ 689 w 1125"/>
                      <a:gd name="T77" fmla="*/ 103 h 103"/>
                      <a:gd name="T78" fmla="*/ 707 w 1125"/>
                      <a:gd name="T79" fmla="*/ 103 h 103"/>
                      <a:gd name="T80" fmla="*/ 724 w 1125"/>
                      <a:gd name="T81" fmla="*/ 103 h 103"/>
                      <a:gd name="T82" fmla="*/ 742 w 1125"/>
                      <a:gd name="T83" fmla="*/ 103 h 103"/>
                      <a:gd name="T84" fmla="*/ 760 w 1125"/>
                      <a:gd name="T85" fmla="*/ 103 h 103"/>
                      <a:gd name="T86" fmla="*/ 777 w 1125"/>
                      <a:gd name="T87" fmla="*/ 103 h 103"/>
                      <a:gd name="T88" fmla="*/ 795 w 1125"/>
                      <a:gd name="T89" fmla="*/ 103 h 103"/>
                      <a:gd name="T90" fmla="*/ 813 w 1125"/>
                      <a:gd name="T91" fmla="*/ 103 h 103"/>
                      <a:gd name="T92" fmla="*/ 831 w 1125"/>
                      <a:gd name="T93" fmla="*/ 103 h 103"/>
                      <a:gd name="T94" fmla="*/ 848 w 1125"/>
                      <a:gd name="T95" fmla="*/ 103 h 103"/>
                      <a:gd name="T96" fmla="*/ 866 w 1125"/>
                      <a:gd name="T97" fmla="*/ 103 h 103"/>
                      <a:gd name="T98" fmla="*/ 884 w 1125"/>
                      <a:gd name="T99" fmla="*/ 103 h 103"/>
                      <a:gd name="T100" fmla="*/ 901 w 1125"/>
                      <a:gd name="T101" fmla="*/ 102 h 103"/>
                      <a:gd name="T102" fmla="*/ 919 w 1125"/>
                      <a:gd name="T103" fmla="*/ 102 h 103"/>
                      <a:gd name="T104" fmla="*/ 937 w 1125"/>
                      <a:gd name="T105" fmla="*/ 101 h 103"/>
                      <a:gd name="T106" fmla="*/ 955 w 1125"/>
                      <a:gd name="T107" fmla="*/ 99 h 103"/>
                      <a:gd name="T108" fmla="*/ 972 w 1125"/>
                      <a:gd name="T109" fmla="*/ 97 h 103"/>
                      <a:gd name="T110" fmla="*/ 990 w 1125"/>
                      <a:gd name="T111" fmla="*/ 93 h 103"/>
                      <a:gd name="T112" fmla="*/ 1008 w 1125"/>
                      <a:gd name="T113" fmla="*/ 89 h 103"/>
                      <a:gd name="T114" fmla="*/ 1025 w 1125"/>
                      <a:gd name="T115" fmla="*/ 82 h 103"/>
                      <a:gd name="T116" fmla="*/ 1043 w 1125"/>
                      <a:gd name="T117" fmla="*/ 74 h 103"/>
                      <a:gd name="T118" fmla="*/ 1061 w 1125"/>
                      <a:gd name="T119" fmla="*/ 63 h 103"/>
                      <a:gd name="T120" fmla="*/ 1079 w 1125"/>
                      <a:gd name="T121" fmla="*/ 50 h 103"/>
                      <a:gd name="T122" fmla="*/ 1096 w 1125"/>
                      <a:gd name="T123" fmla="*/ 34 h 103"/>
                      <a:gd name="T124" fmla="*/ 1114 w 1125"/>
                      <a:gd name="T125" fmla="*/ 14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25" h="103">
                        <a:moveTo>
                          <a:pt x="0" y="103"/>
                        </a:moveTo>
                        <a:lnTo>
                          <a:pt x="1" y="103"/>
                        </a:lnTo>
                        <a:lnTo>
                          <a:pt x="3" y="103"/>
                        </a:lnTo>
                        <a:lnTo>
                          <a:pt x="5" y="103"/>
                        </a:lnTo>
                        <a:lnTo>
                          <a:pt x="6" y="103"/>
                        </a:lnTo>
                        <a:lnTo>
                          <a:pt x="8" y="103"/>
                        </a:lnTo>
                        <a:lnTo>
                          <a:pt x="9" y="103"/>
                        </a:lnTo>
                        <a:lnTo>
                          <a:pt x="11" y="103"/>
                        </a:lnTo>
                        <a:lnTo>
                          <a:pt x="13" y="103"/>
                        </a:lnTo>
                        <a:lnTo>
                          <a:pt x="14" y="103"/>
                        </a:lnTo>
                        <a:lnTo>
                          <a:pt x="16" y="103"/>
                        </a:lnTo>
                        <a:lnTo>
                          <a:pt x="18" y="103"/>
                        </a:lnTo>
                        <a:lnTo>
                          <a:pt x="19" y="103"/>
                        </a:lnTo>
                        <a:lnTo>
                          <a:pt x="20" y="103"/>
                        </a:lnTo>
                        <a:lnTo>
                          <a:pt x="22" y="103"/>
                        </a:lnTo>
                        <a:lnTo>
                          <a:pt x="24" y="103"/>
                        </a:lnTo>
                        <a:lnTo>
                          <a:pt x="25" y="103"/>
                        </a:lnTo>
                        <a:lnTo>
                          <a:pt x="27" y="103"/>
                        </a:lnTo>
                        <a:lnTo>
                          <a:pt x="29" y="103"/>
                        </a:lnTo>
                        <a:lnTo>
                          <a:pt x="30" y="103"/>
                        </a:lnTo>
                        <a:lnTo>
                          <a:pt x="32" y="103"/>
                        </a:lnTo>
                        <a:lnTo>
                          <a:pt x="34" y="103"/>
                        </a:lnTo>
                        <a:lnTo>
                          <a:pt x="35" y="103"/>
                        </a:lnTo>
                        <a:lnTo>
                          <a:pt x="37" y="103"/>
                        </a:lnTo>
                        <a:lnTo>
                          <a:pt x="38" y="103"/>
                        </a:lnTo>
                        <a:lnTo>
                          <a:pt x="40" y="103"/>
                        </a:lnTo>
                        <a:lnTo>
                          <a:pt x="42" y="103"/>
                        </a:lnTo>
                        <a:lnTo>
                          <a:pt x="43" y="103"/>
                        </a:lnTo>
                        <a:lnTo>
                          <a:pt x="45" y="103"/>
                        </a:lnTo>
                        <a:lnTo>
                          <a:pt x="47" y="103"/>
                        </a:lnTo>
                        <a:lnTo>
                          <a:pt x="48" y="103"/>
                        </a:lnTo>
                        <a:lnTo>
                          <a:pt x="50" y="103"/>
                        </a:lnTo>
                        <a:lnTo>
                          <a:pt x="51" y="103"/>
                        </a:lnTo>
                        <a:lnTo>
                          <a:pt x="53" y="103"/>
                        </a:lnTo>
                        <a:lnTo>
                          <a:pt x="54" y="103"/>
                        </a:lnTo>
                        <a:lnTo>
                          <a:pt x="56" y="103"/>
                        </a:lnTo>
                        <a:lnTo>
                          <a:pt x="58" y="103"/>
                        </a:lnTo>
                        <a:lnTo>
                          <a:pt x="59" y="103"/>
                        </a:lnTo>
                        <a:lnTo>
                          <a:pt x="61" y="103"/>
                        </a:lnTo>
                        <a:lnTo>
                          <a:pt x="63" y="103"/>
                        </a:lnTo>
                        <a:lnTo>
                          <a:pt x="64" y="103"/>
                        </a:lnTo>
                        <a:lnTo>
                          <a:pt x="66" y="103"/>
                        </a:lnTo>
                        <a:lnTo>
                          <a:pt x="68" y="103"/>
                        </a:lnTo>
                        <a:lnTo>
                          <a:pt x="69" y="103"/>
                        </a:lnTo>
                        <a:lnTo>
                          <a:pt x="70" y="103"/>
                        </a:lnTo>
                        <a:lnTo>
                          <a:pt x="72" y="103"/>
                        </a:lnTo>
                        <a:lnTo>
                          <a:pt x="74" y="103"/>
                        </a:lnTo>
                        <a:lnTo>
                          <a:pt x="75" y="103"/>
                        </a:lnTo>
                        <a:lnTo>
                          <a:pt x="77" y="103"/>
                        </a:lnTo>
                        <a:lnTo>
                          <a:pt x="79" y="103"/>
                        </a:lnTo>
                        <a:lnTo>
                          <a:pt x="80" y="103"/>
                        </a:lnTo>
                        <a:lnTo>
                          <a:pt x="82" y="103"/>
                        </a:lnTo>
                        <a:lnTo>
                          <a:pt x="83" y="103"/>
                        </a:lnTo>
                        <a:lnTo>
                          <a:pt x="85" y="103"/>
                        </a:lnTo>
                        <a:lnTo>
                          <a:pt x="87" y="103"/>
                        </a:lnTo>
                        <a:lnTo>
                          <a:pt x="88" y="103"/>
                        </a:lnTo>
                        <a:lnTo>
                          <a:pt x="90" y="103"/>
                        </a:lnTo>
                        <a:lnTo>
                          <a:pt x="92" y="103"/>
                        </a:lnTo>
                        <a:lnTo>
                          <a:pt x="93" y="103"/>
                        </a:lnTo>
                        <a:lnTo>
                          <a:pt x="95" y="103"/>
                        </a:lnTo>
                        <a:lnTo>
                          <a:pt x="97" y="103"/>
                        </a:lnTo>
                        <a:lnTo>
                          <a:pt x="98" y="103"/>
                        </a:lnTo>
                        <a:lnTo>
                          <a:pt x="99" y="103"/>
                        </a:lnTo>
                        <a:lnTo>
                          <a:pt x="101" y="103"/>
                        </a:lnTo>
                        <a:lnTo>
                          <a:pt x="103" y="103"/>
                        </a:lnTo>
                        <a:lnTo>
                          <a:pt x="104" y="103"/>
                        </a:lnTo>
                        <a:lnTo>
                          <a:pt x="106" y="103"/>
                        </a:lnTo>
                        <a:lnTo>
                          <a:pt x="108" y="103"/>
                        </a:lnTo>
                        <a:lnTo>
                          <a:pt x="109" y="103"/>
                        </a:lnTo>
                        <a:lnTo>
                          <a:pt x="111" y="103"/>
                        </a:lnTo>
                        <a:lnTo>
                          <a:pt x="113" y="103"/>
                        </a:lnTo>
                        <a:lnTo>
                          <a:pt x="114" y="103"/>
                        </a:lnTo>
                        <a:lnTo>
                          <a:pt x="116" y="103"/>
                        </a:lnTo>
                        <a:lnTo>
                          <a:pt x="117" y="103"/>
                        </a:lnTo>
                        <a:lnTo>
                          <a:pt x="119" y="103"/>
                        </a:lnTo>
                        <a:lnTo>
                          <a:pt x="120" y="103"/>
                        </a:lnTo>
                        <a:lnTo>
                          <a:pt x="122" y="103"/>
                        </a:lnTo>
                        <a:lnTo>
                          <a:pt x="124" y="103"/>
                        </a:lnTo>
                        <a:lnTo>
                          <a:pt x="125" y="103"/>
                        </a:lnTo>
                        <a:lnTo>
                          <a:pt x="127" y="103"/>
                        </a:lnTo>
                        <a:lnTo>
                          <a:pt x="129" y="103"/>
                        </a:lnTo>
                        <a:lnTo>
                          <a:pt x="130" y="103"/>
                        </a:lnTo>
                        <a:lnTo>
                          <a:pt x="132" y="103"/>
                        </a:lnTo>
                        <a:lnTo>
                          <a:pt x="133" y="103"/>
                        </a:lnTo>
                        <a:lnTo>
                          <a:pt x="135" y="103"/>
                        </a:lnTo>
                        <a:lnTo>
                          <a:pt x="137" y="103"/>
                        </a:lnTo>
                        <a:lnTo>
                          <a:pt x="138" y="103"/>
                        </a:lnTo>
                        <a:lnTo>
                          <a:pt x="140" y="103"/>
                        </a:lnTo>
                        <a:lnTo>
                          <a:pt x="142" y="103"/>
                        </a:lnTo>
                        <a:lnTo>
                          <a:pt x="143" y="103"/>
                        </a:lnTo>
                        <a:lnTo>
                          <a:pt x="145" y="103"/>
                        </a:lnTo>
                        <a:lnTo>
                          <a:pt x="146" y="103"/>
                        </a:lnTo>
                        <a:lnTo>
                          <a:pt x="148" y="103"/>
                        </a:lnTo>
                        <a:lnTo>
                          <a:pt x="149" y="103"/>
                        </a:lnTo>
                        <a:lnTo>
                          <a:pt x="151" y="103"/>
                        </a:lnTo>
                        <a:lnTo>
                          <a:pt x="153" y="103"/>
                        </a:lnTo>
                        <a:lnTo>
                          <a:pt x="154" y="103"/>
                        </a:lnTo>
                        <a:lnTo>
                          <a:pt x="156" y="103"/>
                        </a:lnTo>
                        <a:lnTo>
                          <a:pt x="158" y="103"/>
                        </a:lnTo>
                        <a:lnTo>
                          <a:pt x="159" y="103"/>
                        </a:lnTo>
                        <a:lnTo>
                          <a:pt x="161" y="103"/>
                        </a:lnTo>
                        <a:lnTo>
                          <a:pt x="162" y="103"/>
                        </a:lnTo>
                        <a:lnTo>
                          <a:pt x="164" y="103"/>
                        </a:lnTo>
                        <a:lnTo>
                          <a:pt x="166" y="103"/>
                        </a:lnTo>
                        <a:lnTo>
                          <a:pt x="167" y="103"/>
                        </a:lnTo>
                        <a:lnTo>
                          <a:pt x="169" y="103"/>
                        </a:lnTo>
                        <a:lnTo>
                          <a:pt x="170" y="103"/>
                        </a:lnTo>
                        <a:lnTo>
                          <a:pt x="172" y="103"/>
                        </a:lnTo>
                        <a:lnTo>
                          <a:pt x="174" y="103"/>
                        </a:lnTo>
                        <a:lnTo>
                          <a:pt x="175" y="103"/>
                        </a:lnTo>
                        <a:lnTo>
                          <a:pt x="177" y="103"/>
                        </a:lnTo>
                        <a:lnTo>
                          <a:pt x="178" y="103"/>
                        </a:lnTo>
                        <a:lnTo>
                          <a:pt x="180" y="103"/>
                        </a:lnTo>
                        <a:lnTo>
                          <a:pt x="182" y="103"/>
                        </a:lnTo>
                        <a:lnTo>
                          <a:pt x="183" y="103"/>
                        </a:lnTo>
                        <a:lnTo>
                          <a:pt x="185" y="103"/>
                        </a:lnTo>
                        <a:lnTo>
                          <a:pt x="187" y="103"/>
                        </a:lnTo>
                        <a:lnTo>
                          <a:pt x="188" y="103"/>
                        </a:lnTo>
                        <a:lnTo>
                          <a:pt x="190" y="103"/>
                        </a:lnTo>
                        <a:lnTo>
                          <a:pt x="192" y="103"/>
                        </a:lnTo>
                        <a:lnTo>
                          <a:pt x="193" y="103"/>
                        </a:lnTo>
                        <a:lnTo>
                          <a:pt x="194" y="103"/>
                        </a:lnTo>
                        <a:lnTo>
                          <a:pt x="196" y="103"/>
                        </a:lnTo>
                        <a:lnTo>
                          <a:pt x="198" y="103"/>
                        </a:lnTo>
                        <a:lnTo>
                          <a:pt x="199" y="103"/>
                        </a:lnTo>
                        <a:lnTo>
                          <a:pt x="201" y="103"/>
                        </a:lnTo>
                        <a:lnTo>
                          <a:pt x="203" y="103"/>
                        </a:lnTo>
                        <a:lnTo>
                          <a:pt x="204" y="103"/>
                        </a:lnTo>
                        <a:lnTo>
                          <a:pt x="206" y="103"/>
                        </a:lnTo>
                        <a:lnTo>
                          <a:pt x="208" y="103"/>
                        </a:lnTo>
                        <a:lnTo>
                          <a:pt x="209" y="103"/>
                        </a:lnTo>
                        <a:lnTo>
                          <a:pt x="211" y="103"/>
                        </a:lnTo>
                        <a:lnTo>
                          <a:pt x="212" y="103"/>
                        </a:lnTo>
                        <a:lnTo>
                          <a:pt x="214" y="103"/>
                        </a:lnTo>
                        <a:lnTo>
                          <a:pt x="215" y="103"/>
                        </a:lnTo>
                        <a:lnTo>
                          <a:pt x="217" y="103"/>
                        </a:lnTo>
                        <a:lnTo>
                          <a:pt x="219" y="103"/>
                        </a:lnTo>
                        <a:lnTo>
                          <a:pt x="220" y="103"/>
                        </a:lnTo>
                        <a:lnTo>
                          <a:pt x="222" y="103"/>
                        </a:lnTo>
                        <a:lnTo>
                          <a:pt x="224" y="103"/>
                        </a:lnTo>
                        <a:lnTo>
                          <a:pt x="225" y="103"/>
                        </a:lnTo>
                        <a:lnTo>
                          <a:pt x="227" y="103"/>
                        </a:lnTo>
                        <a:lnTo>
                          <a:pt x="228" y="103"/>
                        </a:lnTo>
                        <a:lnTo>
                          <a:pt x="230" y="103"/>
                        </a:lnTo>
                        <a:lnTo>
                          <a:pt x="232" y="103"/>
                        </a:lnTo>
                        <a:lnTo>
                          <a:pt x="233" y="103"/>
                        </a:lnTo>
                        <a:lnTo>
                          <a:pt x="235" y="103"/>
                        </a:lnTo>
                        <a:lnTo>
                          <a:pt x="237" y="103"/>
                        </a:lnTo>
                        <a:lnTo>
                          <a:pt x="238" y="103"/>
                        </a:lnTo>
                        <a:lnTo>
                          <a:pt x="240" y="103"/>
                        </a:lnTo>
                        <a:lnTo>
                          <a:pt x="241" y="103"/>
                        </a:lnTo>
                        <a:lnTo>
                          <a:pt x="243" y="103"/>
                        </a:lnTo>
                        <a:lnTo>
                          <a:pt x="244" y="103"/>
                        </a:lnTo>
                        <a:lnTo>
                          <a:pt x="246" y="103"/>
                        </a:lnTo>
                        <a:lnTo>
                          <a:pt x="248" y="103"/>
                        </a:lnTo>
                        <a:lnTo>
                          <a:pt x="249" y="103"/>
                        </a:lnTo>
                        <a:lnTo>
                          <a:pt x="251" y="103"/>
                        </a:lnTo>
                        <a:lnTo>
                          <a:pt x="253" y="103"/>
                        </a:lnTo>
                        <a:lnTo>
                          <a:pt x="254" y="103"/>
                        </a:lnTo>
                        <a:lnTo>
                          <a:pt x="256" y="103"/>
                        </a:lnTo>
                        <a:lnTo>
                          <a:pt x="257" y="103"/>
                        </a:lnTo>
                        <a:lnTo>
                          <a:pt x="259" y="103"/>
                        </a:lnTo>
                        <a:lnTo>
                          <a:pt x="261" y="103"/>
                        </a:lnTo>
                        <a:lnTo>
                          <a:pt x="262" y="103"/>
                        </a:lnTo>
                        <a:lnTo>
                          <a:pt x="264" y="103"/>
                        </a:lnTo>
                        <a:lnTo>
                          <a:pt x="265" y="103"/>
                        </a:lnTo>
                        <a:lnTo>
                          <a:pt x="267" y="103"/>
                        </a:lnTo>
                        <a:lnTo>
                          <a:pt x="269" y="103"/>
                        </a:lnTo>
                        <a:lnTo>
                          <a:pt x="270" y="103"/>
                        </a:lnTo>
                        <a:lnTo>
                          <a:pt x="272" y="103"/>
                        </a:lnTo>
                        <a:lnTo>
                          <a:pt x="273" y="103"/>
                        </a:lnTo>
                        <a:lnTo>
                          <a:pt x="275" y="103"/>
                        </a:lnTo>
                        <a:lnTo>
                          <a:pt x="277" y="103"/>
                        </a:lnTo>
                        <a:lnTo>
                          <a:pt x="278" y="103"/>
                        </a:lnTo>
                        <a:lnTo>
                          <a:pt x="280" y="103"/>
                        </a:lnTo>
                        <a:lnTo>
                          <a:pt x="282" y="103"/>
                        </a:lnTo>
                        <a:lnTo>
                          <a:pt x="283" y="103"/>
                        </a:lnTo>
                        <a:lnTo>
                          <a:pt x="285" y="103"/>
                        </a:lnTo>
                        <a:lnTo>
                          <a:pt x="287" y="103"/>
                        </a:lnTo>
                        <a:lnTo>
                          <a:pt x="288" y="103"/>
                        </a:lnTo>
                        <a:lnTo>
                          <a:pt x="289" y="103"/>
                        </a:lnTo>
                        <a:lnTo>
                          <a:pt x="291" y="103"/>
                        </a:lnTo>
                        <a:lnTo>
                          <a:pt x="293" y="103"/>
                        </a:lnTo>
                        <a:lnTo>
                          <a:pt x="294" y="103"/>
                        </a:lnTo>
                        <a:lnTo>
                          <a:pt x="296" y="103"/>
                        </a:lnTo>
                        <a:lnTo>
                          <a:pt x="298" y="103"/>
                        </a:lnTo>
                        <a:lnTo>
                          <a:pt x="299" y="103"/>
                        </a:lnTo>
                        <a:lnTo>
                          <a:pt x="301" y="103"/>
                        </a:lnTo>
                        <a:lnTo>
                          <a:pt x="302" y="103"/>
                        </a:lnTo>
                        <a:lnTo>
                          <a:pt x="304" y="103"/>
                        </a:lnTo>
                        <a:lnTo>
                          <a:pt x="306" y="103"/>
                        </a:lnTo>
                        <a:lnTo>
                          <a:pt x="307" y="103"/>
                        </a:lnTo>
                        <a:lnTo>
                          <a:pt x="309" y="103"/>
                        </a:lnTo>
                        <a:lnTo>
                          <a:pt x="311" y="103"/>
                        </a:lnTo>
                        <a:lnTo>
                          <a:pt x="312" y="103"/>
                        </a:lnTo>
                        <a:lnTo>
                          <a:pt x="314" y="103"/>
                        </a:lnTo>
                        <a:lnTo>
                          <a:pt x="315" y="103"/>
                        </a:lnTo>
                        <a:lnTo>
                          <a:pt x="317" y="103"/>
                        </a:lnTo>
                        <a:lnTo>
                          <a:pt x="318" y="103"/>
                        </a:lnTo>
                        <a:lnTo>
                          <a:pt x="320" y="103"/>
                        </a:lnTo>
                        <a:lnTo>
                          <a:pt x="322" y="103"/>
                        </a:lnTo>
                        <a:lnTo>
                          <a:pt x="323" y="103"/>
                        </a:lnTo>
                        <a:lnTo>
                          <a:pt x="325" y="103"/>
                        </a:lnTo>
                        <a:lnTo>
                          <a:pt x="327" y="103"/>
                        </a:lnTo>
                        <a:lnTo>
                          <a:pt x="328" y="103"/>
                        </a:lnTo>
                        <a:lnTo>
                          <a:pt x="330" y="103"/>
                        </a:lnTo>
                        <a:lnTo>
                          <a:pt x="332" y="103"/>
                        </a:lnTo>
                        <a:lnTo>
                          <a:pt x="333" y="103"/>
                        </a:lnTo>
                        <a:lnTo>
                          <a:pt x="334" y="103"/>
                        </a:lnTo>
                        <a:lnTo>
                          <a:pt x="336" y="103"/>
                        </a:lnTo>
                        <a:lnTo>
                          <a:pt x="338" y="103"/>
                        </a:lnTo>
                        <a:lnTo>
                          <a:pt x="339" y="103"/>
                        </a:lnTo>
                        <a:lnTo>
                          <a:pt x="341" y="103"/>
                        </a:lnTo>
                        <a:lnTo>
                          <a:pt x="343" y="103"/>
                        </a:lnTo>
                        <a:lnTo>
                          <a:pt x="344" y="103"/>
                        </a:lnTo>
                        <a:lnTo>
                          <a:pt x="346" y="103"/>
                        </a:lnTo>
                        <a:lnTo>
                          <a:pt x="348" y="103"/>
                        </a:lnTo>
                        <a:lnTo>
                          <a:pt x="349" y="103"/>
                        </a:lnTo>
                        <a:lnTo>
                          <a:pt x="351" y="103"/>
                        </a:lnTo>
                        <a:lnTo>
                          <a:pt x="352" y="103"/>
                        </a:lnTo>
                        <a:lnTo>
                          <a:pt x="354" y="103"/>
                        </a:lnTo>
                        <a:lnTo>
                          <a:pt x="356" y="103"/>
                        </a:lnTo>
                        <a:lnTo>
                          <a:pt x="357" y="103"/>
                        </a:lnTo>
                        <a:lnTo>
                          <a:pt x="359" y="103"/>
                        </a:lnTo>
                        <a:lnTo>
                          <a:pt x="361" y="103"/>
                        </a:lnTo>
                        <a:lnTo>
                          <a:pt x="362" y="103"/>
                        </a:lnTo>
                        <a:lnTo>
                          <a:pt x="364" y="103"/>
                        </a:lnTo>
                        <a:lnTo>
                          <a:pt x="365" y="103"/>
                        </a:lnTo>
                        <a:lnTo>
                          <a:pt x="367" y="103"/>
                        </a:lnTo>
                        <a:lnTo>
                          <a:pt x="368" y="103"/>
                        </a:lnTo>
                        <a:lnTo>
                          <a:pt x="370" y="103"/>
                        </a:lnTo>
                        <a:lnTo>
                          <a:pt x="372" y="103"/>
                        </a:lnTo>
                        <a:lnTo>
                          <a:pt x="373" y="103"/>
                        </a:lnTo>
                        <a:lnTo>
                          <a:pt x="375" y="103"/>
                        </a:lnTo>
                        <a:lnTo>
                          <a:pt x="377" y="103"/>
                        </a:lnTo>
                        <a:lnTo>
                          <a:pt x="378" y="103"/>
                        </a:lnTo>
                        <a:lnTo>
                          <a:pt x="380" y="103"/>
                        </a:lnTo>
                        <a:lnTo>
                          <a:pt x="381" y="103"/>
                        </a:lnTo>
                        <a:lnTo>
                          <a:pt x="383" y="103"/>
                        </a:lnTo>
                        <a:lnTo>
                          <a:pt x="384" y="103"/>
                        </a:lnTo>
                        <a:lnTo>
                          <a:pt x="386" y="103"/>
                        </a:lnTo>
                        <a:lnTo>
                          <a:pt x="388" y="103"/>
                        </a:lnTo>
                        <a:lnTo>
                          <a:pt x="389" y="103"/>
                        </a:lnTo>
                        <a:lnTo>
                          <a:pt x="391" y="103"/>
                        </a:lnTo>
                        <a:lnTo>
                          <a:pt x="393" y="103"/>
                        </a:lnTo>
                        <a:lnTo>
                          <a:pt x="394" y="103"/>
                        </a:lnTo>
                        <a:lnTo>
                          <a:pt x="396" y="103"/>
                        </a:lnTo>
                        <a:lnTo>
                          <a:pt x="397" y="103"/>
                        </a:lnTo>
                        <a:lnTo>
                          <a:pt x="399" y="103"/>
                        </a:lnTo>
                        <a:lnTo>
                          <a:pt x="401" y="103"/>
                        </a:lnTo>
                        <a:lnTo>
                          <a:pt x="402" y="103"/>
                        </a:lnTo>
                        <a:lnTo>
                          <a:pt x="404" y="103"/>
                        </a:lnTo>
                        <a:lnTo>
                          <a:pt x="406" y="103"/>
                        </a:lnTo>
                        <a:lnTo>
                          <a:pt x="407" y="103"/>
                        </a:lnTo>
                        <a:lnTo>
                          <a:pt x="409" y="103"/>
                        </a:lnTo>
                        <a:lnTo>
                          <a:pt x="411" y="103"/>
                        </a:lnTo>
                        <a:lnTo>
                          <a:pt x="412" y="103"/>
                        </a:lnTo>
                        <a:lnTo>
                          <a:pt x="413" y="103"/>
                        </a:lnTo>
                        <a:lnTo>
                          <a:pt x="415" y="103"/>
                        </a:lnTo>
                        <a:lnTo>
                          <a:pt x="417" y="103"/>
                        </a:lnTo>
                        <a:lnTo>
                          <a:pt x="418" y="103"/>
                        </a:lnTo>
                        <a:lnTo>
                          <a:pt x="420" y="103"/>
                        </a:lnTo>
                        <a:lnTo>
                          <a:pt x="422" y="103"/>
                        </a:lnTo>
                        <a:lnTo>
                          <a:pt x="423" y="103"/>
                        </a:lnTo>
                        <a:lnTo>
                          <a:pt x="425" y="103"/>
                        </a:lnTo>
                        <a:lnTo>
                          <a:pt x="427" y="103"/>
                        </a:lnTo>
                        <a:lnTo>
                          <a:pt x="428" y="103"/>
                        </a:lnTo>
                        <a:lnTo>
                          <a:pt x="430" y="103"/>
                        </a:lnTo>
                        <a:lnTo>
                          <a:pt x="431" y="103"/>
                        </a:lnTo>
                        <a:lnTo>
                          <a:pt x="433" y="103"/>
                        </a:lnTo>
                        <a:lnTo>
                          <a:pt x="434" y="103"/>
                        </a:lnTo>
                        <a:lnTo>
                          <a:pt x="436" y="103"/>
                        </a:lnTo>
                        <a:lnTo>
                          <a:pt x="438" y="103"/>
                        </a:lnTo>
                        <a:lnTo>
                          <a:pt x="439" y="103"/>
                        </a:lnTo>
                        <a:lnTo>
                          <a:pt x="441" y="103"/>
                        </a:lnTo>
                        <a:lnTo>
                          <a:pt x="443" y="103"/>
                        </a:lnTo>
                        <a:lnTo>
                          <a:pt x="444" y="103"/>
                        </a:lnTo>
                        <a:lnTo>
                          <a:pt x="446" y="103"/>
                        </a:lnTo>
                        <a:lnTo>
                          <a:pt x="447" y="103"/>
                        </a:lnTo>
                        <a:lnTo>
                          <a:pt x="449" y="103"/>
                        </a:lnTo>
                        <a:lnTo>
                          <a:pt x="451" y="103"/>
                        </a:lnTo>
                        <a:lnTo>
                          <a:pt x="452" y="103"/>
                        </a:lnTo>
                        <a:lnTo>
                          <a:pt x="454" y="103"/>
                        </a:lnTo>
                        <a:lnTo>
                          <a:pt x="456" y="103"/>
                        </a:lnTo>
                        <a:lnTo>
                          <a:pt x="457" y="103"/>
                        </a:lnTo>
                        <a:lnTo>
                          <a:pt x="459" y="103"/>
                        </a:lnTo>
                        <a:lnTo>
                          <a:pt x="460" y="103"/>
                        </a:lnTo>
                        <a:lnTo>
                          <a:pt x="462" y="103"/>
                        </a:lnTo>
                        <a:lnTo>
                          <a:pt x="463" y="103"/>
                        </a:lnTo>
                        <a:lnTo>
                          <a:pt x="465" y="103"/>
                        </a:lnTo>
                        <a:lnTo>
                          <a:pt x="467" y="103"/>
                        </a:lnTo>
                        <a:lnTo>
                          <a:pt x="468" y="103"/>
                        </a:lnTo>
                        <a:lnTo>
                          <a:pt x="470" y="103"/>
                        </a:lnTo>
                        <a:lnTo>
                          <a:pt x="472" y="103"/>
                        </a:lnTo>
                        <a:lnTo>
                          <a:pt x="473" y="103"/>
                        </a:lnTo>
                        <a:lnTo>
                          <a:pt x="475" y="103"/>
                        </a:lnTo>
                        <a:lnTo>
                          <a:pt x="476" y="103"/>
                        </a:lnTo>
                        <a:lnTo>
                          <a:pt x="478" y="103"/>
                        </a:lnTo>
                        <a:lnTo>
                          <a:pt x="480" y="103"/>
                        </a:lnTo>
                        <a:lnTo>
                          <a:pt x="481" y="103"/>
                        </a:lnTo>
                        <a:lnTo>
                          <a:pt x="483" y="103"/>
                        </a:lnTo>
                        <a:lnTo>
                          <a:pt x="484" y="103"/>
                        </a:lnTo>
                        <a:lnTo>
                          <a:pt x="486" y="103"/>
                        </a:lnTo>
                        <a:lnTo>
                          <a:pt x="488" y="103"/>
                        </a:lnTo>
                        <a:lnTo>
                          <a:pt x="489" y="103"/>
                        </a:lnTo>
                        <a:lnTo>
                          <a:pt x="491" y="103"/>
                        </a:lnTo>
                        <a:lnTo>
                          <a:pt x="492" y="103"/>
                        </a:lnTo>
                        <a:lnTo>
                          <a:pt x="494" y="103"/>
                        </a:lnTo>
                        <a:lnTo>
                          <a:pt x="496" y="103"/>
                        </a:lnTo>
                        <a:lnTo>
                          <a:pt x="497" y="103"/>
                        </a:lnTo>
                        <a:lnTo>
                          <a:pt x="499" y="103"/>
                        </a:lnTo>
                        <a:lnTo>
                          <a:pt x="501" y="103"/>
                        </a:lnTo>
                        <a:lnTo>
                          <a:pt x="502" y="103"/>
                        </a:lnTo>
                        <a:lnTo>
                          <a:pt x="504" y="103"/>
                        </a:lnTo>
                        <a:lnTo>
                          <a:pt x="506" y="103"/>
                        </a:lnTo>
                        <a:lnTo>
                          <a:pt x="507" y="103"/>
                        </a:lnTo>
                        <a:lnTo>
                          <a:pt x="508" y="103"/>
                        </a:lnTo>
                        <a:lnTo>
                          <a:pt x="510" y="103"/>
                        </a:lnTo>
                        <a:lnTo>
                          <a:pt x="512" y="103"/>
                        </a:lnTo>
                        <a:lnTo>
                          <a:pt x="513" y="103"/>
                        </a:lnTo>
                        <a:lnTo>
                          <a:pt x="515" y="103"/>
                        </a:lnTo>
                        <a:lnTo>
                          <a:pt x="517" y="103"/>
                        </a:lnTo>
                        <a:lnTo>
                          <a:pt x="518" y="103"/>
                        </a:lnTo>
                        <a:lnTo>
                          <a:pt x="520" y="103"/>
                        </a:lnTo>
                        <a:lnTo>
                          <a:pt x="522" y="103"/>
                        </a:lnTo>
                        <a:lnTo>
                          <a:pt x="523" y="103"/>
                        </a:lnTo>
                        <a:lnTo>
                          <a:pt x="525" y="103"/>
                        </a:lnTo>
                        <a:lnTo>
                          <a:pt x="526" y="103"/>
                        </a:lnTo>
                        <a:lnTo>
                          <a:pt x="528" y="103"/>
                        </a:lnTo>
                        <a:lnTo>
                          <a:pt x="529" y="103"/>
                        </a:lnTo>
                        <a:lnTo>
                          <a:pt x="531" y="103"/>
                        </a:lnTo>
                        <a:lnTo>
                          <a:pt x="533" y="103"/>
                        </a:lnTo>
                        <a:lnTo>
                          <a:pt x="534" y="103"/>
                        </a:lnTo>
                        <a:lnTo>
                          <a:pt x="536" y="103"/>
                        </a:lnTo>
                        <a:lnTo>
                          <a:pt x="537" y="103"/>
                        </a:lnTo>
                        <a:lnTo>
                          <a:pt x="539" y="103"/>
                        </a:lnTo>
                        <a:lnTo>
                          <a:pt x="541" y="103"/>
                        </a:lnTo>
                        <a:lnTo>
                          <a:pt x="542" y="103"/>
                        </a:lnTo>
                        <a:lnTo>
                          <a:pt x="544" y="103"/>
                        </a:lnTo>
                        <a:lnTo>
                          <a:pt x="546" y="103"/>
                        </a:lnTo>
                        <a:lnTo>
                          <a:pt x="547" y="103"/>
                        </a:lnTo>
                        <a:lnTo>
                          <a:pt x="549" y="103"/>
                        </a:lnTo>
                        <a:lnTo>
                          <a:pt x="551" y="103"/>
                        </a:lnTo>
                        <a:lnTo>
                          <a:pt x="552" y="103"/>
                        </a:lnTo>
                        <a:lnTo>
                          <a:pt x="553" y="103"/>
                        </a:lnTo>
                        <a:lnTo>
                          <a:pt x="555" y="103"/>
                        </a:lnTo>
                        <a:lnTo>
                          <a:pt x="557" y="103"/>
                        </a:lnTo>
                        <a:lnTo>
                          <a:pt x="558" y="103"/>
                        </a:lnTo>
                        <a:lnTo>
                          <a:pt x="560" y="103"/>
                        </a:lnTo>
                        <a:lnTo>
                          <a:pt x="562" y="103"/>
                        </a:lnTo>
                        <a:lnTo>
                          <a:pt x="563" y="103"/>
                        </a:lnTo>
                        <a:lnTo>
                          <a:pt x="565" y="103"/>
                        </a:lnTo>
                        <a:lnTo>
                          <a:pt x="567" y="103"/>
                        </a:lnTo>
                        <a:lnTo>
                          <a:pt x="568" y="103"/>
                        </a:lnTo>
                        <a:lnTo>
                          <a:pt x="570" y="103"/>
                        </a:lnTo>
                        <a:lnTo>
                          <a:pt x="571" y="103"/>
                        </a:lnTo>
                        <a:lnTo>
                          <a:pt x="573" y="103"/>
                        </a:lnTo>
                        <a:lnTo>
                          <a:pt x="575" y="103"/>
                        </a:lnTo>
                        <a:lnTo>
                          <a:pt x="576" y="103"/>
                        </a:lnTo>
                        <a:lnTo>
                          <a:pt x="578" y="103"/>
                        </a:lnTo>
                        <a:lnTo>
                          <a:pt x="579" y="103"/>
                        </a:lnTo>
                        <a:lnTo>
                          <a:pt x="581" y="103"/>
                        </a:lnTo>
                        <a:lnTo>
                          <a:pt x="583" y="103"/>
                        </a:lnTo>
                        <a:lnTo>
                          <a:pt x="584" y="103"/>
                        </a:lnTo>
                        <a:lnTo>
                          <a:pt x="586" y="103"/>
                        </a:lnTo>
                        <a:lnTo>
                          <a:pt x="587" y="103"/>
                        </a:lnTo>
                        <a:lnTo>
                          <a:pt x="589" y="103"/>
                        </a:lnTo>
                        <a:lnTo>
                          <a:pt x="591" y="103"/>
                        </a:lnTo>
                        <a:lnTo>
                          <a:pt x="592" y="103"/>
                        </a:lnTo>
                        <a:lnTo>
                          <a:pt x="594" y="103"/>
                        </a:lnTo>
                        <a:lnTo>
                          <a:pt x="596" y="103"/>
                        </a:lnTo>
                        <a:lnTo>
                          <a:pt x="597" y="103"/>
                        </a:lnTo>
                        <a:lnTo>
                          <a:pt x="599" y="103"/>
                        </a:lnTo>
                        <a:lnTo>
                          <a:pt x="600" y="103"/>
                        </a:lnTo>
                        <a:lnTo>
                          <a:pt x="602" y="103"/>
                        </a:lnTo>
                        <a:lnTo>
                          <a:pt x="603" y="103"/>
                        </a:lnTo>
                        <a:lnTo>
                          <a:pt x="605" y="103"/>
                        </a:lnTo>
                        <a:lnTo>
                          <a:pt x="607" y="103"/>
                        </a:lnTo>
                        <a:lnTo>
                          <a:pt x="608" y="103"/>
                        </a:lnTo>
                        <a:lnTo>
                          <a:pt x="610" y="103"/>
                        </a:lnTo>
                        <a:lnTo>
                          <a:pt x="612" y="103"/>
                        </a:lnTo>
                        <a:lnTo>
                          <a:pt x="613" y="103"/>
                        </a:lnTo>
                        <a:lnTo>
                          <a:pt x="615" y="103"/>
                        </a:lnTo>
                        <a:lnTo>
                          <a:pt x="616" y="103"/>
                        </a:lnTo>
                        <a:lnTo>
                          <a:pt x="618" y="103"/>
                        </a:lnTo>
                        <a:lnTo>
                          <a:pt x="620" y="103"/>
                        </a:lnTo>
                        <a:lnTo>
                          <a:pt x="621" y="103"/>
                        </a:lnTo>
                        <a:lnTo>
                          <a:pt x="623" y="103"/>
                        </a:lnTo>
                        <a:lnTo>
                          <a:pt x="625" y="103"/>
                        </a:lnTo>
                        <a:lnTo>
                          <a:pt x="626" y="103"/>
                        </a:lnTo>
                        <a:lnTo>
                          <a:pt x="628" y="103"/>
                        </a:lnTo>
                        <a:lnTo>
                          <a:pt x="629" y="103"/>
                        </a:lnTo>
                        <a:lnTo>
                          <a:pt x="631" y="103"/>
                        </a:lnTo>
                        <a:lnTo>
                          <a:pt x="632" y="103"/>
                        </a:lnTo>
                        <a:lnTo>
                          <a:pt x="634" y="103"/>
                        </a:lnTo>
                        <a:lnTo>
                          <a:pt x="636" y="103"/>
                        </a:lnTo>
                        <a:lnTo>
                          <a:pt x="637" y="103"/>
                        </a:lnTo>
                        <a:lnTo>
                          <a:pt x="639" y="103"/>
                        </a:lnTo>
                        <a:lnTo>
                          <a:pt x="641" y="103"/>
                        </a:lnTo>
                        <a:lnTo>
                          <a:pt x="642" y="103"/>
                        </a:lnTo>
                        <a:lnTo>
                          <a:pt x="644" y="103"/>
                        </a:lnTo>
                        <a:lnTo>
                          <a:pt x="646" y="103"/>
                        </a:lnTo>
                        <a:lnTo>
                          <a:pt x="647" y="103"/>
                        </a:lnTo>
                        <a:lnTo>
                          <a:pt x="648" y="103"/>
                        </a:lnTo>
                        <a:lnTo>
                          <a:pt x="650" y="103"/>
                        </a:lnTo>
                        <a:lnTo>
                          <a:pt x="652" y="103"/>
                        </a:lnTo>
                        <a:lnTo>
                          <a:pt x="653" y="103"/>
                        </a:lnTo>
                        <a:lnTo>
                          <a:pt x="655" y="103"/>
                        </a:lnTo>
                        <a:lnTo>
                          <a:pt x="657" y="103"/>
                        </a:lnTo>
                        <a:lnTo>
                          <a:pt x="658" y="103"/>
                        </a:lnTo>
                        <a:lnTo>
                          <a:pt x="660" y="103"/>
                        </a:lnTo>
                        <a:lnTo>
                          <a:pt x="662" y="103"/>
                        </a:lnTo>
                        <a:lnTo>
                          <a:pt x="663" y="103"/>
                        </a:lnTo>
                        <a:lnTo>
                          <a:pt x="665" y="103"/>
                        </a:lnTo>
                        <a:lnTo>
                          <a:pt x="666" y="103"/>
                        </a:lnTo>
                        <a:lnTo>
                          <a:pt x="668" y="103"/>
                        </a:lnTo>
                        <a:lnTo>
                          <a:pt x="670" y="103"/>
                        </a:lnTo>
                        <a:lnTo>
                          <a:pt x="671" y="103"/>
                        </a:lnTo>
                        <a:lnTo>
                          <a:pt x="673" y="103"/>
                        </a:lnTo>
                        <a:lnTo>
                          <a:pt x="675" y="103"/>
                        </a:lnTo>
                        <a:lnTo>
                          <a:pt x="676" y="103"/>
                        </a:lnTo>
                        <a:lnTo>
                          <a:pt x="678" y="103"/>
                        </a:lnTo>
                        <a:lnTo>
                          <a:pt x="679" y="103"/>
                        </a:lnTo>
                        <a:lnTo>
                          <a:pt x="681" y="103"/>
                        </a:lnTo>
                        <a:lnTo>
                          <a:pt x="682" y="103"/>
                        </a:lnTo>
                        <a:lnTo>
                          <a:pt x="684" y="103"/>
                        </a:lnTo>
                        <a:lnTo>
                          <a:pt x="686" y="103"/>
                        </a:lnTo>
                        <a:lnTo>
                          <a:pt x="687" y="103"/>
                        </a:lnTo>
                        <a:lnTo>
                          <a:pt x="689" y="103"/>
                        </a:lnTo>
                        <a:lnTo>
                          <a:pt x="691" y="103"/>
                        </a:lnTo>
                        <a:lnTo>
                          <a:pt x="692" y="103"/>
                        </a:lnTo>
                        <a:lnTo>
                          <a:pt x="694" y="103"/>
                        </a:lnTo>
                        <a:lnTo>
                          <a:pt x="695" y="103"/>
                        </a:lnTo>
                        <a:lnTo>
                          <a:pt x="697" y="103"/>
                        </a:lnTo>
                        <a:lnTo>
                          <a:pt x="698" y="103"/>
                        </a:lnTo>
                        <a:lnTo>
                          <a:pt x="700" y="103"/>
                        </a:lnTo>
                        <a:lnTo>
                          <a:pt x="702" y="103"/>
                        </a:lnTo>
                        <a:lnTo>
                          <a:pt x="703" y="103"/>
                        </a:lnTo>
                        <a:lnTo>
                          <a:pt x="705" y="103"/>
                        </a:lnTo>
                        <a:lnTo>
                          <a:pt x="707" y="103"/>
                        </a:lnTo>
                        <a:lnTo>
                          <a:pt x="708" y="103"/>
                        </a:lnTo>
                        <a:lnTo>
                          <a:pt x="710" y="103"/>
                        </a:lnTo>
                        <a:lnTo>
                          <a:pt x="711" y="103"/>
                        </a:lnTo>
                        <a:lnTo>
                          <a:pt x="713" y="103"/>
                        </a:lnTo>
                        <a:lnTo>
                          <a:pt x="715" y="103"/>
                        </a:lnTo>
                        <a:lnTo>
                          <a:pt x="716" y="103"/>
                        </a:lnTo>
                        <a:lnTo>
                          <a:pt x="718" y="103"/>
                        </a:lnTo>
                        <a:lnTo>
                          <a:pt x="720" y="103"/>
                        </a:lnTo>
                        <a:lnTo>
                          <a:pt x="721" y="103"/>
                        </a:lnTo>
                        <a:lnTo>
                          <a:pt x="723" y="103"/>
                        </a:lnTo>
                        <a:lnTo>
                          <a:pt x="724" y="103"/>
                        </a:lnTo>
                        <a:lnTo>
                          <a:pt x="726" y="103"/>
                        </a:lnTo>
                        <a:lnTo>
                          <a:pt x="727" y="103"/>
                        </a:lnTo>
                        <a:lnTo>
                          <a:pt x="729" y="103"/>
                        </a:lnTo>
                        <a:lnTo>
                          <a:pt x="731" y="103"/>
                        </a:lnTo>
                        <a:lnTo>
                          <a:pt x="732" y="103"/>
                        </a:lnTo>
                        <a:lnTo>
                          <a:pt x="734" y="103"/>
                        </a:lnTo>
                        <a:lnTo>
                          <a:pt x="736" y="103"/>
                        </a:lnTo>
                        <a:lnTo>
                          <a:pt x="737" y="103"/>
                        </a:lnTo>
                        <a:lnTo>
                          <a:pt x="739" y="103"/>
                        </a:lnTo>
                        <a:lnTo>
                          <a:pt x="741" y="103"/>
                        </a:lnTo>
                        <a:lnTo>
                          <a:pt x="742" y="103"/>
                        </a:lnTo>
                        <a:lnTo>
                          <a:pt x="744" y="103"/>
                        </a:lnTo>
                        <a:lnTo>
                          <a:pt x="745" y="103"/>
                        </a:lnTo>
                        <a:lnTo>
                          <a:pt x="747" y="103"/>
                        </a:lnTo>
                        <a:lnTo>
                          <a:pt x="748" y="103"/>
                        </a:lnTo>
                        <a:lnTo>
                          <a:pt x="750" y="103"/>
                        </a:lnTo>
                        <a:lnTo>
                          <a:pt x="752" y="103"/>
                        </a:lnTo>
                        <a:lnTo>
                          <a:pt x="753" y="103"/>
                        </a:lnTo>
                        <a:lnTo>
                          <a:pt x="755" y="103"/>
                        </a:lnTo>
                        <a:lnTo>
                          <a:pt x="757" y="103"/>
                        </a:lnTo>
                        <a:lnTo>
                          <a:pt x="758" y="103"/>
                        </a:lnTo>
                        <a:lnTo>
                          <a:pt x="760" y="103"/>
                        </a:lnTo>
                        <a:lnTo>
                          <a:pt x="761" y="103"/>
                        </a:lnTo>
                        <a:lnTo>
                          <a:pt x="763" y="103"/>
                        </a:lnTo>
                        <a:lnTo>
                          <a:pt x="765" y="103"/>
                        </a:lnTo>
                        <a:lnTo>
                          <a:pt x="766" y="103"/>
                        </a:lnTo>
                        <a:lnTo>
                          <a:pt x="768" y="103"/>
                        </a:lnTo>
                        <a:lnTo>
                          <a:pt x="770" y="103"/>
                        </a:lnTo>
                        <a:lnTo>
                          <a:pt x="771" y="103"/>
                        </a:lnTo>
                        <a:lnTo>
                          <a:pt x="772" y="103"/>
                        </a:lnTo>
                        <a:lnTo>
                          <a:pt x="774" y="103"/>
                        </a:lnTo>
                        <a:lnTo>
                          <a:pt x="776" y="103"/>
                        </a:lnTo>
                        <a:lnTo>
                          <a:pt x="777" y="103"/>
                        </a:lnTo>
                        <a:lnTo>
                          <a:pt x="779" y="103"/>
                        </a:lnTo>
                        <a:lnTo>
                          <a:pt x="781" y="103"/>
                        </a:lnTo>
                        <a:lnTo>
                          <a:pt x="782" y="103"/>
                        </a:lnTo>
                        <a:lnTo>
                          <a:pt x="784" y="103"/>
                        </a:lnTo>
                        <a:lnTo>
                          <a:pt x="786" y="103"/>
                        </a:lnTo>
                        <a:lnTo>
                          <a:pt x="787" y="103"/>
                        </a:lnTo>
                        <a:lnTo>
                          <a:pt x="789" y="103"/>
                        </a:lnTo>
                        <a:lnTo>
                          <a:pt x="790" y="103"/>
                        </a:lnTo>
                        <a:lnTo>
                          <a:pt x="792" y="103"/>
                        </a:lnTo>
                        <a:lnTo>
                          <a:pt x="793" y="103"/>
                        </a:lnTo>
                        <a:lnTo>
                          <a:pt x="795" y="103"/>
                        </a:lnTo>
                        <a:lnTo>
                          <a:pt x="797" y="103"/>
                        </a:lnTo>
                        <a:lnTo>
                          <a:pt x="798" y="103"/>
                        </a:lnTo>
                        <a:lnTo>
                          <a:pt x="800" y="103"/>
                        </a:lnTo>
                        <a:lnTo>
                          <a:pt x="802" y="103"/>
                        </a:lnTo>
                        <a:lnTo>
                          <a:pt x="803" y="103"/>
                        </a:lnTo>
                        <a:lnTo>
                          <a:pt x="805" y="103"/>
                        </a:lnTo>
                        <a:lnTo>
                          <a:pt x="806" y="103"/>
                        </a:lnTo>
                        <a:lnTo>
                          <a:pt x="808" y="103"/>
                        </a:lnTo>
                        <a:lnTo>
                          <a:pt x="810" y="103"/>
                        </a:lnTo>
                        <a:lnTo>
                          <a:pt x="811" y="103"/>
                        </a:lnTo>
                        <a:lnTo>
                          <a:pt x="813" y="103"/>
                        </a:lnTo>
                        <a:lnTo>
                          <a:pt x="815" y="103"/>
                        </a:lnTo>
                        <a:lnTo>
                          <a:pt x="816" y="103"/>
                        </a:lnTo>
                        <a:lnTo>
                          <a:pt x="818" y="103"/>
                        </a:lnTo>
                        <a:lnTo>
                          <a:pt x="819" y="103"/>
                        </a:lnTo>
                        <a:lnTo>
                          <a:pt x="821" y="103"/>
                        </a:lnTo>
                        <a:lnTo>
                          <a:pt x="822" y="103"/>
                        </a:lnTo>
                        <a:lnTo>
                          <a:pt x="824" y="103"/>
                        </a:lnTo>
                        <a:lnTo>
                          <a:pt x="826" y="103"/>
                        </a:lnTo>
                        <a:lnTo>
                          <a:pt x="827" y="103"/>
                        </a:lnTo>
                        <a:lnTo>
                          <a:pt x="829" y="103"/>
                        </a:lnTo>
                        <a:lnTo>
                          <a:pt x="831" y="103"/>
                        </a:lnTo>
                        <a:lnTo>
                          <a:pt x="832" y="103"/>
                        </a:lnTo>
                        <a:lnTo>
                          <a:pt x="834" y="103"/>
                        </a:lnTo>
                        <a:lnTo>
                          <a:pt x="835" y="103"/>
                        </a:lnTo>
                        <a:lnTo>
                          <a:pt x="837" y="103"/>
                        </a:lnTo>
                        <a:lnTo>
                          <a:pt x="839" y="103"/>
                        </a:lnTo>
                        <a:lnTo>
                          <a:pt x="840" y="103"/>
                        </a:lnTo>
                        <a:lnTo>
                          <a:pt x="842" y="103"/>
                        </a:lnTo>
                        <a:lnTo>
                          <a:pt x="843" y="103"/>
                        </a:lnTo>
                        <a:lnTo>
                          <a:pt x="845" y="103"/>
                        </a:lnTo>
                        <a:lnTo>
                          <a:pt x="847" y="103"/>
                        </a:lnTo>
                        <a:lnTo>
                          <a:pt x="848" y="103"/>
                        </a:lnTo>
                        <a:lnTo>
                          <a:pt x="850" y="103"/>
                        </a:lnTo>
                        <a:lnTo>
                          <a:pt x="851" y="103"/>
                        </a:lnTo>
                        <a:lnTo>
                          <a:pt x="853" y="103"/>
                        </a:lnTo>
                        <a:lnTo>
                          <a:pt x="855" y="103"/>
                        </a:lnTo>
                        <a:lnTo>
                          <a:pt x="856" y="103"/>
                        </a:lnTo>
                        <a:lnTo>
                          <a:pt x="858" y="103"/>
                        </a:lnTo>
                        <a:lnTo>
                          <a:pt x="860" y="103"/>
                        </a:lnTo>
                        <a:lnTo>
                          <a:pt x="861" y="103"/>
                        </a:lnTo>
                        <a:lnTo>
                          <a:pt x="863" y="103"/>
                        </a:lnTo>
                        <a:lnTo>
                          <a:pt x="865" y="103"/>
                        </a:lnTo>
                        <a:lnTo>
                          <a:pt x="866" y="103"/>
                        </a:lnTo>
                        <a:lnTo>
                          <a:pt x="867" y="103"/>
                        </a:lnTo>
                        <a:lnTo>
                          <a:pt x="869" y="103"/>
                        </a:lnTo>
                        <a:lnTo>
                          <a:pt x="871" y="103"/>
                        </a:lnTo>
                        <a:lnTo>
                          <a:pt x="872" y="103"/>
                        </a:lnTo>
                        <a:lnTo>
                          <a:pt x="874" y="103"/>
                        </a:lnTo>
                        <a:lnTo>
                          <a:pt x="876" y="103"/>
                        </a:lnTo>
                        <a:lnTo>
                          <a:pt x="877" y="103"/>
                        </a:lnTo>
                        <a:lnTo>
                          <a:pt x="879" y="103"/>
                        </a:lnTo>
                        <a:lnTo>
                          <a:pt x="881" y="103"/>
                        </a:lnTo>
                        <a:lnTo>
                          <a:pt x="882" y="103"/>
                        </a:lnTo>
                        <a:lnTo>
                          <a:pt x="884" y="103"/>
                        </a:lnTo>
                        <a:lnTo>
                          <a:pt x="885" y="103"/>
                        </a:lnTo>
                        <a:lnTo>
                          <a:pt x="887" y="103"/>
                        </a:lnTo>
                        <a:lnTo>
                          <a:pt x="889" y="103"/>
                        </a:lnTo>
                        <a:lnTo>
                          <a:pt x="890" y="103"/>
                        </a:lnTo>
                        <a:lnTo>
                          <a:pt x="892" y="103"/>
                        </a:lnTo>
                        <a:lnTo>
                          <a:pt x="893" y="103"/>
                        </a:lnTo>
                        <a:lnTo>
                          <a:pt x="895" y="103"/>
                        </a:lnTo>
                        <a:lnTo>
                          <a:pt x="897" y="103"/>
                        </a:lnTo>
                        <a:lnTo>
                          <a:pt x="898" y="103"/>
                        </a:lnTo>
                        <a:lnTo>
                          <a:pt x="900" y="103"/>
                        </a:lnTo>
                        <a:lnTo>
                          <a:pt x="901" y="102"/>
                        </a:lnTo>
                        <a:lnTo>
                          <a:pt x="903" y="102"/>
                        </a:lnTo>
                        <a:lnTo>
                          <a:pt x="905" y="102"/>
                        </a:lnTo>
                        <a:lnTo>
                          <a:pt x="906" y="102"/>
                        </a:lnTo>
                        <a:lnTo>
                          <a:pt x="908" y="102"/>
                        </a:lnTo>
                        <a:lnTo>
                          <a:pt x="910" y="102"/>
                        </a:lnTo>
                        <a:lnTo>
                          <a:pt x="911" y="102"/>
                        </a:lnTo>
                        <a:lnTo>
                          <a:pt x="913" y="102"/>
                        </a:lnTo>
                        <a:lnTo>
                          <a:pt x="914" y="102"/>
                        </a:lnTo>
                        <a:lnTo>
                          <a:pt x="916" y="102"/>
                        </a:lnTo>
                        <a:lnTo>
                          <a:pt x="917" y="102"/>
                        </a:lnTo>
                        <a:lnTo>
                          <a:pt x="919" y="102"/>
                        </a:lnTo>
                        <a:lnTo>
                          <a:pt x="921" y="101"/>
                        </a:lnTo>
                        <a:lnTo>
                          <a:pt x="922" y="101"/>
                        </a:lnTo>
                        <a:lnTo>
                          <a:pt x="924" y="101"/>
                        </a:lnTo>
                        <a:lnTo>
                          <a:pt x="926" y="101"/>
                        </a:lnTo>
                        <a:lnTo>
                          <a:pt x="927" y="101"/>
                        </a:lnTo>
                        <a:lnTo>
                          <a:pt x="929" y="101"/>
                        </a:lnTo>
                        <a:lnTo>
                          <a:pt x="930" y="101"/>
                        </a:lnTo>
                        <a:lnTo>
                          <a:pt x="932" y="101"/>
                        </a:lnTo>
                        <a:lnTo>
                          <a:pt x="934" y="101"/>
                        </a:lnTo>
                        <a:lnTo>
                          <a:pt x="935" y="101"/>
                        </a:lnTo>
                        <a:lnTo>
                          <a:pt x="937" y="101"/>
                        </a:lnTo>
                        <a:lnTo>
                          <a:pt x="939" y="101"/>
                        </a:lnTo>
                        <a:lnTo>
                          <a:pt x="940" y="100"/>
                        </a:lnTo>
                        <a:lnTo>
                          <a:pt x="942" y="100"/>
                        </a:lnTo>
                        <a:lnTo>
                          <a:pt x="943" y="100"/>
                        </a:lnTo>
                        <a:lnTo>
                          <a:pt x="945" y="100"/>
                        </a:lnTo>
                        <a:lnTo>
                          <a:pt x="946" y="100"/>
                        </a:lnTo>
                        <a:lnTo>
                          <a:pt x="948" y="99"/>
                        </a:lnTo>
                        <a:lnTo>
                          <a:pt x="950" y="99"/>
                        </a:lnTo>
                        <a:lnTo>
                          <a:pt x="951" y="99"/>
                        </a:lnTo>
                        <a:lnTo>
                          <a:pt x="953" y="99"/>
                        </a:lnTo>
                        <a:lnTo>
                          <a:pt x="955" y="99"/>
                        </a:lnTo>
                        <a:lnTo>
                          <a:pt x="956" y="99"/>
                        </a:lnTo>
                        <a:lnTo>
                          <a:pt x="958" y="99"/>
                        </a:lnTo>
                        <a:lnTo>
                          <a:pt x="960" y="98"/>
                        </a:lnTo>
                        <a:lnTo>
                          <a:pt x="961" y="98"/>
                        </a:lnTo>
                        <a:lnTo>
                          <a:pt x="962" y="98"/>
                        </a:lnTo>
                        <a:lnTo>
                          <a:pt x="964" y="98"/>
                        </a:lnTo>
                        <a:lnTo>
                          <a:pt x="966" y="97"/>
                        </a:lnTo>
                        <a:lnTo>
                          <a:pt x="967" y="97"/>
                        </a:lnTo>
                        <a:lnTo>
                          <a:pt x="969" y="97"/>
                        </a:lnTo>
                        <a:lnTo>
                          <a:pt x="971" y="97"/>
                        </a:lnTo>
                        <a:lnTo>
                          <a:pt x="972" y="97"/>
                        </a:lnTo>
                        <a:lnTo>
                          <a:pt x="974" y="96"/>
                        </a:lnTo>
                        <a:lnTo>
                          <a:pt x="976" y="96"/>
                        </a:lnTo>
                        <a:lnTo>
                          <a:pt x="977" y="96"/>
                        </a:lnTo>
                        <a:lnTo>
                          <a:pt x="979" y="96"/>
                        </a:lnTo>
                        <a:lnTo>
                          <a:pt x="980" y="95"/>
                        </a:lnTo>
                        <a:lnTo>
                          <a:pt x="982" y="95"/>
                        </a:lnTo>
                        <a:lnTo>
                          <a:pt x="984" y="95"/>
                        </a:lnTo>
                        <a:lnTo>
                          <a:pt x="985" y="94"/>
                        </a:lnTo>
                        <a:lnTo>
                          <a:pt x="987" y="94"/>
                        </a:lnTo>
                        <a:lnTo>
                          <a:pt x="989" y="94"/>
                        </a:lnTo>
                        <a:lnTo>
                          <a:pt x="990" y="93"/>
                        </a:lnTo>
                        <a:lnTo>
                          <a:pt x="991" y="93"/>
                        </a:lnTo>
                        <a:lnTo>
                          <a:pt x="993" y="92"/>
                        </a:lnTo>
                        <a:lnTo>
                          <a:pt x="995" y="92"/>
                        </a:lnTo>
                        <a:lnTo>
                          <a:pt x="996" y="92"/>
                        </a:lnTo>
                        <a:lnTo>
                          <a:pt x="998" y="91"/>
                        </a:lnTo>
                        <a:lnTo>
                          <a:pt x="1000" y="91"/>
                        </a:lnTo>
                        <a:lnTo>
                          <a:pt x="1001" y="91"/>
                        </a:lnTo>
                        <a:lnTo>
                          <a:pt x="1003" y="90"/>
                        </a:lnTo>
                        <a:lnTo>
                          <a:pt x="1005" y="90"/>
                        </a:lnTo>
                        <a:lnTo>
                          <a:pt x="1006" y="89"/>
                        </a:lnTo>
                        <a:lnTo>
                          <a:pt x="1008" y="89"/>
                        </a:lnTo>
                        <a:lnTo>
                          <a:pt x="1009" y="88"/>
                        </a:lnTo>
                        <a:lnTo>
                          <a:pt x="1011" y="88"/>
                        </a:lnTo>
                        <a:lnTo>
                          <a:pt x="1012" y="87"/>
                        </a:lnTo>
                        <a:lnTo>
                          <a:pt x="1014" y="87"/>
                        </a:lnTo>
                        <a:lnTo>
                          <a:pt x="1016" y="86"/>
                        </a:lnTo>
                        <a:lnTo>
                          <a:pt x="1017" y="86"/>
                        </a:lnTo>
                        <a:lnTo>
                          <a:pt x="1019" y="85"/>
                        </a:lnTo>
                        <a:lnTo>
                          <a:pt x="1021" y="84"/>
                        </a:lnTo>
                        <a:lnTo>
                          <a:pt x="1022" y="84"/>
                        </a:lnTo>
                        <a:lnTo>
                          <a:pt x="1024" y="83"/>
                        </a:lnTo>
                        <a:lnTo>
                          <a:pt x="1025" y="82"/>
                        </a:lnTo>
                        <a:lnTo>
                          <a:pt x="1027" y="82"/>
                        </a:lnTo>
                        <a:lnTo>
                          <a:pt x="1029" y="81"/>
                        </a:lnTo>
                        <a:lnTo>
                          <a:pt x="1030" y="80"/>
                        </a:lnTo>
                        <a:lnTo>
                          <a:pt x="1032" y="80"/>
                        </a:lnTo>
                        <a:lnTo>
                          <a:pt x="1034" y="79"/>
                        </a:lnTo>
                        <a:lnTo>
                          <a:pt x="1035" y="78"/>
                        </a:lnTo>
                        <a:lnTo>
                          <a:pt x="1037" y="77"/>
                        </a:lnTo>
                        <a:lnTo>
                          <a:pt x="1038" y="77"/>
                        </a:lnTo>
                        <a:lnTo>
                          <a:pt x="1040" y="76"/>
                        </a:lnTo>
                        <a:lnTo>
                          <a:pt x="1041" y="75"/>
                        </a:lnTo>
                        <a:lnTo>
                          <a:pt x="1043" y="74"/>
                        </a:lnTo>
                        <a:lnTo>
                          <a:pt x="1045" y="73"/>
                        </a:lnTo>
                        <a:lnTo>
                          <a:pt x="1046" y="72"/>
                        </a:lnTo>
                        <a:lnTo>
                          <a:pt x="1048" y="72"/>
                        </a:lnTo>
                        <a:lnTo>
                          <a:pt x="1050" y="70"/>
                        </a:lnTo>
                        <a:lnTo>
                          <a:pt x="1051" y="70"/>
                        </a:lnTo>
                        <a:lnTo>
                          <a:pt x="1053" y="69"/>
                        </a:lnTo>
                        <a:lnTo>
                          <a:pt x="1054" y="68"/>
                        </a:lnTo>
                        <a:lnTo>
                          <a:pt x="1056" y="67"/>
                        </a:lnTo>
                        <a:lnTo>
                          <a:pt x="1057" y="65"/>
                        </a:lnTo>
                        <a:lnTo>
                          <a:pt x="1059" y="65"/>
                        </a:lnTo>
                        <a:lnTo>
                          <a:pt x="1061" y="63"/>
                        </a:lnTo>
                        <a:lnTo>
                          <a:pt x="1062" y="62"/>
                        </a:lnTo>
                        <a:lnTo>
                          <a:pt x="1064" y="61"/>
                        </a:lnTo>
                        <a:lnTo>
                          <a:pt x="1066" y="60"/>
                        </a:lnTo>
                        <a:lnTo>
                          <a:pt x="1067" y="59"/>
                        </a:lnTo>
                        <a:lnTo>
                          <a:pt x="1069" y="58"/>
                        </a:lnTo>
                        <a:lnTo>
                          <a:pt x="1070" y="57"/>
                        </a:lnTo>
                        <a:lnTo>
                          <a:pt x="1072" y="55"/>
                        </a:lnTo>
                        <a:lnTo>
                          <a:pt x="1074" y="54"/>
                        </a:lnTo>
                        <a:lnTo>
                          <a:pt x="1075" y="53"/>
                        </a:lnTo>
                        <a:lnTo>
                          <a:pt x="1077" y="52"/>
                        </a:lnTo>
                        <a:lnTo>
                          <a:pt x="1079" y="50"/>
                        </a:lnTo>
                        <a:lnTo>
                          <a:pt x="1080" y="49"/>
                        </a:lnTo>
                        <a:lnTo>
                          <a:pt x="1082" y="47"/>
                        </a:lnTo>
                        <a:lnTo>
                          <a:pt x="1084" y="46"/>
                        </a:lnTo>
                        <a:lnTo>
                          <a:pt x="1085" y="45"/>
                        </a:lnTo>
                        <a:lnTo>
                          <a:pt x="1086" y="43"/>
                        </a:lnTo>
                        <a:lnTo>
                          <a:pt x="1088" y="41"/>
                        </a:lnTo>
                        <a:lnTo>
                          <a:pt x="1090" y="40"/>
                        </a:lnTo>
                        <a:lnTo>
                          <a:pt x="1091" y="38"/>
                        </a:lnTo>
                        <a:lnTo>
                          <a:pt x="1093" y="37"/>
                        </a:lnTo>
                        <a:lnTo>
                          <a:pt x="1095" y="35"/>
                        </a:lnTo>
                        <a:lnTo>
                          <a:pt x="1096" y="34"/>
                        </a:lnTo>
                        <a:lnTo>
                          <a:pt x="1098" y="32"/>
                        </a:lnTo>
                        <a:lnTo>
                          <a:pt x="1100" y="30"/>
                        </a:lnTo>
                        <a:lnTo>
                          <a:pt x="1101" y="29"/>
                        </a:lnTo>
                        <a:lnTo>
                          <a:pt x="1103" y="27"/>
                        </a:lnTo>
                        <a:lnTo>
                          <a:pt x="1104" y="25"/>
                        </a:lnTo>
                        <a:lnTo>
                          <a:pt x="1106" y="23"/>
                        </a:lnTo>
                        <a:lnTo>
                          <a:pt x="1107" y="21"/>
                        </a:lnTo>
                        <a:lnTo>
                          <a:pt x="1109" y="20"/>
                        </a:lnTo>
                        <a:lnTo>
                          <a:pt x="1111" y="18"/>
                        </a:lnTo>
                        <a:lnTo>
                          <a:pt x="1112" y="16"/>
                        </a:lnTo>
                        <a:lnTo>
                          <a:pt x="1114" y="14"/>
                        </a:lnTo>
                        <a:lnTo>
                          <a:pt x="1116" y="12"/>
                        </a:lnTo>
                        <a:lnTo>
                          <a:pt x="1117" y="10"/>
                        </a:lnTo>
                        <a:lnTo>
                          <a:pt x="1119" y="8"/>
                        </a:lnTo>
                        <a:lnTo>
                          <a:pt x="1120" y="6"/>
                        </a:lnTo>
                        <a:lnTo>
                          <a:pt x="1122" y="4"/>
                        </a:lnTo>
                        <a:lnTo>
                          <a:pt x="1124" y="2"/>
                        </a:lnTo>
                        <a:lnTo>
                          <a:pt x="1125" y="0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0" name="Freeform 257">
                    <a:extLst>
                      <a:ext uri="{FF2B5EF4-FFF2-40B4-BE49-F238E27FC236}">
                        <a16:creationId xmlns:a16="http://schemas.microsoft.com/office/drawing/2014/main" id="{451ED478-FF67-CD53-B097-2A5F515602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3903"/>
                    <a:ext cx="483" cy="306"/>
                  </a:xfrm>
                  <a:custGeom>
                    <a:avLst/>
                    <a:gdLst>
                      <a:gd name="T0" fmla="*/ 7 w 483"/>
                      <a:gd name="T1" fmla="*/ 209 h 306"/>
                      <a:gd name="T2" fmla="*/ 15 w 483"/>
                      <a:gd name="T3" fmla="*/ 197 h 306"/>
                      <a:gd name="T4" fmla="*/ 23 w 483"/>
                      <a:gd name="T5" fmla="*/ 186 h 306"/>
                      <a:gd name="T6" fmla="*/ 31 w 483"/>
                      <a:gd name="T7" fmla="*/ 174 h 306"/>
                      <a:gd name="T8" fmla="*/ 39 w 483"/>
                      <a:gd name="T9" fmla="*/ 161 h 306"/>
                      <a:gd name="T10" fmla="*/ 47 w 483"/>
                      <a:gd name="T11" fmla="*/ 149 h 306"/>
                      <a:gd name="T12" fmla="*/ 55 w 483"/>
                      <a:gd name="T13" fmla="*/ 136 h 306"/>
                      <a:gd name="T14" fmla="*/ 63 w 483"/>
                      <a:gd name="T15" fmla="*/ 123 h 306"/>
                      <a:gd name="T16" fmla="*/ 71 w 483"/>
                      <a:gd name="T17" fmla="*/ 110 h 306"/>
                      <a:gd name="T18" fmla="*/ 79 w 483"/>
                      <a:gd name="T19" fmla="*/ 97 h 306"/>
                      <a:gd name="T20" fmla="*/ 87 w 483"/>
                      <a:gd name="T21" fmla="*/ 85 h 306"/>
                      <a:gd name="T22" fmla="*/ 95 w 483"/>
                      <a:gd name="T23" fmla="*/ 72 h 306"/>
                      <a:gd name="T24" fmla="*/ 103 w 483"/>
                      <a:gd name="T25" fmla="*/ 61 h 306"/>
                      <a:gd name="T26" fmla="*/ 111 w 483"/>
                      <a:gd name="T27" fmla="*/ 50 h 306"/>
                      <a:gd name="T28" fmla="*/ 119 w 483"/>
                      <a:gd name="T29" fmla="*/ 40 h 306"/>
                      <a:gd name="T30" fmla="*/ 128 w 483"/>
                      <a:gd name="T31" fmla="*/ 30 h 306"/>
                      <a:gd name="T32" fmla="*/ 135 w 483"/>
                      <a:gd name="T33" fmla="*/ 22 h 306"/>
                      <a:gd name="T34" fmla="*/ 144 w 483"/>
                      <a:gd name="T35" fmla="*/ 15 h 306"/>
                      <a:gd name="T36" fmla="*/ 151 w 483"/>
                      <a:gd name="T37" fmla="*/ 9 h 306"/>
                      <a:gd name="T38" fmla="*/ 160 w 483"/>
                      <a:gd name="T39" fmla="*/ 5 h 306"/>
                      <a:gd name="T40" fmla="*/ 168 w 483"/>
                      <a:gd name="T41" fmla="*/ 2 h 306"/>
                      <a:gd name="T42" fmla="*/ 176 w 483"/>
                      <a:gd name="T43" fmla="*/ 0 h 306"/>
                      <a:gd name="T44" fmla="*/ 184 w 483"/>
                      <a:gd name="T45" fmla="*/ 0 h 306"/>
                      <a:gd name="T46" fmla="*/ 192 w 483"/>
                      <a:gd name="T47" fmla="*/ 1 h 306"/>
                      <a:gd name="T48" fmla="*/ 200 w 483"/>
                      <a:gd name="T49" fmla="*/ 3 h 306"/>
                      <a:gd name="T50" fmla="*/ 208 w 483"/>
                      <a:gd name="T51" fmla="*/ 7 h 306"/>
                      <a:gd name="T52" fmla="*/ 216 w 483"/>
                      <a:gd name="T53" fmla="*/ 12 h 306"/>
                      <a:gd name="T54" fmla="*/ 224 w 483"/>
                      <a:gd name="T55" fmla="*/ 19 h 306"/>
                      <a:gd name="T56" fmla="*/ 232 w 483"/>
                      <a:gd name="T57" fmla="*/ 27 h 306"/>
                      <a:gd name="T58" fmla="*/ 240 w 483"/>
                      <a:gd name="T59" fmla="*/ 35 h 306"/>
                      <a:gd name="T60" fmla="*/ 248 w 483"/>
                      <a:gd name="T61" fmla="*/ 45 h 306"/>
                      <a:gd name="T62" fmla="*/ 256 w 483"/>
                      <a:gd name="T63" fmla="*/ 56 h 306"/>
                      <a:gd name="T64" fmla="*/ 264 w 483"/>
                      <a:gd name="T65" fmla="*/ 67 h 306"/>
                      <a:gd name="T66" fmla="*/ 273 w 483"/>
                      <a:gd name="T67" fmla="*/ 79 h 306"/>
                      <a:gd name="T68" fmla="*/ 280 w 483"/>
                      <a:gd name="T69" fmla="*/ 92 h 306"/>
                      <a:gd name="T70" fmla="*/ 289 w 483"/>
                      <a:gd name="T71" fmla="*/ 104 h 306"/>
                      <a:gd name="T72" fmla="*/ 296 w 483"/>
                      <a:gd name="T73" fmla="*/ 117 h 306"/>
                      <a:gd name="T74" fmla="*/ 305 w 483"/>
                      <a:gd name="T75" fmla="*/ 130 h 306"/>
                      <a:gd name="T76" fmla="*/ 313 w 483"/>
                      <a:gd name="T77" fmla="*/ 143 h 306"/>
                      <a:gd name="T78" fmla="*/ 321 w 483"/>
                      <a:gd name="T79" fmla="*/ 156 h 306"/>
                      <a:gd name="T80" fmla="*/ 329 w 483"/>
                      <a:gd name="T81" fmla="*/ 168 h 306"/>
                      <a:gd name="T82" fmla="*/ 337 w 483"/>
                      <a:gd name="T83" fmla="*/ 181 h 306"/>
                      <a:gd name="T84" fmla="*/ 345 w 483"/>
                      <a:gd name="T85" fmla="*/ 192 h 306"/>
                      <a:gd name="T86" fmla="*/ 353 w 483"/>
                      <a:gd name="T87" fmla="*/ 204 h 306"/>
                      <a:gd name="T88" fmla="*/ 361 w 483"/>
                      <a:gd name="T89" fmla="*/ 215 h 306"/>
                      <a:gd name="T90" fmla="*/ 369 w 483"/>
                      <a:gd name="T91" fmla="*/ 225 h 306"/>
                      <a:gd name="T92" fmla="*/ 377 w 483"/>
                      <a:gd name="T93" fmla="*/ 235 h 306"/>
                      <a:gd name="T94" fmla="*/ 385 w 483"/>
                      <a:gd name="T95" fmla="*/ 243 h 306"/>
                      <a:gd name="T96" fmla="*/ 393 w 483"/>
                      <a:gd name="T97" fmla="*/ 252 h 306"/>
                      <a:gd name="T98" fmla="*/ 401 w 483"/>
                      <a:gd name="T99" fmla="*/ 260 h 306"/>
                      <a:gd name="T100" fmla="*/ 409 w 483"/>
                      <a:gd name="T101" fmla="*/ 267 h 306"/>
                      <a:gd name="T102" fmla="*/ 417 w 483"/>
                      <a:gd name="T103" fmla="*/ 273 h 306"/>
                      <a:gd name="T104" fmla="*/ 425 w 483"/>
                      <a:gd name="T105" fmla="*/ 279 h 306"/>
                      <a:gd name="T106" fmla="*/ 433 w 483"/>
                      <a:gd name="T107" fmla="*/ 284 h 306"/>
                      <a:gd name="T108" fmla="*/ 442 w 483"/>
                      <a:gd name="T109" fmla="*/ 289 h 306"/>
                      <a:gd name="T110" fmla="*/ 449 w 483"/>
                      <a:gd name="T111" fmla="*/ 293 h 306"/>
                      <a:gd name="T112" fmla="*/ 458 w 483"/>
                      <a:gd name="T113" fmla="*/ 297 h 306"/>
                      <a:gd name="T114" fmla="*/ 465 w 483"/>
                      <a:gd name="T115" fmla="*/ 301 h 306"/>
                      <a:gd name="T116" fmla="*/ 474 w 483"/>
                      <a:gd name="T117" fmla="*/ 304 h 306"/>
                      <a:gd name="T118" fmla="*/ 482 w 483"/>
                      <a:gd name="T119" fmla="*/ 306 h 3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83" h="306">
                        <a:moveTo>
                          <a:pt x="0" y="217"/>
                        </a:moveTo>
                        <a:lnTo>
                          <a:pt x="2" y="215"/>
                        </a:lnTo>
                        <a:lnTo>
                          <a:pt x="4" y="213"/>
                        </a:lnTo>
                        <a:lnTo>
                          <a:pt x="5" y="211"/>
                        </a:lnTo>
                        <a:lnTo>
                          <a:pt x="7" y="209"/>
                        </a:lnTo>
                        <a:lnTo>
                          <a:pt x="8" y="206"/>
                        </a:lnTo>
                        <a:lnTo>
                          <a:pt x="10" y="204"/>
                        </a:lnTo>
                        <a:lnTo>
                          <a:pt x="11" y="202"/>
                        </a:lnTo>
                        <a:lnTo>
                          <a:pt x="13" y="200"/>
                        </a:lnTo>
                        <a:lnTo>
                          <a:pt x="15" y="197"/>
                        </a:lnTo>
                        <a:lnTo>
                          <a:pt x="16" y="195"/>
                        </a:lnTo>
                        <a:lnTo>
                          <a:pt x="18" y="193"/>
                        </a:lnTo>
                        <a:lnTo>
                          <a:pt x="20" y="190"/>
                        </a:lnTo>
                        <a:lnTo>
                          <a:pt x="21" y="188"/>
                        </a:lnTo>
                        <a:lnTo>
                          <a:pt x="23" y="186"/>
                        </a:lnTo>
                        <a:lnTo>
                          <a:pt x="24" y="183"/>
                        </a:lnTo>
                        <a:lnTo>
                          <a:pt x="26" y="181"/>
                        </a:lnTo>
                        <a:lnTo>
                          <a:pt x="28" y="179"/>
                        </a:lnTo>
                        <a:lnTo>
                          <a:pt x="29" y="176"/>
                        </a:lnTo>
                        <a:lnTo>
                          <a:pt x="31" y="174"/>
                        </a:lnTo>
                        <a:lnTo>
                          <a:pt x="32" y="172"/>
                        </a:lnTo>
                        <a:lnTo>
                          <a:pt x="34" y="169"/>
                        </a:lnTo>
                        <a:lnTo>
                          <a:pt x="36" y="166"/>
                        </a:lnTo>
                        <a:lnTo>
                          <a:pt x="37" y="164"/>
                        </a:lnTo>
                        <a:lnTo>
                          <a:pt x="39" y="161"/>
                        </a:lnTo>
                        <a:lnTo>
                          <a:pt x="40" y="159"/>
                        </a:lnTo>
                        <a:lnTo>
                          <a:pt x="42" y="156"/>
                        </a:lnTo>
                        <a:lnTo>
                          <a:pt x="44" y="154"/>
                        </a:lnTo>
                        <a:lnTo>
                          <a:pt x="45" y="151"/>
                        </a:lnTo>
                        <a:lnTo>
                          <a:pt x="47" y="149"/>
                        </a:lnTo>
                        <a:lnTo>
                          <a:pt x="49" y="146"/>
                        </a:lnTo>
                        <a:lnTo>
                          <a:pt x="50" y="144"/>
                        </a:lnTo>
                        <a:lnTo>
                          <a:pt x="52" y="141"/>
                        </a:lnTo>
                        <a:lnTo>
                          <a:pt x="54" y="138"/>
                        </a:lnTo>
                        <a:lnTo>
                          <a:pt x="55" y="136"/>
                        </a:lnTo>
                        <a:lnTo>
                          <a:pt x="56" y="133"/>
                        </a:lnTo>
                        <a:lnTo>
                          <a:pt x="58" y="131"/>
                        </a:lnTo>
                        <a:lnTo>
                          <a:pt x="60" y="128"/>
                        </a:lnTo>
                        <a:lnTo>
                          <a:pt x="61" y="125"/>
                        </a:lnTo>
                        <a:lnTo>
                          <a:pt x="63" y="123"/>
                        </a:lnTo>
                        <a:lnTo>
                          <a:pt x="65" y="120"/>
                        </a:lnTo>
                        <a:lnTo>
                          <a:pt x="66" y="117"/>
                        </a:lnTo>
                        <a:lnTo>
                          <a:pt x="68" y="115"/>
                        </a:lnTo>
                        <a:lnTo>
                          <a:pt x="70" y="112"/>
                        </a:lnTo>
                        <a:lnTo>
                          <a:pt x="71" y="110"/>
                        </a:lnTo>
                        <a:lnTo>
                          <a:pt x="73" y="107"/>
                        </a:lnTo>
                        <a:lnTo>
                          <a:pt x="74" y="105"/>
                        </a:lnTo>
                        <a:lnTo>
                          <a:pt x="76" y="102"/>
                        </a:lnTo>
                        <a:lnTo>
                          <a:pt x="78" y="100"/>
                        </a:lnTo>
                        <a:lnTo>
                          <a:pt x="79" y="97"/>
                        </a:lnTo>
                        <a:lnTo>
                          <a:pt x="81" y="94"/>
                        </a:lnTo>
                        <a:lnTo>
                          <a:pt x="82" y="92"/>
                        </a:lnTo>
                        <a:lnTo>
                          <a:pt x="84" y="89"/>
                        </a:lnTo>
                        <a:lnTo>
                          <a:pt x="86" y="87"/>
                        </a:lnTo>
                        <a:lnTo>
                          <a:pt x="87" y="85"/>
                        </a:lnTo>
                        <a:lnTo>
                          <a:pt x="89" y="82"/>
                        </a:lnTo>
                        <a:lnTo>
                          <a:pt x="90" y="80"/>
                        </a:lnTo>
                        <a:lnTo>
                          <a:pt x="92" y="77"/>
                        </a:lnTo>
                        <a:lnTo>
                          <a:pt x="94" y="75"/>
                        </a:lnTo>
                        <a:lnTo>
                          <a:pt x="95" y="72"/>
                        </a:lnTo>
                        <a:lnTo>
                          <a:pt x="97" y="70"/>
                        </a:lnTo>
                        <a:lnTo>
                          <a:pt x="99" y="68"/>
                        </a:lnTo>
                        <a:lnTo>
                          <a:pt x="100" y="65"/>
                        </a:lnTo>
                        <a:lnTo>
                          <a:pt x="101" y="63"/>
                        </a:lnTo>
                        <a:lnTo>
                          <a:pt x="103" y="61"/>
                        </a:lnTo>
                        <a:lnTo>
                          <a:pt x="105" y="58"/>
                        </a:lnTo>
                        <a:lnTo>
                          <a:pt x="106" y="56"/>
                        </a:lnTo>
                        <a:lnTo>
                          <a:pt x="108" y="54"/>
                        </a:lnTo>
                        <a:lnTo>
                          <a:pt x="110" y="52"/>
                        </a:lnTo>
                        <a:lnTo>
                          <a:pt x="111" y="50"/>
                        </a:lnTo>
                        <a:lnTo>
                          <a:pt x="113" y="47"/>
                        </a:lnTo>
                        <a:lnTo>
                          <a:pt x="115" y="46"/>
                        </a:lnTo>
                        <a:lnTo>
                          <a:pt x="116" y="44"/>
                        </a:lnTo>
                        <a:lnTo>
                          <a:pt x="118" y="42"/>
                        </a:lnTo>
                        <a:lnTo>
                          <a:pt x="119" y="40"/>
                        </a:lnTo>
                        <a:lnTo>
                          <a:pt x="121" y="38"/>
                        </a:lnTo>
                        <a:lnTo>
                          <a:pt x="123" y="36"/>
                        </a:lnTo>
                        <a:lnTo>
                          <a:pt x="124" y="34"/>
                        </a:lnTo>
                        <a:lnTo>
                          <a:pt x="126" y="32"/>
                        </a:lnTo>
                        <a:lnTo>
                          <a:pt x="128" y="30"/>
                        </a:lnTo>
                        <a:lnTo>
                          <a:pt x="129" y="29"/>
                        </a:lnTo>
                        <a:lnTo>
                          <a:pt x="131" y="27"/>
                        </a:lnTo>
                        <a:lnTo>
                          <a:pt x="132" y="25"/>
                        </a:lnTo>
                        <a:lnTo>
                          <a:pt x="134" y="24"/>
                        </a:lnTo>
                        <a:lnTo>
                          <a:pt x="135" y="22"/>
                        </a:lnTo>
                        <a:lnTo>
                          <a:pt x="137" y="21"/>
                        </a:lnTo>
                        <a:lnTo>
                          <a:pt x="139" y="19"/>
                        </a:lnTo>
                        <a:lnTo>
                          <a:pt x="140" y="18"/>
                        </a:lnTo>
                        <a:lnTo>
                          <a:pt x="142" y="17"/>
                        </a:lnTo>
                        <a:lnTo>
                          <a:pt x="144" y="15"/>
                        </a:lnTo>
                        <a:lnTo>
                          <a:pt x="145" y="14"/>
                        </a:lnTo>
                        <a:lnTo>
                          <a:pt x="147" y="13"/>
                        </a:lnTo>
                        <a:lnTo>
                          <a:pt x="149" y="12"/>
                        </a:lnTo>
                        <a:lnTo>
                          <a:pt x="150" y="10"/>
                        </a:lnTo>
                        <a:lnTo>
                          <a:pt x="151" y="9"/>
                        </a:lnTo>
                        <a:lnTo>
                          <a:pt x="153" y="8"/>
                        </a:lnTo>
                        <a:lnTo>
                          <a:pt x="155" y="7"/>
                        </a:lnTo>
                        <a:lnTo>
                          <a:pt x="156" y="7"/>
                        </a:lnTo>
                        <a:lnTo>
                          <a:pt x="158" y="6"/>
                        </a:lnTo>
                        <a:lnTo>
                          <a:pt x="160" y="5"/>
                        </a:lnTo>
                        <a:lnTo>
                          <a:pt x="161" y="4"/>
                        </a:lnTo>
                        <a:lnTo>
                          <a:pt x="163" y="3"/>
                        </a:lnTo>
                        <a:lnTo>
                          <a:pt x="164" y="3"/>
                        </a:lnTo>
                        <a:lnTo>
                          <a:pt x="166" y="2"/>
                        </a:lnTo>
                        <a:lnTo>
                          <a:pt x="168" y="2"/>
                        </a:lnTo>
                        <a:lnTo>
                          <a:pt x="169" y="1"/>
                        </a:lnTo>
                        <a:lnTo>
                          <a:pt x="171" y="1"/>
                        </a:lnTo>
                        <a:lnTo>
                          <a:pt x="173" y="0"/>
                        </a:lnTo>
                        <a:lnTo>
                          <a:pt x="174" y="0"/>
                        </a:lnTo>
                        <a:lnTo>
                          <a:pt x="176" y="0"/>
                        </a:lnTo>
                        <a:lnTo>
                          <a:pt x="177" y="0"/>
                        </a:lnTo>
                        <a:lnTo>
                          <a:pt x="179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4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9" y="0"/>
                        </a:lnTo>
                        <a:lnTo>
                          <a:pt x="190" y="0"/>
                        </a:lnTo>
                        <a:lnTo>
                          <a:pt x="192" y="1"/>
                        </a:lnTo>
                        <a:lnTo>
                          <a:pt x="194" y="1"/>
                        </a:lnTo>
                        <a:lnTo>
                          <a:pt x="195" y="1"/>
                        </a:lnTo>
                        <a:lnTo>
                          <a:pt x="197" y="2"/>
                        </a:lnTo>
                        <a:lnTo>
                          <a:pt x="198" y="3"/>
                        </a:lnTo>
                        <a:lnTo>
                          <a:pt x="200" y="3"/>
                        </a:lnTo>
                        <a:lnTo>
                          <a:pt x="201" y="4"/>
                        </a:lnTo>
                        <a:lnTo>
                          <a:pt x="203" y="5"/>
                        </a:lnTo>
                        <a:lnTo>
                          <a:pt x="205" y="5"/>
                        </a:lnTo>
                        <a:lnTo>
                          <a:pt x="206" y="6"/>
                        </a:lnTo>
                        <a:lnTo>
                          <a:pt x="208" y="7"/>
                        </a:lnTo>
                        <a:lnTo>
                          <a:pt x="210" y="8"/>
                        </a:lnTo>
                        <a:lnTo>
                          <a:pt x="211" y="9"/>
                        </a:lnTo>
                        <a:lnTo>
                          <a:pt x="213" y="10"/>
                        </a:lnTo>
                        <a:lnTo>
                          <a:pt x="214" y="11"/>
                        </a:lnTo>
                        <a:lnTo>
                          <a:pt x="216" y="12"/>
                        </a:lnTo>
                        <a:lnTo>
                          <a:pt x="218" y="13"/>
                        </a:lnTo>
                        <a:lnTo>
                          <a:pt x="219" y="15"/>
                        </a:lnTo>
                        <a:lnTo>
                          <a:pt x="221" y="16"/>
                        </a:lnTo>
                        <a:lnTo>
                          <a:pt x="223" y="18"/>
                        </a:lnTo>
                        <a:lnTo>
                          <a:pt x="224" y="19"/>
                        </a:lnTo>
                        <a:lnTo>
                          <a:pt x="226" y="20"/>
                        </a:lnTo>
                        <a:lnTo>
                          <a:pt x="227" y="22"/>
                        </a:lnTo>
                        <a:lnTo>
                          <a:pt x="229" y="24"/>
                        </a:lnTo>
                        <a:lnTo>
                          <a:pt x="230" y="25"/>
                        </a:lnTo>
                        <a:lnTo>
                          <a:pt x="232" y="27"/>
                        </a:lnTo>
                        <a:lnTo>
                          <a:pt x="234" y="28"/>
                        </a:lnTo>
                        <a:lnTo>
                          <a:pt x="235" y="30"/>
                        </a:lnTo>
                        <a:lnTo>
                          <a:pt x="237" y="32"/>
                        </a:lnTo>
                        <a:lnTo>
                          <a:pt x="239" y="34"/>
                        </a:lnTo>
                        <a:lnTo>
                          <a:pt x="240" y="35"/>
                        </a:lnTo>
                        <a:lnTo>
                          <a:pt x="242" y="37"/>
                        </a:lnTo>
                        <a:lnTo>
                          <a:pt x="243" y="39"/>
                        </a:lnTo>
                        <a:lnTo>
                          <a:pt x="245" y="41"/>
                        </a:lnTo>
                        <a:lnTo>
                          <a:pt x="246" y="43"/>
                        </a:lnTo>
                        <a:lnTo>
                          <a:pt x="248" y="45"/>
                        </a:lnTo>
                        <a:lnTo>
                          <a:pt x="250" y="47"/>
                        </a:lnTo>
                        <a:lnTo>
                          <a:pt x="251" y="49"/>
                        </a:lnTo>
                        <a:lnTo>
                          <a:pt x="253" y="51"/>
                        </a:lnTo>
                        <a:lnTo>
                          <a:pt x="255" y="54"/>
                        </a:lnTo>
                        <a:lnTo>
                          <a:pt x="256" y="56"/>
                        </a:lnTo>
                        <a:lnTo>
                          <a:pt x="258" y="58"/>
                        </a:lnTo>
                        <a:lnTo>
                          <a:pt x="259" y="60"/>
                        </a:lnTo>
                        <a:lnTo>
                          <a:pt x="261" y="63"/>
                        </a:lnTo>
                        <a:lnTo>
                          <a:pt x="263" y="65"/>
                        </a:lnTo>
                        <a:lnTo>
                          <a:pt x="264" y="67"/>
                        </a:lnTo>
                        <a:lnTo>
                          <a:pt x="266" y="70"/>
                        </a:lnTo>
                        <a:lnTo>
                          <a:pt x="268" y="72"/>
                        </a:lnTo>
                        <a:lnTo>
                          <a:pt x="269" y="74"/>
                        </a:lnTo>
                        <a:lnTo>
                          <a:pt x="271" y="76"/>
                        </a:lnTo>
                        <a:lnTo>
                          <a:pt x="273" y="79"/>
                        </a:lnTo>
                        <a:lnTo>
                          <a:pt x="274" y="81"/>
                        </a:lnTo>
                        <a:lnTo>
                          <a:pt x="275" y="84"/>
                        </a:lnTo>
                        <a:lnTo>
                          <a:pt x="277" y="87"/>
                        </a:lnTo>
                        <a:lnTo>
                          <a:pt x="279" y="89"/>
                        </a:lnTo>
                        <a:lnTo>
                          <a:pt x="280" y="92"/>
                        </a:lnTo>
                        <a:lnTo>
                          <a:pt x="282" y="94"/>
                        </a:lnTo>
                        <a:lnTo>
                          <a:pt x="284" y="97"/>
                        </a:lnTo>
                        <a:lnTo>
                          <a:pt x="285" y="99"/>
                        </a:lnTo>
                        <a:lnTo>
                          <a:pt x="287" y="102"/>
                        </a:lnTo>
                        <a:lnTo>
                          <a:pt x="289" y="104"/>
                        </a:lnTo>
                        <a:lnTo>
                          <a:pt x="290" y="107"/>
                        </a:lnTo>
                        <a:lnTo>
                          <a:pt x="292" y="109"/>
                        </a:lnTo>
                        <a:lnTo>
                          <a:pt x="293" y="112"/>
                        </a:lnTo>
                        <a:lnTo>
                          <a:pt x="295" y="114"/>
                        </a:lnTo>
                        <a:lnTo>
                          <a:pt x="296" y="117"/>
                        </a:lnTo>
                        <a:lnTo>
                          <a:pt x="298" y="120"/>
                        </a:lnTo>
                        <a:lnTo>
                          <a:pt x="300" y="122"/>
                        </a:lnTo>
                        <a:lnTo>
                          <a:pt x="301" y="125"/>
                        </a:lnTo>
                        <a:lnTo>
                          <a:pt x="303" y="127"/>
                        </a:lnTo>
                        <a:lnTo>
                          <a:pt x="305" y="130"/>
                        </a:lnTo>
                        <a:lnTo>
                          <a:pt x="306" y="132"/>
                        </a:lnTo>
                        <a:lnTo>
                          <a:pt x="308" y="135"/>
                        </a:lnTo>
                        <a:lnTo>
                          <a:pt x="309" y="138"/>
                        </a:lnTo>
                        <a:lnTo>
                          <a:pt x="311" y="141"/>
                        </a:lnTo>
                        <a:lnTo>
                          <a:pt x="313" y="143"/>
                        </a:lnTo>
                        <a:lnTo>
                          <a:pt x="314" y="146"/>
                        </a:lnTo>
                        <a:lnTo>
                          <a:pt x="316" y="148"/>
                        </a:lnTo>
                        <a:lnTo>
                          <a:pt x="318" y="151"/>
                        </a:lnTo>
                        <a:lnTo>
                          <a:pt x="319" y="153"/>
                        </a:lnTo>
                        <a:lnTo>
                          <a:pt x="321" y="156"/>
                        </a:lnTo>
                        <a:lnTo>
                          <a:pt x="322" y="158"/>
                        </a:lnTo>
                        <a:lnTo>
                          <a:pt x="324" y="161"/>
                        </a:lnTo>
                        <a:lnTo>
                          <a:pt x="325" y="163"/>
                        </a:lnTo>
                        <a:lnTo>
                          <a:pt x="327" y="166"/>
                        </a:lnTo>
                        <a:lnTo>
                          <a:pt x="329" y="168"/>
                        </a:lnTo>
                        <a:lnTo>
                          <a:pt x="330" y="171"/>
                        </a:lnTo>
                        <a:lnTo>
                          <a:pt x="332" y="173"/>
                        </a:lnTo>
                        <a:lnTo>
                          <a:pt x="334" y="176"/>
                        </a:lnTo>
                        <a:lnTo>
                          <a:pt x="335" y="178"/>
                        </a:lnTo>
                        <a:lnTo>
                          <a:pt x="337" y="181"/>
                        </a:lnTo>
                        <a:lnTo>
                          <a:pt x="338" y="183"/>
                        </a:lnTo>
                        <a:lnTo>
                          <a:pt x="340" y="185"/>
                        </a:lnTo>
                        <a:lnTo>
                          <a:pt x="342" y="188"/>
                        </a:lnTo>
                        <a:lnTo>
                          <a:pt x="343" y="190"/>
                        </a:lnTo>
                        <a:lnTo>
                          <a:pt x="345" y="192"/>
                        </a:lnTo>
                        <a:lnTo>
                          <a:pt x="346" y="195"/>
                        </a:lnTo>
                        <a:lnTo>
                          <a:pt x="348" y="197"/>
                        </a:lnTo>
                        <a:lnTo>
                          <a:pt x="350" y="199"/>
                        </a:lnTo>
                        <a:lnTo>
                          <a:pt x="351" y="202"/>
                        </a:lnTo>
                        <a:lnTo>
                          <a:pt x="353" y="204"/>
                        </a:lnTo>
                        <a:lnTo>
                          <a:pt x="354" y="206"/>
                        </a:lnTo>
                        <a:lnTo>
                          <a:pt x="356" y="208"/>
                        </a:lnTo>
                        <a:lnTo>
                          <a:pt x="358" y="211"/>
                        </a:lnTo>
                        <a:lnTo>
                          <a:pt x="359" y="212"/>
                        </a:lnTo>
                        <a:lnTo>
                          <a:pt x="361" y="215"/>
                        </a:lnTo>
                        <a:lnTo>
                          <a:pt x="363" y="217"/>
                        </a:lnTo>
                        <a:lnTo>
                          <a:pt x="364" y="219"/>
                        </a:lnTo>
                        <a:lnTo>
                          <a:pt x="366" y="221"/>
                        </a:lnTo>
                        <a:lnTo>
                          <a:pt x="368" y="223"/>
                        </a:lnTo>
                        <a:lnTo>
                          <a:pt x="369" y="225"/>
                        </a:lnTo>
                        <a:lnTo>
                          <a:pt x="370" y="227"/>
                        </a:lnTo>
                        <a:lnTo>
                          <a:pt x="372" y="229"/>
                        </a:lnTo>
                        <a:lnTo>
                          <a:pt x="374" y="231"/>
                        </a:lnTo>
                        <a:lnTo>
                          <a:pt x="375" y="233"/>
                        </a:lnTo>
                        <a:lnTo>
                          <a:pt x="377" y="235"/>
                        </a:lnTo>
                        <a:lnTo>
                          <a:pt x="379" y="236"/>
                        </a:lnTo>
                        <a:lnTo>
                          <a:pt x="380" y="238"/>
                        </a:lnTo>
                        <a:lnTo>
                          <a:pt x="382" y="240"/>
                        </a:lnTo>
                        <a:lnTo>
                          <a:pt x="383" y="242"/>
                        </a:lnTo>
                        <a:lnTo>
                          <a:pt x="385" y="243"/>
                        </a:lnTo>
                        <a:lnTo>
                          <a:pt x="387" y="245"/>
                        </a:lnTo>
                        <a:lnTo>
                          <a:pt x="388" y="247"/>
                        </a:lnTo>
                        <a:lnTo>
                          <a:pt x="390" y="249"/>
                        </a:lnTo>
                        <a:lnTo>
                          <a:pt x="392" y="250"/>
                        </a:lnTo>
                        <a:lnTo>
                          <a:pt x="393" y="252"/>
                        </a:lnTo>
                        <a:lnTo>
                          <a:pt x="395" y="253"/>
                        </a:lnTo>
                        <a:lnTo>
                          <a:pt x="396" y="255"/>
                        </a:lnTo>
                        <a:lnTo>
                          <a:pt x="398" y="257"/>
                        </a:lnTo>
                        <a:lnTo>
                          <a:pt x="399" y="258"/>
                        </a:lnTo>
                        <a:lnTo>
                          <a:pt x="401" y="260"/>
                        </a:lnTo>
                        <a:lnTo>
                          <a:pt x="403" y="261"/>
                        </a:lnTo>
                        <a:lnTo>
                          <a:pt x="404" y="263"/>
                        </a:lnTo>
                        <a:lnTo>
                          <a:pt x="406" y="264"/>
                        </a:lnTo>
                        <a:lnTo>
                          <a:pt x="408" y="265"/>
                        </a:lnTo>
                        <a:lnTo>
                          <a:pt x="409" y="267"/>
                        </a:lnTo>
                        <a:lnTo>
                          <a:pt x="411" y="268"/>
                        </a:lnTo>
                        <a:lnTo>
                          <a:pt x="413" y="269"/>
                        </a:lnTo>
                        <a:lnTo>
                          <a:pt x="414" y="271"/>
                        </a:lnTo>
                        <a:lnTo>
                          <a:pt x="415" y="272"/>
                        </a:lnTo>
                        <a:lnTo>
                          <a:pt x="417" y="273"/>
                        </a:lnTo>
                        <a:lnTo>
                          <a:pt x="419" y="274"/>
                        </a:lnTo>
                        <a:lnTo>
                          <a:pt x="420" y="275"/>
                        </a:lnTo>
                        <a:lnTo>
                          <a:pt x="422" y="277"/>
                        </a:lnTo>
                        <a:lnTo>
                          <a:pt x="424" y="278"/>
                        </a:lnTo>
                        <a:lnTo>
                          <a:pt x="425" y="279"/>
                        </a:lnTo>
                        <a:lnTo>
                          <a:pt x="427" y="280"/>
                        </a:lnTo>
                        <a:lnTo>
                          <a:pt x="429" y="281"/>
                        </a:lnTo>
                        <a:lnTo>
                          <a:pt x="430" y="282"/>
                        </a:lnTo>
                        <a:lnTo>
                          <a:pt x="432" y="284"/>
                        </a:lnTo>
                        <a:lnTo>
                          <a:pt x="433" y="284"/>
                        </a:lnTo>
                        <a:lnTo>
                          <a:pt x="435" y="286"/>
                        </a:lnTo>
                        <a:lnTo>
                          <a:pt x="437" y="286"/>
                        </a:lnTo>
                        <a:lnTo>
                          <a:pt x="438" y="287"/>
                        </a:lnTo>
                        <a:lnTo>
                          <a:pt x="440" y="288"/>
                        </a:lnTo>
                        <a:lnTo>
                          <a:pt x="442" y="289"/>
                        </a:lnTo>
                        <a:lnTo>
                          <a:pt x="443" y="290"/>
                        </a:lnTo>
                        <a:lnTo>
                          <a:pt x="445" y="291"/>
                        </a:lnTo>
                        <a:lnTo>
                          <a:pt x="446" y="292"/>
                        </a:lnTo>
                        <a:lnTo>
                          <a:pt x="448" y="292"/>
                        </a:lnTo>
                        <a:lnTo>
                          <a:pt x="449" y="293"/>
                        </a:lnTo>
                        <a:lnTo>
                          <a:pt x="451" y="294"/>
                        </a:lnTo>
                        <a:lnTo>
                          <a:pt x="453" y="295"/>
                        </a:lnTo>
                        <a:lnTo>
                          <a:pt x="454" y="296"/>
                        </a:lnTo>
                        <a:lnTo>
                          <a:pt x="456" y="296"/>
                        </a:lnTo>
                        <a:lnTo>
                          <a:pt x="458" y="297"/>
                        </a:lnTo>
                        <a:lnTo>
                          <a:pt x="459" y="298"/>
                        </a:lnTo>
                        <a:lnTo>
                          <a:pt x="461" y="299"/>
                        </a:lnTo>
                        <a:lnTo>
                          <a:pt x="462" y="299"/>
                        </a:lnTo>
                        <a:lnTo>
                          <a:pt x="464" y="300"/>
                        </a:lnTo>
                        <a:lnTo>
                          <a:pt x="465" y="301"/>
                        </a:lnTo>
                        <a:lnTo>
                          <a:pt x="467" y="301"/>
                        </a:lnTo>
                        <a:lnTo>
                          <a:pt x="469" y="302"/>
                        </a:lnTo>
                        <a:lnTo>
                          <a:pt x="470" y="303"/>
                        </a:lnTo>
                        <a:lnTo>
                          <a:pt x="472" y="303"/>
                        </a:lnTo>
                        <a:lnTo>
                          <a:pt x="474" y="304"/>
                        </a:lnTo>
                        <a:lnTo>
                          <a:pt x="475" y="304"/>
                        </a:lnTo>
                        <a:lnTo>
                          <a:pt x="477" y="304"/>
                        </a:lnTo>
                        <a:lnTo>
                          <a:pt x="478" y="305"/>
                        </a:lnTo>
                        <a:lnTo>
                          <a:pt x="480" y="306"/>
                        </a:lnTo>
                        <a:lnTo>
                          <a:pt x="482" y="306"/>
                        </a:lnTo>
                        <a:lnTo>
                          <a:pt x="483" y="306"/>
                        </a:lnTo>
                      </a:path>
                    </a:pathLst>
                  </a:cu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1" name="Freeform 258">
                    <a:extLst>
                      <a:ext uri="{FF2B5EF4-FFF2-40B4-BE49-F238E27FC236}">
                        <a16:creationId xmlns:a16="http://schemas.microsoft.com/office/drawing/2014/main" id="{EB45DC25-4AC8-07DB-BFF7-777DCEC3EB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9" y="4223"/>
                    <a:ext cx="1125" cy="0"/>
                  </a:xfrm>
                  <a:custGeom>
                    <a:avLst/>
                    <a:gdLst>
                      <a:gd name="T0" fmla="*/ 16 w 1125"/>
                      <a:gd name="T1" fmla="*/ 34 w 1125"/>
                      <a:gd name="T2" fmla="*/ 51 w 1125"/>
                      <a:gd name="T3" fmla="*/ 69 w 1125"/>
                      <a:gd name="T4" fmla="*/ 87 w 1125"/>
                      <a:gd name="T5" fmla="*/ 104 w 1125"/>
                      <a:gd name="T6" fmla="*/ 122 w 1125"/>
                      <a:gd name="T7" fmla="*/ 140 w 1125"/>
                      <a:gd name="T8" fmla="*/ 158 w 1125"/>
                      <a:gd name="T9" fmla="*/ 175 w 1125"/>
                      <a:gd name="T10" fmla="*/ 193 w 1125"/>
                      <a:gd name="T11" fmla="*/ 211 w 1125"/>
                      <a:gd name="T12" fmla="*/ 228 w 1125"/>
                      <a:gd name="T13" fmla="*/ 246 w 1125"/>
                      <a:gd name="T14" fmla="*/ 264 w 1125"/>
                      <a:gd name="T15" fmla="*/ 282 w 1125"/>
                      <a:gd name="T16" fmla="*/ 299 w 1125"/>
                      <a:gd name="T17" fmla="*/ 317 w 1125"/>
                      <a:gd name="T18" fmla="*/ 334 w 1125"/>
                      <a:gd name="T19" fmla="*/ 352 w 1125"/>
                      <a:gd name="T20" fmla="*/ 370 w 1125"/>
                      <a:gd name="T21" fmla="*/ 388 w 1125"/>
                      <a:gd name="T22" fmla="*/ 406 w 1125"/>
                      <a:gd name="T23" fmla="*/ 423 w 1125"/>
                      <a:gd name="T24" fmla="*/ 441 w 1125"/>
                      <a:gd name="T25" fmla="*/ 459 w 1125"/>
                      <a:gd name="T26" fmla="*/ 476 w 1125"/>
                      <a:gd name="T27" fmla="*/ 494 w 1125"/>
                      <a:gd name="T28" fmla="*/ 512 w 1125"/>
                      <a:gd name="T29" fmla="*/ 529 w 1125"/>
                      <a:gd name="T30" fmla="*/ 547 w 1125"/>
                      <a:gd name="T31" fmla="*/ 565 w 1125"/>
                      <a:gd name="T32" fmla="*/ 583 w 1125"/>
                      <a:gd name="T33" fmla="*/ 600 w 1125"/>
                      <a:gd name="T34" fmla="*/ 618 w 1125"/>
                      <a:gd name="T35" fmla="*/ 636 w 1125"/>
                      <a:gd name="T36" fmla="*/ 653 w 1125"/>
                      <a:gd name="T37" fmla="*/ 671 w 1125"/>
                      <a:gd name="T38" fmla="*/ 689 w 1125"/>
                      <a:gd name="T39" fmla="*/ 707 w 1125"/>
                      <a:gd name="T40" fmla="*/ 724 w 1125"/>
                      <a:gd name="T41" fmla="*/ 742 w 1125"/>
                      <a:gd name="T42" fmla="*/ 760 w 1125"/>
                      <a:gd name="T43" fmla="*/ 777 w 1125"/>
                      <a:gd name="T44" fmla="*/ 795 w 1125"/>
                      <a:gd name="T45" fmla="*/ 813 w 1125"/>
                      <a:gd name="T46" fmla="*/ 831 w 1125"/>
                      <a:gd name="T47" fmla="*/ 848 w 1125"/>
                      <a:gd name="T48" fmla="*/ 866 w 1125"/>
                      <a:gd name="T49" fmla="*/ 884 w 1125"/>
                      <a:gd name="T50" fmla="*/ 901 w 1125"/>
                      <a:gd name="T51" fmla="*/ 919 w 1125"/>
                      <a:gd name="T52" fmla="*/ 937 w 1125"/>
                      <a:gd name="T53" fmla="*/ 955 w 1125"/>
                      <a:gd name="T54" fmla="*/ 972 w 1125"/>
                      <a:gd name="T55" fmla="*/ 990 w 1125"/>
                      <a:gd name="T56" fmla="*/ 1008 w 1125"/>
                      <a:gd name="T57" fmla="*/ 1025 w 1125"/>
                      <a:gd name="T58" fmla="*/ 1043 w 1125"/>
                      <a:gd name="T59" fmla="*/ 1061 w 1125"/>
                      <a:gd name="T60" fmla="*/ 1079 w 1125"/>
                      <a:gd name="T61" fmla="*/ 1096 w 1125"/>
                      <a:gd name="T62" fmla="*/ 1114 w 1125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  <a:cxn ang="0">
                        <a:pos x="T31" y="0"/>
                      </a:cxn>
                      <a:cxn ang="0">
                        <a:pos x="T32" y="0"/>
                      </a:cxn>
                      <a:cxn ang="0">
                        <a:pos x="T33" y="0"/>
                      </a:cxn>
                      <a:cxn ang="0">
                        <a:pos x="T34" y="0"/>
                      </a:cxn>
                      <a:cxn ang="0">
                        <a:pos x="T35" y="0"/>
                      </a:cxn>
                      <a:cxn ang="0">
                        <a:pos x="T36" y="0"/>
                      </a:cxn>
                      <a:cxn ang="0">
                        <a:pos x="T37" y="0"/>
                      </a:cxn>
                      <a:cxn ang="0">
                        <a:pos x="T38" y="0"/>
                      </a:cxn>
                      <a:cxn ang="0">
                        <a:pos x="T39" y="0"/>
                      </a:cxn>
                      <a:cxn ang="0">
                        <a:pos x="T40" y="0"/>
                      </a:cxn>
                      <a:cxn ang="0">
                        <a:pos x="T41" y="0"/>
                      </a:cxn>
                      <a:cxn ang="0">
                        <a:pos x="T42" y="0"/>
                      </a:cxn>
                      <a:cxn ang="0">
                        <a:pos x="T43" y="0"/>
                      </a:cxn>
                      <a:cxn ang="0">
                        <a:pos x="T44" y="0"/>
                      </a:cxn>
                      <a:cxn ang="0">
                        <a:pos x="T45" y="0"/>
                      </a:cxn>
                      <a:cxn ang="0">
                        <a:pos x="T46" y="0"/>
                      </a:cxn>
                      <a:cxn ang="0">
                        <a:pos x="T47" y="0"/>
                      </a:cxn>
                      <a:cxn ang="0">
                        <a:pos x="T48" y="0"/>
                      </a:cxn>
                      <a:cxn ang="0">
                        <a:pos x="T49" y="0"/>
                      </a:cxn>
                      <a:cxn ang="0">
                        <a:pos x="T50" y="0"/>
                      </a:cxn>
                      <a:cxn ang="0">
                        <a:pos x="T51" y="0"/>
                      </a:cxn>
                      <a:cxn ang="0">
                        <a:pos x="T52" y="0"/>
                      </a:cxn>
                      <a:cxn ang="0">
                        <a:pos x="T53" y="0"/>
                      </a:cxn>
                      <a:cxn ang="0">
                        <a:pos x="T54" y="0"/>
                      </a:cxn>
                      <a:cxn ang="0">
                        <a:pos x="T55" y="0"/>
                      </a:cxn>
                      <a:cxn ang="0">
                        <a:pos x="T56" y="0"/>
                      </a:cxn>
                      <a:cxn ang="0">
                        <a:pos x="T57" y="0"/>
                      </a:cxn>
                      <a:cxn ang="0">
                        <a:pos x="T58" y="0"/>
                      </a:cxn>
                      <a:cxn ang="0">
                        <a:pos x="T59" y="0"/>
                      </a:cxn>
                      <a:cxn ang="0">
                        <a:pos x="T60" y="0"/>
                      </a:cxn>
                      <a:cxn ang="0">
                        <a:pos x="T61" y="0"/>
                      </a:cxn>
                      <a:cxn ang="0">
                        <a:pos x="T62" y="0"/>
                      </a:cxn>
                    </a:cxnLst>
                    <a:rect l="0" t="0" r="r" b="b"/>
                    <a:pathLst>
                      <a:path w="1125">
                        <a:moveTo>
                          <a:pt x="0" y="0"/>
                        </a:moveTo>
                        <a:lnTo>
                          <a:pt x="1" y="0"/>
                        </a:lnTo>
                        <a:lnTo>
                          <a:pt x="3" y="0"/>
                        </a:lnTo>
                        <a:lnTo>
                          <a:pt x="5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9" y="0"/>
                        </a:lnTo>
                        <a:lnTo>
                          <a:pt x="11" y="0"/>
                        </a:lnTo>
                        <a:lnTo>
                          <a:pt x="13" y="0"/>
                        </a:lnTo>
                        <a:lnTo>
                          <a:pt x="14" y="0"/>
                        </a:lnTo>
                        <a:lnTo>
                          <a:pt x="16" y="0"/>
                        </a:lnTo>
                        <a:lnTo>
                          <a:pt x="18" y="0"/>
                        </a:lnTo>
                        <a:lnTo>
                          <a:pt x="19" y="0"/>
                        </a:lnTo>
                        <a:lnTo>
                          <a:pt x="20" y="0"/>
                        </a:lnTo>
                        <a:lnTo>
                          <a:pt x="22" y="0"/>
                        </a:lnTo>
                        <a:lnTo>
                          <a:pt x="24" y="0"/>
                        </a:lnTo>
                        <a:lnTo>
                          <a:pt x="25" y="0"/>
                        </a:lnTo>
                        <a:lnTo>
                          <a:pt x="27" y="0"/>
                        </a:lnTo>
                        <a:lnTo>
                          <a:pt x="29" y="0"/>
                        </a:lnTo>
                        <a:lnTo>
                          <a:pt x="30" y="0"/>
                        </a:lnTo>
                        <a:lnTo>
                          <a:pt x="32" y="0"/>
                        </a:lnTo>
                        <a:lnTo>
                          <a:pt x="34" y="0"/>
                        </a:lnTo>
                        <a:lnTo>
                          <a:pt x="35" y="0"/>
                        </a:lnTo>
                        <a:lnTo>
                          <a:pt x="37" y="0"/>
                        </a:lnTo>
                        <a:lnTo>
                          <a:pt x="38" y="0"/>
                        </a:lnTo>
                        <a:lnTo>
                          <a:pt x="40" y="0"/>
                        </a:lnTo>
                        <a:lnTo>
                          <a:pt x="42" y="0"/>
                        </a:lnTo>
                        <a:lnTo>
                          <a:pt x="43" y="0"/>
                        </a:lnTo>
                        <a:lnTo>
                          <a:pt x="45" y="0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50" y="0"/>
                        </a:lnTo>
                        <a:lnTo>
                          <a:pt x="51" y="0"/>
                        </a:lnTo>
                        <a:lnTo>
                          <a:pt x="53" y="0"/>
                        </a:lnTo>
                        <a:lnTo>
                          <a:pt x="54" y="0"/>
                        </a:lnTo>
                        <a:lnTo>
                          <a:pt x="56" y="0"/>
                        </a:lnTo>
                        <a:lnTo>
                          <a:pt x="58" y="0"/>
                        </a:lnTo>
                        <a:lnTo>
                          <a:pt x="59" y="0"/>
                        </a:lnTo>
                        <a:lnTo>
                          <a:pt x="61" y="0"/>
                        </a:lnTo>
                        <a:lnTo>
                          <a:pt x="63" y="0"/>
                        </a:lnTo>
                        <a:lnTo>
                          <a:pt x="64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69" y="0"/>
                        </a:lnTo>
                        <a:lnTo>
                          <a:pt x="70" y="0"/>
                        </a:lnTo>
                        <a:lnTo>
                          <a:pt x="72" y="0"/>
                        </a:lnTo>
                        <a:lnTo>
                          <a:pt x="74" y="0"/>
                        </a:lnTo>
                        <a:lnTo>
                          <a:pt x="75" y="0"/>
                        </a:lnTo>
                        <a:lnTo>
                          <a:pt x="77" y="0"/>
                        </a:lnTo>
                        <a:lnTo>
                          <a:pt x="79" y="0"/>
                        </a:lnTo>
                        <a:lnTo>
                          <a:pt x="80" y="0"/>
                        </a:lnTo>
                        <a:lnTo>
                          <a:pt x="82" y="0"/>
                        </a:lnTo>
                        <a:lnTo>
                          <a:pt x="83" y="0"/>
                        </a:lnTo>
                        <a:lnTo>
                          <a:pt x="85" y="0"/>
                        </a:lnTo>
                        <a:lnTo>
                          <a:pt x="87" y="0"/>
                        </a:lnTo>
                        <a:lnTo>
                          <a:pt x="88" y="0"/>
                        </a:lnTo>
                        <a:lnTo>
                          <a:pt x="90" y="0"/>
                        </a:lnTo>
                        <a:lnTo>
                          <a:pt x="92" y="0"/>
                        </a:lnTo>
                        <a:lnTo>
                          <a:pt x="93" y="0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6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1" y="0"/>
                        </a:lnTo>
                        <a:lnTo>
                          <a:pt x="113" y="0"/>
                        </a:lnTo>
                        <a:lnTo>
                          <a:pt x="114" y="0"/>
                        </a:lnTo>
                        <a:lnTo>
                          <a:pt x="116" y="0"/>
                        </a:lnTo>
                        <a:lnTo>
                          <a:pt x="117" y="0"/>
                        </a:lnTo>
                        <a:lnTo>
                          <a:pt x="119" y="0"/>
                        </a:lnTo>
                        <a:lnTo>
                          <a:pt x="120" y="0"/>
                        </a:lnTo>
                        <a:lnTo>
                          <a:pt x="122" y="0"/>
                        </a:lnTo>
                        <a:lnTo>
                          <a:pt x="124" y="0"/>
                        </a:lnTo>
                        <a:lnTo>
                          <a:pt x="125" y="0"/>
                        </a:lnTo>
                        <a:lnTo>
                          <a:pt x="127" y="0"/>
                        </a:lnTo>
                        <a:lnTo>
                          <a:pt x="129" y="0"/>
                        </a:lnTo>
                        <a:lnTo>
                          <a:pt x="130" y="0"/>
                        </a:lnTo>
                        <a:lnTo>
                          <a:pt x="132" y="0"/>
                        </a:lnTo>
                        <a:lnTo>
                          <a:pt x="133" y="0"/>
                        </a:lnTo>
                        <a:lnTo>
                          <a:pt x="135" y="0"/>
                        </a:lnTo>
                        <a:lnTo>
                          <a:pt x="137" y="0"/>
                        </a:lnTo>
                        <a:lnTo>
                          <a:pt x="138" y="0"/>
                        </a:lnTo>
                        <a:lnTo>
                          <a:pt x="140" y="0"/>
                        </a:lnTo>
                        <a:lnTo>
                          <a:pt x="142" y="0"/>
                        </a:lnTo>
                        <a:lnTo>
                          <a:pt x="143" y="0"/>
                        </a:lnTo>
                        <a:lnTo>
                          <a:pt x="145" y="0"/>
                        </a:lnTo>
                        <a:lnTo>
                          <a:pt x="146" y="0"/>
                        </a:lnTo>
                        <a:lnTo>
                          <a:pt x="148" y="0"/>
                        </a:lnTo>
                        <a:lnTo>
                          <a:pt x="149" y="0"/>
                        </a:lnTo>
                        <a:lnTo>
                          <a:pt x="151" y="0"/>
                        </a:lnTo>
                        <a:lnTo>
                          <a:pt x="153" y="0"/>
                        </a:lnTo>
                        <a:lnTo>
                          <a:pt x="154" y="0"/>
                        </a:lnTo>
                        <a:lnTo>
                          <a:pt x="156" y="0"/>
                        </a:lnTo>
                        <a:lnTo>
                          <a:pt x="158" y="0"/>
                        </a:lnTo>
                        <a:lnTo>
                          <a:pt x="159" y="0"/>
                        </a:lnTo>
                        <a:lnTo>
                          <a:pt x="161" y="0"/>
                        </a:lnTo>
                        <a:lnTo>
                          <a:pt x="162" y="0"/>
                        </a:lnTo>
                        <a:lnTo>
                          <a:pt x="164" y="0"/>
                        </a:lnTo>
                        <a:lnTo>
                          <a:pt x="166" y="0"/>
                        </a:lnTo>
                        <a:lnTo>
                          <a:pt x="167" y="0"/>
                        </a:lnTo>
                        <a:lnTo>
                          <a:pt x="169" y="0"/>
                        </a:lnTo>
                        <a:lnTo>
                          <a:pt x="170" y="0"/>
                        </a:lnTo>
                        <a:lnTo>
                          <a:pt x="172" y="0"/>
                        </a:lnTo>
                        <a:lnTo>
                          <a:pt x="174" y="0"/>
                        </a:lnTo>
                        <a:lnTo>
                          <a:pt x="175" y="0"/>
                        </a:lnTo>
                        <a:lnTo>
                          <a:pt x="177" y="0"/>
                        </a:lnTo>
                        <a:lnTo>
                          <a:pt x="178" y="0"/>
                        </a:lnTo>
                        <a:lnTo>
                          <a:pt x="180" y="0"/>
                        </a:lnTo>
                        <a:lnTo>
                          <a:pt x="182" y="0"/>
                        </a:lnTo>
                        <a:lnTo>
                          <a:pt x="183" y="0"/>
                        </a:lnTo>
                        <a:lnTo>
                          <a:pt x="185" y="0"/>
                        </a:lnTo>
                        <a:lnTo>
                          <a:pt x="187" y="0"/>
                        </a:lnTo>
                        <a:lnTo>
                          <a:pt x="188" y="0"/>
                        </a:lnTo>
                        <a:lnTo>
                          <a:pt x="190" y="0"/>
                        </a:lnTo>
                        <a:lnTo>
                          <a:pt x="192" y="0"/>
                        </a:lnTo>
                        <a:lnTo>
                          <a:pt x="193" y="0"/>
                        </a:lnTo>
                        <a:lnTo>
                          <a:pt x="194" y="0"/>
                        </a:lnTo>
                        <a:lnTo>
                          <a:pt x="196" y="0"/>
                        </a:lnTo>
                        <a:lnTo>
                          <a:pt x="198" y="0"/>
                        </a:lnTo>
                        <a:lnTo>
                          <a:pt x="199" y="0"/>
                        </a:lnTo>
                        <a:lnTo>
                          <a:pt x="201" y="0"/>
                        </a:lnTo>
                        <a:lnTo>
                          <a:pt x="203" y="0"/>
                        </a:lnTo>
                        <a:lnTo>
                          <a:pt x="204" y="0"/>
                        </a:lnTo>
                        <a:lnTo>
                          <a:pt x="206" y="0"/>
                        </a:lnTo>
                        <a:lnTo>
                          <a:pt x="208" y="0"/>
                        </a:lnTo>
                        <a:lnTo>
                          <a:pt x="209" y="0"/>
                        </a:lnTo>
                        <a:lnTo>
                          <a:pt x="211" y="0"/>
                        </a:lnTo>
                        <a:lnTo>
                          <a:pt x="212" y="0"/>
                        </a:lnTo>
                        <a:lnTo>
                          <a:pt x="214" y="0"/>
                        </a:lnTo>
                        <a:lnTo>
                          <a:pt x="215" y="0"/>
                        </a:lnTo>
                        <a:lnTo>
                          <a:pt x="217" y="0"/>
                        </a:lnTo>
                        <a:lnTo>
                          <a:pt x="219" y="0"/>
                        </a:lnTo>
                        <a:lnTo>
                          <a:pt x="220" y="0"/>
                        </a:lnTo>
                        <a:lnTo>
                          <a:pt x="222" y="0"/>
                        </a:lnTo>
                        <a:lnTo>
                          <a:pt x="224" y="0"/>
                        </a:lnTo>
                        <a:lnTo>
                          <a:pt x="225" y="0"/>
                        </a:lnTo>
                        <a:lnTo>
                          <a:pt x="227" y="0"/>
                        </a:lnTo>
                        <a:lnTo>
                          <a:pt x="228" y="0"/>
                        </a:lnTo>
                        <a:lnTo>
                          <a:pt x="230" y="0"/>
                        </a:lnTo>
                        <a:lnTo>
                          <a:pt x="232" y="0"/>
                        </a:lnTo>
                        <a:lnTo>
                          <a:pt x="233" y="0"/>
                        </a:lnTo>
                        <a:lnTo>
                          <a:pt x="235" y="0"/>
                        </a:lnTo>
                        <a:lnTo>
                          <a:pt x="237" y="0"/>
                        </a:lnTo>
                        <a:lnTo>
                          <a:pt x="238" y="0"/>
                        </a:lnTo>
                        <a:lnTo>
                          <a:pt x="240" y="0"/>
                        </a:lnTo>
                        <a:lnTo>
                          <a:pt x="241" y="0"/>
                        </a:lnTo>
                        <a:lnTo>
                          <a:pt x="243" y="0"/>
                        </a:lnTo>
                        <a:lnTo>
                          <a:pt x="244" y="0"/>
                        </a:lnTo>
                        <a:lnTo>
                          <a:pt x="246" y="0"/>
                        </a:lnTo>
                        <a:lnTo>
                          <a:pt x="248" y="0"/>
                        </a:lnTo>
                        <a:lnTo>
                          <a:pt x="249" y="0"/>
                        </a:lnTo>
                        <a:lnTo>
                          <a:pt x="251" y="0"/>
                        </a:lnTo>
                        <a:lnTo>
                          <a:pt x="253" y="0"/>
                        </a:lnTo>
                        <a:lnTo>
                          <a:pt x="254" y="0"/>
                        </a:lnTo>
                        <a:lnTo>
                          <a:pt x="256" y="0"/>
                        </a:lnTo>
                        <a:lnTo>
                          <a:pt x="257" y="0"/>
                        </a:lnTo>
                        <a:lnTo>
                          <a:pt x="259" y="0"/>
                        </a:lnTo>
                        <a:lnTo>
                          <a:pt x="261" y="0"/>
                        </a:lnTo>
                        <a:lnTo>
                          <a:pt x="262" y="0"/>
                        </a:lnTo>
                        <a:lnTo>
                          <a:pt x="264" y="0"/>
                        </a:lnTo>
                        <a:lnTo>
                          <a:pt x="265" y="0"/>
                        </a:lnTo>
                        <a:lnTo>
                          <a:pt x="267" y="0"/>
                        </a:lnTo>
                        <a:lnTo>
                          <a:pt x="269" y="0"/>
                        </a:lnTo>
                        <a:lnTo>
                          <a:pt x="270" y="0"/>
                        </a:lnTo>
                        <a:lnTo>
                          <a:pt x="272" y="0"/>
                        </a:lnTo>
                        <a:lnTo>
                          <a:pt x="273" y="0"/>
                        </a:lnTo>
                        <a:lnTo>
                          <a:pt x="275" y="0"/>
                        </a:lnTo>
                        <a:lnTo>
                          <a:pt x="277" y="0"/>
                        </a:lnTo>
                        <a:lnTo>
                          <a:pt x="278" y="0"/>
                        </a:lnTo>
                        <a:lnTo>
                          <a:pt x="280" y="0"/>
                        </a:lnTo>
                        <a:lnTo>
                          <a:pt x="282" y="0"/>
                        </a:lnTo>
                        <a:lnTo>
                          <a:pt x="283" y="0"/>
                        </a:lnTo>
                        <a:lnTo>
                          <a:pt x="285" y="0"/>
                        </a:lnTo>
                        <a:lnTo>
                          <a:pt x="287" y="0"/>
                        </a:lnTo>
                        <a:lnTo>
                          <a:pt x="288" y="0"/>
                        </a:lnTo>
                        <a:lnTo>
                          <a:pt x="289" y="0"/>
                        </a:lnTo>
                        <a:lnTo>
                          <a:pt x="291" y="0"/>
                        </a:lnTo>
                        <a:lnTo>
                          <a:pt x="293" y="0"/>
                        </a:lnTo>
                        <a:lnTo>
                          <a:pt x="294" y="0"/>
                        </a:lnTo>
                        <a:lnTo>
                          <a:pt x="296" y="0"/>
                        </a:lnTo>
                        <a:lnTo>
                          <a:pt x="298" y="0"/>
                        </a:lnTo>
                        <a:lnTo>
                          <a:pt x="299" y="0"/>
                        </a:lnTo>
                        <a:lnTo>
                          <a:pt x="301" y="0"/>
                        </a:lnTo>
                        <a:lnTo>
                          <a:pt x="302" y="0"/>
                        </a:lnTo>
                        <a:lnTo>
                          <a:pt x="304" y="0"/>
                        </a:lnTo>
                        <a:lnTo>
                          <a:pt x="306" y="0"/>
                        </a:lnTo>
                        <a:lnTo>
                          <a:pt x="307" y="0"/>
                        </a:lnTo>
                        <a:lnTo>
                          <a:pt x="309" y="0"/>
                        </a:lnTo>
                        <a:lnTo>
                          <a:pt x="311" y="0"/>
                        </a:lnTo>
                        <a:lnTo>
                          <a:pt x="312" y="0"/>
                        </a:lnTo>
                        <a:lnTo>
                          <a:pt x="314" y="0"/>
                        </a:lnTo>
                        <a:lnTo>
                          <a:pt x="315" y="0"/>
                        </a:lnTo>
                        <a:lnTo>
                          <a:pt x="317" y="0"/>
                        </a:lnTo>
                        <a:lnTo>
                          <a:pt x="318" y="0"/>
                        </a:lnTo>
                        <a:lnTo>
                          <a:pt x="320" y="0"/>
                        </a:lnTo>
                        <a:lnTo>
                          <a:pt x="322" y="0"/>
                        </a:lnTo>
                        <a:lnTo>
                          <a:pt x="323" y="0"/>
                        </a:lnTo>
                        <a:lnTo>
                          <a:pt x="325" y="0"/>
                        </a:lnTo>
                        <a:lnTo>
                          <a:pt x="327" y="0"/>
                        </a:lnTo>
                        <a:lnTo>
                          <a:pt x="328" y="0"/>
                        </a:lnTo>
                        <a:lnTo>
                          <a:pt x="330" y="0"/>
                        </a:lnTo>
                        <a:lnTo>
                          <a:pt x="332" y="0"/>
                        </a:lnTo>
                        <a:lnTo>
                          <a:pt x="333" y="0"/>
                        </a:lnTo>
                        <a:lnTo>
                          <a:pt x="334" y="0"/>
                        </a:lnTo>
                        <a:lnTo>
                          <a:pt x="336" y="0"/>
                        </a:lnTo>
                        <a:lnTo>
                          <a:pt x="338" y="0"/>
                        </a:lnTo>
                        <a:lnTo>
                          <a:pt x="339" y="0"/>
                        </a:lnTo>
                        <a:lnTo>
                          <a:pt x="341" y="0"/>
                        </a:lnTo>
                        <a:lnTo>
                          <a:pt x="343" y="0"/>
                        </a:lnTo>
                        <a:lnTo>
                          <a:pt x="344" y="0"/>
                        </a:lnTo>
                        <a:lnTo>
                          <a:pt x="346" y="0"/>
                        </a:lnTo>
                        <a:lnTo>
                          <a:pt x="348" y="0"/>
                        </a:lnTo>
                        <a:lnTo>
                          <a:pt x="349" y="0"/>
                        </a:lnTo>
                        <a:lnTo>
                          <a:pt x="351" y="0"/>
                        </a:lnTo>
                        <a:lnTo>
                          <a:pt x="352" y="0"/>
                        </a:lnTo>
                        <a:lnTo>
                          <a:pt x="354" y="0"/>
                        </a:lnTo>
                        <a:lnTo>
                          <a:pt x="356" y="0"/>
                        </a:lnTo>
                        <a:lnTo>
                          <a:pt x="357" y="0"/>
                        </a:lnTo>
                        <a:lnTo>
                          <a:pt x="359" y="0"/>
                        </a:lnTo>
                        <a:lnTo>
                          <a:pt x="361" y="0"/>
                        </a:lnTo>
                        <a:lnTo>
                          <a:pt x="362" y="0"/>
                        </a:lnTo>
                        <a:lnTo>
                          <a:pt x="364" y="0"/>
                        </a:lnTo>
                        <a:lnTo>
                          <a:pt x="365" y="0"/>
                        </a:lnTo>
                        <a:lnTo>
                          <a:pt x="367" y="0"/>
                        </a:lnTo>
                        <a:lnTo>
                          <a:pt x="368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3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8" y="0"/>
                        </a:lnTo>
                        <a:lnTo>
                          <a:pt x="380" y="0"/>
                        </a:lnTo>
                        <a:lnTo>
                          <a:pt x="381" y="0"/>
                        </a:lnTo>
                        <a:lnTo>
                          <a:pt x="383" y="0"/>
                        </a:lnTo>
                        <a:lnTo>
                          <a:pt x="384" y="0"/>
                        </a:lnTo>
                        <a:lnTo>
                          <a:pt x="386" y="0"/>
                        </a:lnTo>
                        <a:lnTo>
                          <a:pt x="388" y="0"/>
                        </a:lnTo>
                        <a:lnTo>
                          <a:pt x="389" y="0"/>
                        </a:lnTo>
                        <a:lnTo>
                          <a:pt x="391" y="0"/>
                        </a:lnTo>
                        <a:lnTo>
                          <a:pt x="393" y="0"/>
                        </a:lnTo>
                        <a:lnTo>
                          <a:pt x="394" y="0"/>
                        </a:lnTo>
                        <a:lnTo>
                          <a:pt x="396" y="0"/>
                        </a:lnTo>
                        <a:lnTo>
                          <a:pt x="397" y="0"/>
                        </a:lnTo>
                        <a:lnTo>
                          <a:pt x="399" y="0"/>
                        </a:lnTo>
                        <a:lnTo>
                          <a:pt x="401" y="0"/>
                        </a:lnTo>
                        <a:lnTo>
                          <a:pt x="402" y="0"/>
                        </a:lnTo>
                        <a:lnTo>
                          <a:pt x="404" y="0"/>
                        </a:lnTo>
                        <a:lnTo>
                          <a:pt x="406" y="0"/>
                        </a:lnTo>
                        <a:lnTo>
                          <a:pt x="407" y="0"/>
                        </a:lnTo>
                        <a:lnTo>
                          <a:pt x="409" y="0"/>
                        </a:lnTo>
                        <a:lnTo>
                          <a:pt x="411" y="0"/>
                        </a:lnTo>
                        <a:lnTo>
                          <a:pt x="412" y="0"/>
                        </a:lnTo>
                        <a:lnTo>
                          <a:pt x="413" y="0"/>
                        </a:lnTo>
                        <a:lnTo>
                          <a:pt x="415" y="0"/>
                        </a:lnTo>
                        <a:lnTo>
                          <a:pt x="417" y="0"/>
                        </a:lnTo>
                        <a:lnTo>
                          <a:pt x="418" y="0"/>
                        </a:lnTo>
                        <a:lnTo>
                          <a:pt x="420" y="0"/>
                        </a:lnTo>
                        <a:lnTo>
                          <a:pt x="422" y="0"/>
                        </a:lnTo>
                        <a:lnTo>
                          <a:pt x="423" y="0"/>
                        </a:lnTo>
                        <a:lnTo>
                          <a:pt x="425" y="0"/>
                        </a:lnTo>
                        <a:lnTo>
                          <a:pt x="427" y="0"/>
                        </a:lnTo>
                        <a:lnTo>
                          <a:pt x="428" y="0"/>
                        </a:lnTo>
                        <a:lnTo>
                          <a:pt x="430" y="0"/>
                        </a:lnTo>
                        <a:lnTo>
                          <a:pt x="431" y="0"/>
                        </a:lnTo>
                        <a:lnTo>
                          <a:pt x="433" y="0"/>
                        </a:lnTo>
                        <a:lnTo>
                          <a:pt x="434" y="0"/>
                        </a:lnTo>
                        <a:lnTo>
                          <a:pt x="436" y="0"/>
                        </a:lnTo>
                        <a:lnTo>
                          <a:pt x="438" y="0"/>
                        </a:lnTo>
                        <a:lnTo>
                          <a:pt x="439" y="0"/>
                        </a:lnTo>
                        <a:lnTo>
                          <a:pt x="441" y="0"/>
                        </a:lnTo>
                        <a:lnTo>
                          <a:pt x="443" y="0"/>
                        </a:lnTo>
                        <a:lnTo>
                          <a:pt x="444" y="0"/>
                        </a:lnTo>
                        <a:lnTo>
                          <a:pt x="446" y="0"/>
                        </a:lnTo>
                        <a:lnTo>
                          <a:pt x="447" y="0"/>
                        </a:lnTo>
                        <a:lnTo>
                          <a:pt x="449" y="0"/>
                        </a:lnTo>
                        <a:lnTo>
                          <a:pt x="451" y="0"/>
                        </a:lnTo>
                        <a:lnTo>
                          <a:pt x="452" y="0"/>
                        </a:lnTo>
                        <a:lnTo>
                          <a:pt x="454" y="0"/>
                        </a:lnTo>
                        <a:lnTo>
                          <a:pt x="456" y="0"/>
                        </a:lnTo>
                        <a:lnTo>
                          <a:pt x="457" y="0"/>
                        </a:lnTo>
                        <a:lnTo>
                          <a:pt x="459" y="0"/>
                        </a:lnTo>
                        <a:lnTo>
                          <a:pt x="460" y="0"/>
                        </a:lnTo>
                        <a:lnTo>
                          <a:pt x="462" y="0"/>
                        </a:lnTo>
                        <a:lnTo>
                          <a:pt x="463" y="0"/>
                        </a:lnTo>
                        <a:lnTo>
                          <a:pt x="465" y="0"/>
                        </a:lnTo>
                        <a:lnTo>
                          <a:pt x="467" y="0"/>
                        </a:lnTo>
                        <a:lnTo>
                          <a:pt x="468" y="0"/>
                        </a:lnTo>
                        <a:lnTo>
                          <a:pt x="470" y="0"/>
                        </a:lnTo>
                        <a:lnTo>
                          <a:pt x="472" y="0"/>
                        </a:lnTo>
                        <a:lnTo>
                          <a:pt x="473" y="0"/>
                        </a:lnTo>
                        <a:lnTo>
                          <a:pt x="475" y="0"/>
                        </a:lnTo>
                        <a:lnTo>
                          <a:pt x="476" y="0"/>
                        </a:lnTo>
                        <a:lnTo>
                          <a:pt x="478" y="0"/>
                        </a:lnTo>
                        <a:lnTo>
                          <a:pt x="480" y="0"/>
                        </a:lnTo>
                        <a:lnTo>
                          <a:pt x="481" y="0"/>
                        </a:lnTo>
                        <a:lnTo>
                          <a:pt x="483" y="0"/>
                        </a:lnTo>
                        <a:lnTo>
                          <a:pt x="484" y="0"/>
                        </a:lnTo>
                        <a:lnTo>
                          <a:pt x="486" y="0"/>
                        </a:lnTo>
                        <a:lnTo>
                          <a:pt x="488" y="0"/>
                        </a:lnTo>
                        <a:lnTo>
                          <a:pt x="489" y="0"/>
                        </a:lnTo>
                        <a:lnTo>
                          <a:pt x="491" y="0"/>
                        </a:lnTo>
                        <a:lnTo>
                          <a:pt x="492" y="0"/>
                        </a:lnTo>
                        <a:lnTo>
                          <a:pt x="494" y="0"/>
                        </a:lnTo>
                        <a:lnTo>
                          <a:pt x="496" y="0"/>
                        </a:lnTo>
                        <a:lnTo>
                          <a:pt x="497" y="0"/>
                        </a:lnTo>
                        <a:lnTo>
                          <a:pt x="499" y="0"/>
                        </a:lnTo>
                        <a:lnTo>
                          <a:pt x="501" y="0"/>
                        </a:lnTo>
                        <a:lnTo>
                          <a:pt x="502" y="0"/>
                        </a:lnTo>
                        <a:lnTo>
                          <a:pt x="504" y="0"/>
                        </a:lnTo>
                        <a:lnTo>
                          <a:pt x="506" y="0"/>
                        </a:lnTo>
                        <a:lnTo>
                          <a:pt x="507" y="0"/>
                        </a:lnTo>
                        <a:lnTo>
                          <a:pt x="508" y="0"/>
                        </a:lnTo>
                        <a:lnTo>
                          <a:pt x="510" y="0"/>
                        </a:lnTo>
                        <a:lnTo>
                          <a:pt x="512" y="0"/>
                        </a:lnTo>
                        <a:lnTo>
                          <a:pt x="513" y="0"/>
                        </a:lnTo>
                        <a:lnTo>
                          <a:pt x="515" y="0"/>
                        </a:lnTo>
                        <a:lnTo>
                          <a:pt x="517" y="0"/>
                        </a:lnTo>
                        <a:lnTo>
                          <a:pt x="518" y="0"/>
                        </a:lnTo>
                        <a:lnTo>
                          <a:pt x="520" y="0"/>
                        </a:lnTo>
                        <a:lnTo>
                          <a:pt x="522" y="0"/>
                        </a:lnTo>
                        <a:lnTo>
                          <a:pt x="523" y="0"/>
                        </a:lnTo>
                        <a:lnTo>
                          <a:pt x="525" y="0"/>
                        </a:lnTo>
                        <a:lnTo>
                          <a:pt x="526" y="0"/>
                        </a:lnTo>
                        <a:lnTo>
                          <a:pt x="528" y="0"/>
                        </a:lnTo>
                        <a:lnTo>
                          <a:pt x="529" y="0"/>
                        </a:lnTo>
                        <a:lnTo>
                          <a:pt x="531" y="0"/>
                        </a:lnTo>
                        <a:lnTo>
                          <a:pt x="533" y="0"/>
                        </a:lnTo>
                        <a:lnTo>
                          <a:pt x="534" y="0"/>
                        </a:lnTo>
                        <a:lnTo>
                          <a:pt x="536" y="0"/>
                        </a:lnTo>
                        <a:lnTo>
                          <a:pt x="537" y="0"/>
                        </a:lnTo>
                        <a:lnTo>
                          <a:pt x="539" y="0"/>
                        </a:lnTo>
                        <a:lnTo>
                          <a:pt x="541" y="0"/>
                        </a:lnTo>
                        <a:lnTo>
                          <a:pt x="542" y="0"/>
                        </a:lnTo>
                        <a:lnTo>
                          <a:pt x="544" y="0"/>
                        </a:lnTo>
                        <a:lnTo>
                          <a:pt x="546" y="0"/>
                        </a:lnTo>
                        <a:lnTo>
                          <a:pt x="547" y="0"/>
                        </a:lnTo>
                        <a:lnTo>
                          <a:pt x="549" y="0"/>
                        </a:lnTo>
                        <a:lnTo>
                          <a:pt x="551" y="0"/>
                        </a:lnTo>
                        <a:lnTo>
                          <a:pt x="552" y="0"/>
                        </a:lnTo>
                        <a:lnTo>
                          <a:pt x="553" y="0"/>
                        </a:lnTo>
                        <a:lnTo>
                          <a:pt x="555" y="0"/>
                        </a:lnTo>
                        <a:lnTo>
                          <a:pt x="557" y="0"/>
                        </a:lnTo>
                        <a:lnTo>
                          <a:pt x="558" y="0"/>
                        </a:lnTo>
                        <a:lnTo>
                          <a:pt x="560" y="0"/>
                        </a:lnTo>
                        <a:lnTo>
                          <a:pt x="562" y="0"/>
                        </a:lnTo>
                        <a:lnTo>
                          <a:pt x="563" y="0"/>
                        </a:lnTo>
                        <a:lnTo>
                          <a:pt x="565" y="0"/>
                        </a:lnTo>
                        <a:lnTo>
                          <a:pt x="567" y="0"/>
                        </a:lnTo>
                        <a:lnTo>
                          <a:pt x="568" y="0"/>
                        </a:lnTo>
                        <a:lnTo>
                          <a:pt x="570" y="0"/>
                        </a:lnTo>
                        <a:lnTo>
                          <a:pt x="571" y="0"/>
                        </a:lnTo>
                        <a:lnTo>
                          <a:pt x="573" y="0"/>
                        </a:lnTo>
                        <a:lnTo>
                          <a:pt x="575" y="0"/>
                        </a:lnTo>
                        <a:lnTo>
                          <a:pt x="576" y="0"/>
                        </a:lnTo>
                        <a:lnTo>
                          <a:pt x="578" y="0"/>
                        </a:lnTo>
                        <a:lnTo>
                          <a:pt x="579" y="0"/>
                        </a:lnTo>
                        <a:lnTo>
                          <a:pt x="581" y="0"/>
                        </a:lnTo>
                        <a:lnTo>
                          <a:pt x="583" y="0"/>
                        </a:lnTo>
                        <a:lnTo>
                          <a:pt x="584" y="0"/>
                        </a:lnTo>
                        <a:lnTo>
                          <a:pt x="586" y="0"/>
                        </a:lnTo>
                        <a:lnTo>
                          <a:pt x="587" y="0"/>
                        </a:lnTo>
                        <a:lnTo>
                          <a:pt x="589" y="0"/>
                        </a:lnTo>
                        <a:lnTo>
                          <a:pt x="591" y="0"/>
                        </a:lnTo>
                        <a:lnTo>
                          <a:pt x="592" y="0"/>
                        </a:lnTo>
                        <a:lnTo>
                          <a:pt x="594" y="0"/>
                        </a:lnTo>
                        <a:lnTo>
                          <a:pt x="596" y="0"/>
                        </a:lnTo>
                        <a:lnTo>
                          <a:pt x="597" y="0"/>
                        </a:lnTo>
                        <a:lnTo>
                          <a:pt x="599" y="0"/>
                        </a:lnTo>
                        <a:lnTo>
                          <a:pt x="600" y="0"/>
                        </a:lnTo>
                        <a:lnTo>
                          <a:pt x="602" y="0"/>
                        </a:lnTo>
                        <a:lnTo>
                          <a:pt x="603" y="0"/>
                        </a:lnTo>
                        <a:lnTo>
                          <a:pt x="605" y="0"/>
                        </a:lnTo>
                        <a:lnTo>
                          <a:pt x="607" y="0"/>
                        </a:lnTo>
                        <a:lnTo>
                          <a:pt x="608" y="0"/>
                        </a:lnTo>
                        <a:lnTo>
                          <a:pt x="610" y="0"/>
                        </a:lnTo>
                        <a:lnTo>
                          <a:pt x="612" y="0"/>
                        </a:lnTo>
                        <a:lnTo>
                          <a:pt x="613" y="0"/>
                        </a:lnTo>
                        <a:lnTo>
                          <a:pt x="615" y="0"/>
                        </a:lnTo>
                        <a:lnTo>
                          <a:pt x="616" y="0"/>
                        </a:lnTo>
                        <a:lnTo>
                          <a:pt x="618" y="0"/>
                        </a:lnTo>
                        <a:lnTo>
                          <a:pt x="620" y="0"/>
                        </a:lnTo>
                        <a:lnTo>
                          <a:pt x="621" y="0"/>
                        </a:lnTo>
                        <a:lnTo>
                          <a:pt x="623" y="0"/>
                        </a:lnTo>
                        <a:lnTo>
                          <a:pt x="625" y="0"/>
                        </a:lnTo>
                        <a:lnTo>
                          <a:pt x="626" y="0"/>
                        </a:lnTo>
                        <a:lnTo>
                          <a:pt x="628" y="0"/>
                        </a:lnTo>
                        <a:lnTo>
                          <a:pt x="629" y="0"/>
                        </a:lnTo>
                        <a:lnTo>
                          <a:pt x="631" y="0"/>
                        </a:lnTo>
                        <a:lnTo>
                          <a:pt x="632" y="0"/>
                        </a:lnTo>
                        <a:lnTo>
                          <a:pt x="634" y="0"/>
                        </a:lnTo>
                        <a:lnTo>
                          <a:pt x="636" y="0"/>
                        </a:lnTo>
                        <a:lnTo>
                          <a:pt x="637" y="0"/>
                        </a:lnTo>
                        <a:lnTo>
                          <a:pt x="639" y="0"/>
                        </a:lnTo>
                        <a:lnTo>
                          <a:pt x="641" y="0"/>
                        </a:lnTo>
                        <a:lnTo>
                          <a:pt x="642" y="0"/>
                        </a:lnTo>
                        <a:lnTo>
                          <a:pt x="644" y="0"/>
                        </a:lnTo>
                        <a:lnTo>
                          <a:pt x="646" y="0"/>
                        </a:lnTo>
                        <a:lnTo>
                          <a:pt x="647" y="0"/>
                        </a:lnTo>
                        <a:lnTo>
                          <a:pt x="648" y="0"/>
                        </a:lnTo>
                        <a:lnTo>
                          <a:pt x="650" y="0"/>
                        </a:lnTo>
                        <a:lnTo>
                          <a:pt x="652" y="0"/>
                        </a:lnTo>
                        <a:lnTo>
                          <a:pt x="653" y="0"/>
                        </a:lnTo>
                        <a:lnTo>
                          <a:pt x="655" y="0"/>
                        </a:lnTo>
                        <a:lnTo>
                          <a:pt x="657" y="0"/>
                        </a:lnTo>
                        <a:lnTo>
                          <a:pt x="658" y="0"/>
                        </a:lnTo>
                        <a:lnTo>
                          <a:pt x="660" y="0"/>
                        </a:lnTo>
                        <a:lnTo>
                          <a:pt x="662" y="0"/>
                        </a:lnTo>
                        <a:lnTo>
                          <a:pt x="663" y="0"/>
                        </a:lnTo>
                        <a:lnTo>
                          <a:pt x="665" y="0"/>
                        </a:lnTo>
                        <a:lnTo>
                          <a:pt x="666" y="0"/>
                        </a:lnTo>
                        <a:lnTo>
                          <a:pt x="668" y="0"/>
                        </a:lnTo>
                        <a:lnTo>
                          <a:pt x="670" y="0"/>
                        </a:lnTo>
                        <a:lnTo>
                          <a:pt x="671" y="0"/>
                        </a:lnTo>
                        <a:lnTo>
                          <a:pt x="673" y="0"/>
                        </a:lnTo>
                        <a:lnTo>
                          <a:pt x="675" y="0"/>
                        </a:lnTo>
                        <a:lnTo>
                          <a:pt x="676" y="0"/>
                        </a:lnTo>
                        <a:lnTo>
                          <a:pt x="678" y="0"/>
                        </a:lnTo>
                        <a:lnTo>
                          <a:pt x="679" y="0"/>
                        </a:lnTo>
                        <a:lnTo>
                          <a:pt x="681" y="0"/>
                        </a:lnTo>
                        <a:lnTo>
                          <a:pt x="682" y="0"/>
                        </a:lnTo>
                        <a:lnTo>
                          <a:pt x="684" y="0"/>
                        </a:lnTo>
                        <a:lnTo>
                          <a:pt x="686" y="0"/>
                        </a:lnTo>
                        <a:lnTo>
                          <a:pt x="687" y="0"/>
                        </a:lnTo>
                        <a:lnTo>
                          <a:pt x="689" y="0"/>
                        </a:lnTo>
                        <a:lnTo>
                          <a:pt x="691" y="0"/>
                        </a:lnTo>
                        <a:lnTo>
                          <a:pt x="692" y="0"/>
                        </a:lnTo>
                        <a:lnTo>
                          <a:pt x="694" y="0"/>
                        </a:lnTo>
                        <a:lnTo>
                          <a:pt x="695" y="0"/>
                        </a:lnTo>
                        <a:lnTo>
                          <a:pt x="697" y="0"/>
                        </a:lnTo>
                        <a:lnTo>
                          <a:pt x="698" y="0"/>
                        </a:lnTo>
                        <a:lnTo>
                          <a:pt x="700" y="0"/>
                        </a:lnTo>
                        <a:lnTo>
                          <a:pt x="702" y="0"/>
                        </a:lnTo>
                        <a:lnTo>
                          <a:pt x="703" y="0"/>
                        </a:lnTo>
                        <a:lnTo>
                          <a:pt x="705" y="0"/>
                        </a:lnTo>
                        <a:lnTo>
                          <a:pt x="707" y="0"/>
                        </a:lnTo>
                        <a:lnTo>
                          <a:pt x="708" y="0"/>
                        </a:lnTo>
                        <a:lnTo>
                          <a:pt x="710" y="0"/>
                        </a:lnTo>
                        <a:lnTo>
                          <a:pt x="711" y="0"/>
                        </a:lnTo>
                        <a:lnTo>
                          <a:pt x="713" y="0"/>
                        </a:lnTo>
                        <a:lnTo>
                          <a:pt x="715" y="0"/>
                        </a:lnTo>
                        <a:lnTo>
                          <a:pt x="716" y="0"/>
                        </a:lnTo>
                        <a:lnTo>
                          <a:pt x="718" y="0"/>
                        </a:lnTo>
                        <a:lnTo>
                          <a:pt x="720" y="0"/>
                        </a:lnTo>
                        <a:lnTo>
                          <a:pt x="721" y="0"/>
                        </a:lnTo>
                        <a:lnTo>
                          <a:pt x="723" y="0"/>
                        </a:lnTo>
                        <a:lnTo>
                          <a:pt x="724" y="0"/>
                        </a:lnTo>
                        <a:lnTo>
                          <a:pt x="726" y="0"/>
                        </a:lnTo>
                        <a:lnTo>
                          <a:pt x="727" y="0"/>
                        </a:lnTo>
                        <a:lnTo>
                          <a:pt x="729" y="0"/>
                        </a:lnTo>
                        <a:lnTo>
                          <a:pt x="731" y="0"/>
                        </a:lnTo>
                        <a:lnTo>
                          <a:pt x="732" y="0"/>
                        </a:lnTo>
                        <a:lnTo>
                          <a:pt x="734" y="0"/>
                        </a:lnTo>
                        <a:lnTo>
                          <a:pt x="736" y="0"/>
                        </a:lnTo>
                        <a:lnTo>
                          <a:pt x="737" y="0"/>
                        </a:lnTo>
                        <a:lnTo>
                          <a:pt x="739" y="0"/>
                        </a:lnTo>
                        <a:lnTo>
                          <a:pt x="741" y="0"/>
                        </a:lnTo>
                        <a:lnTo>
                          <a:pt x="742" y="0"/>
                        </a:lnTo>
                        <a:lnTo>
                          <a:pt x="744" y="0"/>
                        </a:lnTo>
                        <a:lnTo>
                          <a:pt x="745" y="0"/>
                        </a:lnTo>
                        <a:lnTo>
                          <a:pt x="747" y="0"/>
                        </a:lnTo>
                        <a:lnTo>
                          <a:pt x="748" y="0"/>
                        </a:lnTo>
                        <a:lnTo>
                          <a:pt x="750" y="0"/>
                        </a:lnTo>
                        <a:lnTo>
                          <a:pt x="752" y="0"/>
                        </a:lnTo>
                        <a:lnTo>
                          <a:pt x="753" y="0"/>
                        </a:lnTo>
                        <a:lnTo>
                          <a:pt x="755" y="0"/>
                        </a:lnTo>
                        <a:lnTo>
                          <a:pt x="757" y="0"/>
                        </a:lnTo>
                        <a:lnTo>
                          <a:pt x="758" y="0"/>
                        </a:lnTo>
                        <a:lnTo>
                          <a:pt x="760" y="0"/>
                        </a:lnTo>
                        <a:lnTo>
                          <a:pt x="761" y="0"/>
                        </a:lnTo>
                        <a:lnTo>
                          <a:pt x="763" y="0"/>
                        </a:lnTo>
                        <a:lnTo>
                          <a:pt x="765" y="0"/>
                        </a:lnTo>
                        <a:lnTo>
                          <a:pt x="766" y="0"/>
                        </a:lnTo>
                        <a:lnTo>
                          <a:pt x="768" y="0"/>
                        </a:lnTo>
                        <a:lnTo>
                          <a:pt x="770" y="0"/>
                        </a:lnTo>
                        <a:lnTo>
                          <a:pt x="771" y="0"/>
                        </a:lnTo>
                        <a:lnTo>
                          <a:pt x="772" y="0"/>
                        </a:lnTo>
                        <a:lnTo>
                          <a:pt x="774" y="0"/>
                        </a:lnTo>
                        <a:lnTo>
                          <a:pt x="776" y="0"/>
                        </a:lnTo>
                        <a:lnTo>
                          <a:pt x="777" y="0"/>
                        </a:lnTo>
                        <a:lnTo>
                          <a:pt x="779" y="0"/>
                        </a:lnTo>
                        <a:lnTo>
                          <a:pt x="781" y="0"/>
                        </a:lnTo>
                        <a:lnTo>
                          <a:pt x="782" y="0"/>
                        </a:lnTo>
                        <a:lnTo>
                          <a:pt x="784" y="0"/>
                        </a:lnTo>
                        <a:lnTo>
                          <a:pt x="786" y="0"/>
                        </a:lnTo>
                        <a:lnTo>
                          <a:pt x="787" y="0"/>
                        </a:lnTo>
                        <a:lnTo>
                          <a:pt x="789" y="0"/>
                        </a:lnTo>
                        <a:lnTo>
                          <a:pt x="790" y="0"/>
                        </a:lnTo>
                        <a:lnTo>
                          <a:pt x="792" y="0"/>
                        </a:lnTo>
                        <a:lnTo>
                          <a:pt x="793" y="0"/>
                        </a:lnTo>
                        <a:lnTo>
                          <a:pt x="795" y="0"/>
                        </a:lnTo>
                        <a:lnTo>
                          <a:pt x="797" y="0"/>
                        </a:lnTo>
                        <a:lnTo>
                          <a:pt x="798" y="0"/>
                        </a:lnTo>
                        <a:lnTo>
                          <a:pt x="800" y="0"/>
                        </a:lnTo>
                        <a:lnTo>
                          <a:pt x="802" y="0"/>
                        </a:lnTo>
                        <a:lnTo>
                          <a:pt x="803" y="0"/>
                        </a:lnTo>
                        <a:lnTo>
                          <a:pt x="805" y="0"/>
                        </a:lnTo>
                        <a:lnTo>
                          <a:pt x="806" y="0"/>
                        </a:lnTo>
                        <a:lnTo>
                          <a:pt x="808" y="0"/>
                        </a:lnTo>
                        <a:lnTo>
                          <a:pt x="810" y="0"/>
                        </a:lnTo>
                        <a:lnTo>
                          <a:pt x="811" y="0"/>
                        </a:lnTo>
                        <a:lnTo>
                          <a:pt x="813" y="0"/>
                        </a:lnTo>
                        <a:lnTo>
                          <a:pt x="815" y="0"/>
                        </a:lnTo>
                        <a:lnTo>
                          <a:pt x="816" y="0"/>
                        </a:lnTo>
                        <a:lnTo>
                          <a:pt x="818" y="0"/>
                        </a:lnTo>
                        <a:lnTo>
                          <a:pt x="819" y="0"/>
                        </a:lnTo>
                        <a:lnTo>
                          <a:pt x="821" y="0"/>
                        </a:lnTo>
                        <a:lnTo>
                          <a:pt x="822" y="0"/>
                        </a:lnTo>
                        <a:lnTo>
                          <a:pt x="824" y="0"/>
                        </a:lnTo>
                        <a:lnTo>
                          <a:pt x="826" y="0"/>
                        </a:lnTo>
                        <a:lnTo>
                          <a:pt x="827" y="0"/>
                        </a:lnTo>
                        <a:lnTo>
                          <a:pt x="829" y="0"/>
                        </a:lnTo>
                        <a:lnTo>
                          <a:pt x="831" y="0"/>
                        </a:lnTo>
                        <a:lnTo>
                          <a:pt x="832" y="0"/>
                        </a:lnTo>
                        <a:lnTo>
                          <a:pt x="834" y="0"/>
                        </a:lnTo>
                        <a:lnTo>
                          <a:pt x="835" y="0"/>
                        </a:lnTo>
                        <a:lnTo>
                          <a:pt x="837" y="0"/>
                        </a:lnTo>
                        <a:lnTo>
                          <a:pt x="839" y="0"/>
                        </a:lnTo>
                        <a:lnTo>
                          <a:pt x="840" y="0"/>
                        </a:lnTo>
                        <a:lnTo>
                          <a:pt x="842" y="0"/>
                        </a:lnTo>
                        <a:lnTo>
                          <a:pt x="843" y="0"/>
                        </a:lnTo>
                        <a:lnTo>
                          <a:pt x="845" y="0"/>
                        </a:lnTo>
                        <a:lnTo>
                          <a:pt x="847" y="0"/>
                        </a:lnTo>
                        <a:lnTo>
                          <a:pt x="848" y="0"/>
                        </a:lnTo>
                        <a:lnTo>
                          <a:pt x="850" y="0"/>
                        </a:lnTo>
                        <a:lnTo>
                          <a:pt x="851" y="0"/>
                        </a:lnTo>
                        <a:lnTo>
                          <a:pt x="853" y="0"/>
                        </a:lnTo>
                        <a:lnTo>
                          <a:pt x="855" y="0"/>
                        </a:lnTo>
                        <a:lnTo>
                          <a:pt x="856" y="0"/>
                        </a:lnTo>
                        <a:lnTo>
                          <a:pt x="858" y="0"/>
                        </a:lnTo>
                        <a:lnTo>
                          <a:pt x="860" y="0"/>
                        </a:lnTo>
                        <a:lnTo>
                          <a:pt x="861" y="0"/>
                        </a:lnTo>
                        <a:lnTo>
                          <a:pt x="863" y="0"/>
                        </a:lnTo>
                        <a:lnTo>
                          <a:pt x="865" y="0"/>
                        </a:lnTo>
                        <a:lnTo>
                          <a:pt x="866" y="0"/>
                        </a:lnTo>
                        <a:lnTo>
                          <a:pt x="867" y="0"/>
                        </a:lnTo>
                        <a:lnTo>
                          <a:pt x="869" y="0"/>
                        </a:lnTo>
                        <a:lnTo>
                          <a:pt x="871" y="0"/>
                        </a:lnTo>
                        <a:lnTo>
                          <a:pt x="872" y="0"/>
                        </a:lnTo>
                        <a:lnTo>
                          <a:pt x="874" y="0"/>
                        </a:lnTo>
                        <a:lnTo>
                          <a:pt x="876" y="0"/>
                        </a:lnTo>
                        <a:lnTo>
                          <a:pt x="877" y="0"/>
                        </a:lnTo>
                        <a:lnTo>
                          <a:pt x="879" y="0"/>
                        </a:lnTo>
                        <a:lnTo>
                          <a:pt x="881" y="0"/>
                        </a:lnTo>
                        <a:lnTo>
                          <a:pt x="882" y="0"/>
                        </a:lnTo>
                        <a:lnTo>
                          <a:pt x="884" y="0"/>
                        </a:lnTo>
                        <a:lnTo>
                          <a:pt x="885" y="0"/>
                        </a:lnTo>
                        <a:lnTo>
                          <a:pt x="887" y="0"/>
                        </a:lnTo>
                        <a:lnTo>
                          <a:pt x="889" y="0"/>
                        </a:lnTo>
                        <a:lnTo>
                          <a:pt x="890" y="0"/>
                        </a:lnTo>
                        <a:lnTo>
                          <a:pt x="892" y="0"/>
                        </a:lnTo>
                        <a:lnTo>
                          <a:pt x="893" y="0"/>
                        </a:lnTo>
                        <a:lnTo>
                          <a:pt x="895" y="0"/>
                        </a:lnTo>
                        <a:lnTo>
                          <a:pt x="897" y="0"/>
                        </a:lnTo>
                        <a:lnTo>
                          <a:pt x="898" y="0"/>
                        </a:lnTo>
                        <a:lnTo>
                          <a:pt x="900" y="0"/>
                        </a:lnTo>
                        <a:lnTo>
                          <a:pt x="901" y="0"/>
                        </a:lnTo>
                        <a:lnTo>
                          <a:pt x="903" y="0"/>
                        </a:lnTo>
                        <a:lnTo>
                          <a:pt x="905" y="0"/>
                        </a:lnTo>
                        <a:lnTo>
                          <a:pt x="906" y="0"/>
                        </a:lnTo>
                        <a:lnTo>
                          <a:pt x="908" y="0"/>
                        </a:lnTo>
                        <a:lnTo>
                          <a:pt x="910" y="0"/>
                        </a:lnTo>
                        <a:lnTo>
                          <a:pt x="911" y="0"/>
                        </a:lnTo>
                        <a:lnTo>
                          <a:pt x="913" y="0"/>
                        </a:lnTo>
                        <a:lnTo>
                          <a:pt x="914" y="0"/>
                        </a:lnTo>
                        <a:lnTo>
                          <a:pt x="916" y="0"/>
                        </a:lnTo>
                        <a:lnTo>
                          <a:pt x="917" y="0"/>
                        </a:lnTo>
                        <a:lnTo>
                          <a:pt x="919" y="0"/>
                        </a:lnTo>
                        <a:lnTo>
                          <a:pt x="921" y="0"/>
                        </a:lnTo>
                        <a:lnTo>
                          <a:pt x="922" y="0"/>
                        </a:lnTo>
                        <a:lnTo>
                          <a:pt x="924" y="0"/>
                        </a:lnTo>
                        <a:lnTo>
                          <a:pt x="926" y="0"/>
                        </a:lnTo>
                        <a:lnTo>
                          <a:pt x="927" y="0"/>
                        </a:lnTo>
                        <a:lnTo>
                          <a:pt x="929" y="0"/>
                        </a:lnTo>
                        <a:lnTo>
                          <a:pt x="930" y="0"/>
                        </a:lnTo>
                        <a:lnTo>
                          <a:pt x="932" y="0"/>
                        </a:lnTo>
                        <a:lnTo>
                          <a:pt x="934" y="0"/>
                        </a:lnTo>
                        <a:lnTo>
                          <a:pt x="935" y="0"/>
                        </a:lnTo>
                        <a:lnTo>
                          <a:pt x="937" y="0"/>
                        </a:lnTo>
                        <a:lnTo>
                          <a:pt x="939" y="0"/>
                        </a:lnTo>
                        <a:lnTo>
                          <a:pt x="940" y="0"/>
                        </a:lnTo>
                        <a:lnTo>
                          <a:pt x="942" y="0"/>
                        </a:lnTo>
                        <a:lnTo>
                          <a:pt x="943" y="0"/>
                        </a:lnTo>
                        <a:lnTo>
                          <a:pt x="945" y="0"/>
                        </a:lnTo>
                        <a:lnTo>
                          <a:pt x="946" y="0"/>
                        </a:lnTo>
                        <a:lnTo>
                          <a:pt x="948" y="0"/>
                        </a:lnTo>
                        <a:lnTo>
                          <a:pt x="950" y="0"/>
                        </a:lnTo>
                        <a:lnTo>
                          <a:pt x="951" y="0"/>
                        </a:lnTo>
                        <a:lnTo>
                          <a:pt x="953" y="0"/>
                        </a:lnTo>
                        <a:lnTo>
                          <a:pt x="955" y="0"/>
                        </a:lnTo>
                        <a:lnTo>
                          <a:pt x="956" y="0"/>
                        </a:lnTo>
                        <a:lnTo>
                          <a:pt x="958" y="0"/>
                        </a:lnTo>
                        <a:lnTo>
                          <a:pt x="960" y="0"/>
                        </a:lnTo>
                        <a:lnTo>
                          <a:pt x="961" y="0"/>
                        </a:lnTo>
                        <a:lnTo>
                          <a:pt x="962" y="0"/>
                        </a:lnTo>
                        <a:lnTo>
                          <a:pt x="964" y="0"/>
                        </a:lnTo>
                        <a:lnTo>
                          <a:pt x="966" y="0"/>
                        </a:lnTo>
                        <a:lnTo>
                          <a:pt x="967" y="0"/>
                        </a:lnTo>
                        <a:lnTo>
                          <a:pt x="969" y="0"/>
                        </a:lnTo>
                        <a:lnTo>
                          <a:pt x="971" y="0"/>
                        </a:lnTo>
                        <a:lnTo>
                          <a:pt x="972" y="0"/>
                        </a:lnTo>
                        <a:lnTo>
                          <a:pt x="974" y="0"/>
                        </a:lnTo>
                        <a:lnTo>
                          <a:pt x="976" y="0"/>
                        </a:lnTo>
                        <a:lnTo>
                          <a:pt x="977" y="0"/>
                        </a:lnTo>
                        <a:lnTo>
                          <a:pt x="979" y="0"/>
                        </a:lnTo>
                        <a:lnTo>
                          <a:pt x="980" y="0"/>
                        </a:lnTo>
                        <a:lnTo>
                          <a:pt x="982" y="0"/>
                        </a:lnTo>
                        <a:lnTo>
                          <a:pt x="984" y="0"/>
                        </a:lnTo>
                        <a:lnTo>
                          <a:pt x="985" y="0"/>
                        </a:lnTo>
                        <a:lnTo>
                          <a:pt x="987" y="0"/>
                        </a:lnTo>
                        <a:lnTo>
                          <a:pt x="989" y="0"/>
                        </a:lnTo>
                        <a:lnTo>
                          <a:pt x="990" y="0"/>
                        </a:lnTo>
                        <a:lnTo>
                          <a:pt x="991" y="0"/>
                        </a:lnTo>
                        <a:lnTo>
                          <a:pt x="993" y="0"/>
                        </a:lnTo>
                        <a:lnTo>
                          <a:pt x="995" y="0"/>
                        </a:lnTo>
                        <a:lnTo>
                          <a:pt x="996" y="0"/>
                        </a:lnTo>
                        <a:lnTo>
                          <a:pt x="998" y="0"/>
                        </a:lnTo>
                        <a:lnTo>
                          <a:pt x="1000" y="0"/>
                        </a:lnTo>
                        <a:lnTo>
                          <a:pt x="1001" y="0"/>
                        </a:lnTo>
                        <a:lnTo>
                          <a:pt x="1003" y="0"/>
                        </a:lnTo>
                        <a:lnTo>
                          <a:pt x="1005" y="0"/>
                        </a:lnTo>
                        <a:lnTo>
                          <a:pt x="1006" y="0"/>
                        </a:lnTo>
                        <a:lnTo>
                          <a:pt x="1008" y="0"/>
                        </a:lnTo>
                        <a:lnTo>
                          <a:pt x="1009" y="0"/>
                        </a:lnTo>
                        <a:lnTo>
                          <a:pt x="1011" y="0"/>
                        </a:lnTo>
                        <a:lnTo>
                          <a:pt x="1012" y="0"/>
                        </a:lnTo>
                        <a:lnTo>
                          <a:pt x="1014" y="0"/>
                        </a:lnTo>
                        <a:lnTo>
                          <a:pt x="1016" y="0"/>
                        </a:lnTo>
                        <a:lnTo>
                          <a:pt x="1017" y="0"/>
                        </a:lnTo>
                        <a:lnTo>
                          <a:pt x="1019" y="0"/>
                        </a:lnTo>
                        <a:lnTo>
                          <a:pt x="1021" y="0"/>
                        </a:lnTo>
                        <a:lnTo>
                          <a:pt x="1022" y="0"/>
                        </a:lnTo>
                        <a:lnTo>
                          <a:pt x="1024" y="0"/>
                        </a:lnTo>
                        <a:lnTo>
                          <a:pt x="1025" y="0"/>
                        </a:lnTo>
                        <a:lnTo>
                          <a:pt x="1027" y="0"/>
                        </a:lnTo>
                        <a:lnTo>
                          <a:pt x="1029" y="0"/>
                        </a:lnTo>
                        <a:lnTo>
                          <a:pt x="1030" y="0"/>
                        </a:lnTo>
                        <a:lnTo>
                          <a:pt x="1032" y="0"/>
                        </a:lnTo>
                        <a:lnTo>
                          <a:pt x="1034" y="0"/>
                        </a:lnTo>
                        <a:lnTo>
                          <a:pt x="1035" y="0"/>
                        </a:lnTo>
                        <a:lnTo>
                          <a:pt x="1037" y="0"/>
                        </a:lnTo>
                        <a:lnTo>
                          <a:pt x="1038" y="0"/>
                        </a:lnTo>
                        <a:lnTo>
                          <a:pt x="1040" y="0"/>
                        </a:lnTo>
                        <a:lnTo>
                          <a:pt x="1041" y="0"/>
                        </a:lnTo>
                        <a:lnTo>
                          <a:pt x="1043" y="0"/>
                        </a:lnTo>
                        <a:lnTo>
                          <a:pt x="1045" y="0"/>
                        </a:lnTo>
                        <a:lnTo>
                          <a:pt x="1046" y="0"/>
                        </a:lnTo>
                        <a:lnTo>
                          <a:pt x="1048" y="0"/>
                        </a:lnTo>
                        <a:lnTo>
                          <a:pt x="1050" y="0"/>
                        </a:lnTo>
                        <a:lnTo>
                          <a:pt x="1051" y="0"/>
                        </a:lnTo>
                        <a:lnTo>
                          <a:pt x="1053" y="0"/>
                        </a:lnTo>
                        <a:lnTo>
                          <a:pt x="1054" y="0"/>
                        </a:lnTo>
                        <a:lnTo>
                          <a:pt x="1056" y="0"/>
                        </a:lnTo>
                        <a:lnTo>
                          <a:pt x="1057" y="0"/>
                        </a:lnTo>
                        <a:lnTo>
                          <a:pt x="1059" y="0"/>
                        </a:lnTo>
                        <a:lnTo>
                          <a:pt x="1061" y="0"/>
                        </a:lnTo>
                        <a:lnTo>
                          <a:pt x="1062" y="0"/>
                        </a:lnTo>
                        <a:lnTo>
                          <a:pt x="1064" y="0"/>
                        </a:lnTo>
                        <a:lnTo>
                          <a:pt x="1066" y="0"/>
                        </a:lnTo>
                        <a:lnTo>
                          <a:pt x="1067" y="0"/>
                        </a:lnTo>
                        <a:lnTo>
                          <a:pt x="1069" y="0"/>
                        </a:lnTo>
                        <a:lnTo>
                          <a:pt x="1070" y="0"/>
                        </a:lnTo>
                        <a:lnTo>
                          <a:pt x="1072" y="0"/>
                        </a:lnTo>
                        <a:lnTo>
                          <a:pt x="1074" y="0"/>
                        </a:lnTo>
                        <a:lnTo>
                          <a:pt x="1075" y="0"/>
                        </a:lnTo>
                        <a:lnTo>
                          <a:pt x="1077" y="0"/>
                        </a:lnTo>
                        <a:lnTo>
                          <a:pt x="1079" y="0"/>
                        </a:lnTo>
                        <a:lnTo>
                          <a:pt x="1080" y="0"/>
                        </a:lnTo>
                        <a:lnTo>
                          <a:pt x="1082" y="0"/>
                        </a:lnTo>
                        <a:lnTo>
                          <a:pt x="1084" y="0"/>
                        </a:lnTo>
                        <a:lnTo>
                          <a:pt x="1085" y="0"/>
                        </a:lnTo>
                        <a:lnTo>
                          <a:pt x="1086" y="0"/>
                        </a:lnTo>
                        <a:lnTo>
                          <a:pt x="1088" y="0"/>
                        </a:lnTo>
                        <a:lnTo>
                          <a:pt x="1090" y="0"/>
                        </a:lnTo>
                        <a:lnTo>
                          <a:pt x="1091" y="0"/>
                        </a:lnTo>
                        <a:lnTo>
                          <a:pt x="1093" y="0"/>
                        </a:lnTo>
                        <a:lnTo>
                          <a:pt x="1095" y="0"/>
                        </a:lnTo>
                        <a:lnTo>
                          <a:pt x="1096" y="0"/>
                        </a:lnTo>
                        <a:lnTo>
                          <a:pt x="1098" y="0"/>
                        </a:lnTo>
                        <a:lnTo>
                          <a:pt x="1100" y="0"/>
                        </a:lnTo>
                        <a:lnTo>
                          <a:pt x="1101" y="0"/>
                        </a:lnTo>
                        <a:lnTo>
                          <a:pt x="1103" y="0"/>
                        </a:lnTo>
                        <a:lnTo>
                          <a:pt x="1104" y="0"/>
                        </a:lnTo>
                        <a:lnTo>
                          <a:pt x="1106" y="0"/>
                        </a:lnTo>
                        <a:lnTo>
                          <a:pt x="1107" y="0"/>
                        </a:lnTo>
                        <a:lnTo>
                          <a:pt x="1109" y="0"/>
                        </a:lnTo>
                        <a:lnTo>
                          <a:pt x="1111" y="0"/>
                        </a:lnTo>
                        <a:lnTo>
                          <a:pt x="1112" y="0"/>
                        </a:lnTo>
                        <a:lnTo>
                          <a:pt x="1114" y="0"/>
                        </a:lnTo>
                        <a:lnTo>
                          <a:pt x="1116" y="0"/>
                        </a:lnTo>
                        <a:lnTo>
                          <a:pt x="1117" y="0"/>
                        </a:lnTo>
                        <a:lnTo>
                          <a:pt x="1119" y="0"/>
                        </a:lnTo>
                        <a:lnTo>
                          <a:pt x="1120" y="0"/>
                        </a:lnTo>
                        <a:lnTo>
                          <a:pt x="1122" y="0"/>
                        </a:lnTo>
                        <a:lnTo>
                          <a:pt x="1124" y="0"/>
                        </a:lnTo>
                        <a:lnTo>
                          <a:pt x="1125" y="0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2" name="Freeform 259">
                    <a:extLst>
                      <a:ext uri="{FF2B5EF4-FFF2-40B4-BE49-F238E27FC236}">
                        <a16:creationId xmlns:a16="http://schemas.microsoft.com/office/drawing/2014/main" id="{97371B5A-4C01-C82E-F05F-CF79E58C69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74" y="4146"/>
                    <a:ext cx="483" cy="77"/>
                  </a:xfrm>
                  <a:custGeom>
                    <a:avLst/>
                    <a:gdLst>
                      <a:gd name="T0" fmla="*/ 7 w 483"/>
                      <a:gd name="T1" fmla="*/ 77 h 77"/>
                      <a:gd name="T2" fmla="*/ 15 w 483"/>
                      <a:gd name="T3" fmla="*/ 77 h 77"/>
                      <a:gd name="T4" fmla="*/ 23 w 483"/>
                      <a:gd name="T5" fmla="*/ 77 h 77"/>
                      <a:gd name="T6" fmla="*/ 31 w 483"/>
                      <a:gd name="T7" fmla="*/ 77 h 77"/>
                      <a:gd name="T8" fmla="*/ 39 w 483"/>
                      <a:gd name="T9" fmla="*/ 77 h 77"/>
                      <a:gd name="T10" fmla="*/ 47 w 483"/>
                      <a:gd name="T11" fmla="*/ 77 h 77"/>
                      <a:gd name="T12" fmla="*/ 55 w 483"/>
                      <a:gd name="T13" fmla="*/ 77 h 77"/>
                      <a:gd name="T14" fmla="*/ 63 w 483"/>
                      <a:gd name="T15" fmla="*/ 77 h 77"/>
                      <a:gd name="T16" fmla="*/ 71 w 483"/>
                      <a:gd name="T17" fmla="*/ 77 h 77"/>
                      <a:gd name="T18" fmla="*/ 79 w 483"/>
                      <a:gd name="T19" fmla="*/ 77 h 77"/>
                      <a:gd name="T20" fmla="*/ 87 w 483"/>
                      <a:gd name="T21" fmla="*/ 77 h 77"/>
                      <a:gd name="T22" fmla="*/ 95 w 483"/>
                      <a:gd name="T23" fmla="*/ 77 h 77"/>
                      <a:gd name="T24" fmla="*/ 103 w 483"/>
                      <a:gd name="T25" fmla="*/ 77 h 77"/>
                      <a:gd name="T26" fmla="*/ 111 w 483"/>
                      <a:gd name="T27" fmla="*/ 77 h 77"/>
                      <a:gd name="T28" fmla="*/ 119 w 483"/>
                      <a:gd name="T29" fmla="*/ 77 h 77"/>
                      <a:gd name="T30" fmla="*/ 128 w 483"/>
                      <a:gd name="T31" fmla="*/ 77 h 77"/>
                      <a:gd name="T32" fmla="*/ 135 w 483"/>
                      <a:gd name="T33" fmla="*/ 77 h 77"/>
                      <a:gd name="T34" fmla="*/ 144 w 483"/>
                      <a:gd name="T35" fmla="*/ 77 h 77"/>
                      <a:gd name="T36" fmla="*/ 151 w 483"/>
                      <a:gd name="T37" fmla="*/ 77 h 77"/>
                      <a:gd name="T38" fmla="*/ 160 w 483"/>
                      <a:gd name="T39" fmla="*/ 77 h 77"/>
                      <a:gd name="T40" fmla="*/ 168 w 483"/>
                      <a:gd name="T41" fmla="*/ 77 h 77"/>
                      <a:gd name="T42" fmla="*/ 176 w 483"/>
                      <a:gd name="T43" fmla="*/ 77 h 77"/>
                      <a:gd name="T44" fmla="*/ 184 w 483"/>
                      <a:gd name="T45" fmla="*/ 77 h 77"/>
                      <a:gd name="T46" fmla="*/ 192 w 483"/>
                      <a:gd name="T47" fmla="*/ 77 h 77"/>
                      <a:gd name="T48" fmla="*/ 200 w 483"/>
                      <a:gd name="T49" fmla="*/ 77 h 77"/>
                      <a:gd name="T50" fmla="*/ 208 w 483"/>
                      <a:gd name="T51" fmla="*/ 77 h 77"/>
                      <a:gd name="T52" fmla="*/ 216 w 483"/>
                      <a:gd name="T53" fmla="*/ 77 h 77"/>
                      <a:gd name="T54" fmla="*/ 224 w 483"/>
                      <a:gd name="T55" fmla="*/ 77 h 77"/>
                      <a:gd name="T56" fmla="*/ 232 w 483"/>
                      <a:gd name="T57" fmla="*/ 77 h 77"/>
                      <a:gd name="T58" fmla="*/ 240 w 483"/>
                      <a:gd name="T59" fmla="*/ 76 h 77"/>
                      <a:gd name="T60" fmla="*/ 248 w 483"/>
                      <a:gd name="T61" fmla="*/ 75 h 77"/>
                      <a:gd name="T62" fmla="*/ 256 w 483"/>
                      <a:gd name="T63" fmla="*/ 74 h 77"/>
                      <a:gd name="T64" fmla="*/ 264 w 483"/>
                      <a:gd name="T65" fmla="*/ 72 h 77"/>
                      <a:gd name="T66" fmla="*/ 273 w 483"/>
                      <a:gd name="T67" fmla="*/ 70 h 77"/>
                      <a:gd name="T68" fmla="*/ 280 w 483"/>
                      <a:gd name="T69" fmla="*/ 66 h 77"/>
                      <a:gd name="T70" fmla="*/ 289 w 483"/>
                      <a:gd name="T71" fmla="*/ 62 h 77"/>
                      <a:gd name="T72" fmla="*/ 296 w 483"/>
                      <a:gd name="T73" fmla="*/ 57 h 77"/>
                      <a:gd name="T74" fmla="*/ 305 w 483"/>
                      <a:gd name="T75" fmla="*/ 51 h 77"/>
                      <a:gd name="T76" fmla="*/ 313 w 483"/>
                      <a:gd name="T77" fmla="*/ 44 h 77"/>
                      <a:gd name="T78" fmla="*/ 321 w 483"/>
                      <a:gd name="T79" fmla="*/ 37 h 77"/>
                      <a:gd name="T80" fmla="*/ 329 w 483"/>
                      <a:gd name="T81" fmla="*/ 29 h 77"/>
                      <a:gd name="T82" fmla="*/ 337 w 483"/>
                      <a:gd name="T83" fmla="*/ 21 h 77"/>
                      <a:gd name="T84" fmla="*/ 345 w 483"/>
                      <a:gd name="T85" fmla="*/ 14 h 77"/>
                      <a:gd name="T86" fmla="*/ 353 w 483"/>
                      <a:gd name="T87" fmla="*/ 8 h 77"/>
                      <a:gd name="T88" fmla="*/ 361 w 483"/>
                      <a:gd name="T89" fmla="*/ 3 h 77"/>
                      <a:gd name="T90" fmla="*/ 369 w 483"/>
                      <a:gd name="T91" fmla="*/ 0 h 77"/>
                      <a:gd name="T92" fmla="*/ 377 w 483"/>
                      <a:gd name="T93" fmla="*/ 0 h 77"/>
                      <a:gd name="T94" fmla="*/ 385 w 483"/>
                      <a:gd name="T95" fmla="*/ 1 h 77"/>
                      <a:gd name="T96" fmla="*/ 393 w 483"/>
                      <a:gd name="T97" fmla="*/ 4 h 77"/>
                      <a:gd name="T98" fmla="*/ 401 w 483"/>
                      <a:gd name="T99" fmla="*/ 10 h 77"/>
                      <a:gd name="T100" fmla="*/ 409 w 483"/>
                      <a:gd name="T101" fmla="*/ 16 h 77"/>
                      <a:gd name="T102" fmla="*/ 417 w 483"/>
                      <a:gd name="T103" fmla="*/ 24 h 77"/>
                      <a:gd name="T104" fmla="*/ 425 w 483"/>
                      <a:gd name="T105" fmla="*/ 31 h 77"/>
                      <a:gd name="T106" fmla="*/ 433 w 483"/>
                      <a:gd name="T107" fmla="*/ 39 h 77"/>
                      <a:gd name="T108" fmla="*/ 442 w 483"/>
                      <a:gd name="T109" fmla="*/ 46 h 77"/>
                      <a:gd name="T110" fmla="*/ 449 w 483"/>
                      <a:gd name="T111" fmla="*/ 53 h 77"/>
                      <a:gd name="T112" fmla="*/ 458 w 483"/>
                      <a:gd name="T113" fmla="*/ 59 h 77"/>
                      <a:gd name="T114" fmla="*/ 465 w 483"/>
                      <a:gd name="T115" fmla="*/ 63 h 77"/>
                      <a:gd name="T116" fmla="*/ 474 w 483"/>
                      <a:gd name="T117" fmla="*/ 67 h 77"/>
                      <a:gd name="T118" fmla="*/ 482 w 483"/>
                      <a:gd name="T119" fmla="*/ 70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83" h="77">
                        <a:moveTo>
                          <a:pt x="0" y="77"/>
                        </a:moveTo>
                        <a:lnTo>
                          <a:pt x="2" y="77"/>
                        </a:lnTo>
                        <a:lnTo>
                          <a:pt x="4" y="77"/>
                        </a:lnTo>
                        <a:lnTo>
                          <a:pt x="5" y="77"/>
                        </a:lnTo>
                        <a:lnTo>
                          <a:pt x="7" y="77"/>
                        </a:lnTo>
                        <a:lnTo>
                          <a:pt x="8" y="77"/>
                        </a:lnTo>
                        <a:lnTo>
                          <a:pt x="10" y="77"/>
                        </a:lnTo>
                        <a:lnTo>
                          <a:pt x="11" y="77"/>
                        </a:lnTo>
                        <a:lnTo>
                          <a:pt x="13" y="77"/>
                        </a:lnTo>
                        <a:lnTo>
                          <a:pt x="15" y="77"/>
                        </a:lnTo>
                        <a:lnTo>
                          <a:pt x="16" y="77"/>
                        </a:lnTo>
                        <a:lnTo>
                          <a:pt x="18" y="77"/>
                        </a:lnTo>
                        <a:lnTo>
                          <a:pt x="20" y="77"/>
                        </a:lnTo>
                        <a:lnTo>
                          <a:pt x="21" y="77"/>
                        </a:lnTo>
                        <a:lnTo>
                          <a:pt x="23" y="77"/>
                        </a:lnTo>
                        <a:lnTo>
                          <a:pt x="24" y="77"/>
                        </a:lnTo>
                        <a:lnTo>
                          <a:pt x="26" y="77"/>
                        </a:lnTo>
                        <a:lnTo>
                          <a:pt x="28" y="77"/>
                        </a:lnTo>
                        <a:lnTo>
                          <a:pt x="29" y="77"/>
                        </a:lnTo>
                        <a:lnTo>
                          <a:pt x="31" y="77"/>
                        </a:lnTo>
                        <a:lnTo>
                          <a:pt x="32" y="77"/>
                        </a:lnTo>
                        <a:lnTo>
                          <a:pt x="34" y="77"/>
                        </a:lnTo>
                        <a:lnTo>
                          <a:pt x="36" y="77"/>
                        </a:lnTo>
                        <a:lnTo>
                          <a:pt x="37" y="77"/>
                        </a:lnTo>
                        <a:lnTo>
                          <a:pt x="39" y="77"/>
                        </a:lnTo>
                        <a:lnTo>
                          <a:pt x="40" y="77"/>
                        </a:lnTo>
                        <a:lnTo>
                          <a:pt x="42" y="77"/>
                        </a:lnTo>
                        <a:lnTo>
                          <a:pt x="44" y="77"/>
                        </a:lnTo>
                        <a:lnTo>
                          <a:pt x="45" y="77"/>
                        </a:lnTo>
                        <a:lnTo>
                          <a:pt x="47" y="77"/>
                        </a:lnTo>
                        <a:lnTo>
                          <a:pt x="49" y="77"/>
                        </a:lnTo>
                        <a:lnTo>
                          <a:pt x="50" y="77"/>
                        </a:lnTo>
                        <a:lnTo>
                          <a:pt x="52" y="77"/>
                        </a:lnTo>
                        <a:lnTo>
                          <a:pt x="54" y="77"/>
                        </a:lnTo>
                        <a:lnTo>
                          <a:pt x="55" y="77"/>
                        </a:lnTo>
                        <a:lnTo>
                          <a:pt x="56" y="77"/>
                        </a:lnTo>
                        <a:lnTo>
                          <a:pt x="58" y="77"/>
                        </a:lnTo>
                        <a:lnTo>
                          <a:pt x="60" y="77"/>
                        </a:lnTo>
                        <a:lnTo>
                          <a:pt x="61" y="77"/>
                        </a:lnTo>
                        <a:lnTo>
                          <a:pt x="63" y="77"/>
                        </a:lnTo>
                        <a:lnTo>
                          <a:pt x="65" y="77"/>
                        </a:lnTo>
                        <a:lnTo>
                          <a:pt x="66" y="77"/>
                        </a:lnTo>
                        <a:lnTo>
                          <a:pt x="68" y="77"/>
                        </a:lnTo>
                        <a:lnTo>
                          <a:pt x="70" y="77"/>
                        </a:lnTo>
                        <a:lnTo>
                          <a:pt x="71" y="77"/>
                        </a:lnTo>
                        <a:lnTo>
                          <a:pt x="73" y="77"/>
                        </a:lnTo>
                        <a:lnTo>
                          <a:pt x="74" y="77"/>
                        </a:lnTo>
                        <a:lnTo>
                          <a:pt x="76" y="77"/>
                        </a:lnTo>
                        <a:lnTo>
                          <a:pt x="78" y="77"/>
                        </a:lnTo>
                        <a:lnTo>
                          <a:pt x="79" y="77"/>
                        </a:lnTo>
                        <a:lnTo>
                          <a:pt x="81" y="77"/>
                        </a:lnTo>
                        <a:lnTo>
                          <a:pt x="82" y="77"/>
                        </a:lnTo>
                        <a:lnTo>
                          <a:pt x="84" y="77"/>
                        </a:lnTo>
                        <a:lnTo>
                          <a:pt x="86" y="77"/>
                        </a:lnTo>
                        <a:lnTo>
                          <a:pt x="87" y="77"/>
                        </a:lnTo>
                        <a:lnTo>
                          <a:pt x="89" y="77"/>
                        </a:lnTo>
                        <a:lnTo>
                          <a:pt x="90" y="77"/>
                        </a:lnTo>
                        <a:lnTo>
                          <a:pt x="92" y="77"/>
                        </a:lnTo>
                        <a:lnTo>
                          <a:pt x="94" y="77"/>
                        </a:lnTo>
                        <a:lnTo>
                          <a:pt x="95" y="77"/>
                        </a:lnTo>
                        <a:lnTo>
                          <a:pt x="97" y="77"/>
                        </a:lnTo>
                        <a:lnTo>
                          <a:pt x="99" y="77"/>
                        </a:lnTo>
                        <a:lnTo>
                          <a:pt x="100" y="77"/>
                        </a:lnTo>
                        <a:lnTo>
                          <a:pt x="101" y="77"/>
                        </a:lnTo>
                        <a:lnTo>
                          <a:pt x="103" y="77"/>
                        </a:lnTo>
                        <a:lnTo>
                          <a:pt x="105" y="77"/>
                        </a:lnTo>
                        <a:lnTo>
                          <a:pt x="106" y="77"/>
                        </a:lnTo>
                        <a:lnTo>
                          <a:pt x="108" y="77"/>
                        </a:lnTo>
                        <a:lnTo>
                          <a:pt x="110" y="77"/>
                        </a:lnTo>
                        <a:lnTo>
                          <a:pt x="111" y="77"/>
                        </a:lnTo>
                        <a:lnTo>
                          <a:pt x="113" y="77"/>
                        </a:lnTo>
                        <a:lnTo>
                          <a:pt x="115" y="77"/>
                        </a:lnTo>
                        <a:lnTo>
                          <a:pt x="116" y="77"/>
                        </a:lnTo>
                        <a:lnTo>
                          <a:pt x="118" y="77"/>
                        </a:lnTo>
                        <a:lnTo>
                          <a:pt x="119" y="77"/>
                        </a:lnTo>
                        <a:lnTo>
                          <a:pt x="121" y="77"/>
                        </a:lnTo>
                        <a:lnTo>
                          <a:pt x="123" y="77"/>
                        </a:lnTo>
                        <a:lnTo>
                          <a:pt x="124" y="77"/>
                        </a:lnTo>
                        <a:lnTo>
                          <a:pt x="126" y="77"/>
                        </a:lnTo>
                        <a:lnTo>
                          <a:pt x="128" y="77"/>
                        </a:lnTo>
                        <a:lnTo>
                          <a:pt x="129" y="77"/>
                        </a:lnTo>
                        <a:lnTo>
                          <a:pt x="131" y="77"/>
                        </a:lnTo>
                        <a:lnTo>
                          <a:pt x="132" y="77"/>
                        </a:lnTo>
                        <a:lnTo>
                          <a:pt x="134" y="77"/>
                        </a:lnTo>
                        <a:lnTo>
                          <a:pt x="135" y="77"/>
                        </a:lnTo>
                        <a:lnTo>
                          <a:pt x="137" y="77"/>
                        </a:lnTo>
                        <a:lnTo>
                          <a:pt x="139" y="77"/>
                        </a:lnTo>
                        <a:lnTo>
                          <a:pt x="140" y="77"/>
                        </a:lnTo>
                        <a:lnTo>
                          <a:pt x="142" y="77"/>
                        </a:lnTo>
                        <a:lnTo>
                          <a:pt x="144" y="77"/>
                        </a:lnTo>
                        <a:lnTo>
                          <a:pt x="145" y="77"/>
                        </a:lnTo>
                        <a:lnTo>
                          <a:pt x="147" y="77"/>
                        </a:lnTo>
                        <a:lnTo>
                          <a:pt x="149" y="77"/>
                        </a:lnTo>
                        <a:lnTo>
                          <a:pt x="150" y="77"/>
                        </a:lnTo>
                        <a:lnTo>
                          <a:pt x="151" y="77"/>
                        </a:lnTo>
                        <a:lnTo>
                          <a:pt x="153" y="77"/>
                        </a:lnTo>
                        <a:lnTo>
                          <a:pt x="155" y="77"/>
                        </a:lnTo>
                        <a:lnTo>
                          <a:pt x="156" y="77"/>
                        </a:lnTo>
                        <a:lnTo>
                          <a:pt x="158" y="77"/>
                        </a:lnTo>
                        <a:lnTo>
                          <a:pt x="160" y="77"/>
                        </a:lnTo>
                        <a:lnTo>
                          <a:pt x="161" y="77"/>
                        </a:lnTo>
                        <a:lnTo>
                          <a:pt x="163" y="77"/>
                        </a:lnTo>
                        <a:lnTo>
                          <a:pt x="164" y="77"/>
                        </a:lnTo>
                        <a:lnTo>
                          <a:pt x="166" y="77"/>
                        </a:lnTo>
                        <a:lnTo>
                          <a:pt x="168" y="77"/>
                        </a:lnTo>
                        <a:lnTo>
                          <a:pt x="169" y="77"/>
                        </a:lnTo>
                        <a:lnTo>
                          <a:pt x="171" y="77"/>
                        </a:lnTo>
                        <a:lnTo>
                          <a:pt x="173" y="77"/>
                        </a:lnTo>
                        <a:lnTo>
                          <a:pt x="174" y="77"/>
                        </a:lnTo>
                        <a:lnTo>
                          <a:pt x="176" y="77"/>
                        </a:lnTo>
                        <a:lnTo>
                          <a:pt x="177" y="77"/>
                        </a:lnTo>
                        <a:lnTo>
                          <a:pt x="179" y="77"/>
                        </a:lnTo>
                        <a:lnTo>
                          <a:pt x="180" y="77"/>
                        </a:lnTo>
                        <a:lnTo>
                          <a:pt x="182" y="77"/>
                        </a:lnTo>
                        <a:lnTo>
                          <a:pt x="184" y="77"/>
                        </a:lnTo>
                        <a:lnTo>
                          <a:pt x="185" y="77"/>
                        </a:lnTo>
                        <a:lnTo>
                          <a:pt x="187" y="77"/>
                        </a:lnTo>
                        <a:lnTo>
                          <a:pt x="189" y="77"/>
                        </a:lnTo>
                        <a:lnTo>
                          <a:pt x="190" y="77"/>
                        </a:lnTo>
                        <a:lnTo>
                          <a:pt x="192" y="77"/>
                        </a:lnTo>
                        <a:lnTo>
                          <a:pt x="194" y="77"/>
                        </a:lnTo>
                        <a:lnTo>
                          <a:pt x="195" y="77"/>
                        </a:lnTo>
                        <a:lnTo>
                          <a:pt x="197" y="77"/>
                        </a:lnTo>
                        <a:lnTo>
                          <a:pt x="198" y="77"/>
                        </a:lnTo>
                        <a:lnTo>
                          <a:pt x="200" y="77"/>
                        </a:lnTo>
                        <a:lnTo>
                          <a:pt x="201" y="77"/>
                        </a:lnTo>
                        <a:lnTo>
                          <a:pt x="203" y="77"/>
                        </a:lnTo>
                        <a:lnTo>
                          <a:pt x="205" y="77"/>
                        </a:lnTo>
                        <a:lnTo>
                          <a:pt x="206" y="77"/>
                        </a:lnTo>
                        <a:lnTo>
                          <a:pt x="208" y="77"/>
                        </a:lnTo>
                        <a:lnTo>
                          <a:pt x="210" y="77"/>
                        </a:lnTo>
                        <a:lnTo>
                          <a:pt x="211" y="77"/>
                        </a:lnTo>
                        <a:lnTo>
                          <a:pt x="213" y="77"/>
                        </a:lnTo>
                        <a:lnTo>
                          <a:pt x="214" y="77"/>
                        </a:lnTo>
                        <a:lnTo>
                          <a:pt x="216" y="77"/>
                        </a:lnTo>
                        <a:lnTo>
                          <a:pt x="218" y="77"/>
                        </a:lnTo>
                        <a:lnTo>
                          <a:pt x="219" y="77"/>
                        </a:lnTo>
                        <a:lnTo>
                          <a:pt x="221" y="77"/>
                        </a:lnTo>
                        <a:lnTo>
                          <a:pt x="223" y="77"/>
                        </a:lnTo>
                        <a:lnTo>
                          <a:pt x="224" y="77"/>
                        </a:lnTo>
                        <a:lnTo>
                          <a:pt x="226" y="77"/>
                        </a:lnTo>
                        <a:lnTo>
                          <a:pt x="227" y="77"/>
                        </a:lnTo>
                        <a:lnTo>
                          <a:pt x="229" y="77"/>
                        </a:lnTo>
                        <a:lnTo>
                          <a:pt x="230" y="77"/>
                        </a:lnTo>
                        <a:lnTo>
                          <a:pt x="232" y="77"/>
                        </a:lnTo>
                        <a:lnTo>
                          <a:pt x="234" y="77"/>
                        </a:lnTo>
                        <a:lnTo>
                          <a:pt x="235" y="76"/>
                        </a:lnTo>
                        <a:lnTo>
                          <a:pt x="237" y="76"/>
                        </a:lnTo>
                        <a:lnTo>
                          <a:pt x="239" y="76"/>
                        </a:lnTo>
                        <a:lnTo>
                          <a:pt x="240" y="76"/>
                        </a:lnTo>
                        <a:lnTo>
                          <a:pt x="242" y="76"/>
                        </a:lnTo>
                        <a:lnTo>
                          <a:pt x="243" y="76"/>
                        </a:lnTo>
                        <a:lnTo>
                          <a:pt x="245" y="75"/>
                        </a:lnTo>
                        <a:lnTo>
                          <a:pt x="246" y="75"/>
                        </a:lnTo>
                        <a:lnTo>
                          <a:pt x="248" y="75"/>
                        </a:lnTo>
                        <a:lnTo>
                          <a:pt x="250" y="75"/>
                        </a:lnTo>
                        <a:lnTo>
                          <a:pt x="251" y="75"/>
                        </a:lnTo>
                        <a:lnTo>
                          <a:pt x="253" y="74"/>
                        </a:lnTo>
                        <a:lnTo>
                          <a:pt x="255" y="74"/>
                        </a:lnTo>
                        <a:lnTo>
                          <a:pt x="256" y="74"/>
                        </a:lnTo>
                        <a:lnTo>
                          <a:pt x="258" y="73"/>
                        </a:lnTo>
                        <a:lnTo>
                          <a:pt x="259" y="73"/>
                        </a:lnTo>
                        <a:lnTo>
                          <a:pt x="261" y="73"/>
                        </a:lnTo>
                        <a:lnTo>
                          <a:pt x="263" y="72"/>
                        </a:lnTo>
                        <a:lnTo>
                          <a:pt x="264" y="72"/>
                        </a:lnTo>
                        <a:lnTo>
                          <a:pt x="266" y="71"/>
                        </a:lnTo>
                        <a:lnTo>
                          <a:pt x="268" y="71"/>
                        </a:lnTo>
                        <a:lnTo>
                          <a:pt x="269" y="71"/>
                        </a:lnTo>
                        <a:lnTo>
                          <a:pt x="271" y="70"/>
                        </a:lnTo>
                        <a:lnTo>
                          <a:pt x="273" y="70"/>
                        </a:lnTo>
                        <a:lnTo>
                          <a:pt x="274" y="69"/>
                        </a:lnTo>
                        <a:lnTo>
                          <a:pt x="275" y="68"/>
                        </a:lnTo>
                        <a:lnTo>
                          <a:pt x="277" y="68"/>
                        </a:lnTo>
                        <a:lnTo>
                          <a:pt x="279" y="67"/>
                        </a:lnTo>
                        <a:lnTo>
                          <a:pt x="280" y="66"/>
                        </a:lnTo>
                        <a:lnTo>
                          <a:pt x="282" y="66"/>
                        </a:lnTo>
                        <a:lnTo>
                          <a:pt x="284" y="65"/>
                        </a:lnTo>
                        <a:lnTo>
                          <a:pt x="285" y="64"/>
                        </a:lnTo>
                        <a:lnTo>
                          <a:pt x="287" y="63"/>
                        </a:lnTo>
                        <a:lnTo>
                          <a:pt x="289" y="62"/>
                        </a:lnTo>
                        <a:lnTo>
                          <a:pt x="290" y="61"/>
                        </a:lnTo>
                        <a:lnTo>
                          <a:pt x="292" y="60"/>
                        </a:lnTo>
                        <a:lnTo>
                          <a:pt x="293" y="59"/>
                        </a:lnTo>
                        <a:lnTo>
                          <a:pt x="295" y="58"/>
                        </a:lnTo>
                        <a:lnTo>
                          <a:pt x="296" y="57"/>
                        </a:lnTo>
                        <a:lnTo>
                          <a:pt x="298" y="56"/>
                        </a:lnTo>
                        <a:lnTo>
                          <a:pt x="300" y="55"/>
                        </a:lnTo>
                        <a:lnTo>
                          <a:pt x="301" y="54"/>
                        </a:lnTo>
                        <a:lnTo>
                          <a:pt x="303" y="53"/>
                        </a:lnTo>
                        <a:lnTo>
                          <a:pt x="305" y="51"/>
                        </a:lnTo>
                        <a:lnTo>
                          <a:pt x="306" y="50"/>
                        </a:lnTo>
                        <a:lnTo>
                          <a:pt x="308" y="48"/>
                        </a:lnTo>
                        <a:lnTo>
                          <a:pt x="309" y="47"/>
                        </a:lnTo>
                        <a:lnTo>
                          <a:pt x="311" y="46"/>
                        </a:lnTo>
                        <a:lnTo>
                          <a:pt x="313" y="44"/>
                        </a:lnTo>
                        <a:lnTo>
                          <a:pt x="314" y="43"/>
                        </a:lnTo>
                        <a:lnTo>
                          <a:pt x="316" y="41"/>
                        </a:lnTo>
                        <a:lnTo>
                          <a:pt x="318" y="40"/>
                        </a:lnTo>
                        <a:lnTo>
                          <a:pt x="319" y="38"/>
                        </a:lnTo>
                        <a:lnTo>
                          <a:pt x="321" y="37"/>
                        </a:lnTo>
                        <a:lnTo>
                          <a:pt x="322" y="35"/>
                        </a:lnTo>
                        <a:lnTo>
                          <a:pt x="324" y="34"/>
                        </a:lnTo>
                        <a:lnTo>
                          <a:pt x="325" y="32"/>
                        </a:lnTo>
                        <a:lnTo>
                          <a:pt x="327" y="31"/>
                        </a:lnTo>
                        <a:lnTo>
                          <a:pt x="329" y="29"/>
                        </a:lnTo>
                        <a:lnTo>
                          <a:pt x="330" y="27"/>
                        </a:lnTo>
                        <a:lnTo>
                          <a:pt x="332" y="26"/>
                        </a:lnTo>
                        <a:lnTo>
                          <a:pt x="334" y="24"/>
                        </a:lnTo>
                        <a:lnTo>
                          <a:pt x="335" y="23"/>
                        </a:lnTo>
                        <a:lnTo>
                          <a:pt x="337" y="21"/>
                        </a:lnTo>
                        <a:lnTo>
                          <a:pt x="338" y="20"/>
                        </a:lnTo>
                        <a:lnTo>
                          <a:pt x="340" y="18"/>
                        </a:lnTo>
                        <a:lnTo>
                          <a:pt x="342" y="17"/>
                        </a:lnTo>
                        <a:lnTo>
                          <a:pt x="343" y="15"/>
                        </a:lnTo>
                        <a:lnTo>
                          <a:pt x="345" y="14"/>
                        </a:lnTo>
                        <a:lnTo>
                          <a:pt x="346" y="13"/>
                        </a:lnTo>
                        <a:lnTo>
                          <a:pt x="348" y="11"/>
                        </a:lnTo>
                        <a:lnTo>
                          <a:pt x="350" y="10"/>
                        </a:lnTo>
                        <a:lnTo>
                          <a:pt x="351" y="9"/>
                        </a:lnTo>
                        <a:lnTo>
                          <a:pt x="353" y="8"/>
                        </a:lnTo>
                        <a:lnTo>
                          <a:pt x="354" y="7"/>
                        </a:lnTo>
                        <a:lnTo>
                          <a:pt x="356" y="6"/>
                        </a:lnTo>
                        <a:lnTo>
                          <a:pt x="358" y="5"/>
                        </a:lnTo>
                        <a:lnTo>
                          <a:pt x="359" y="4"/>
                        </a:lnTo>
                        <a:lnTo>
                          <a:pt x="361" y="3"/>
                        </a:lnTo>
                        <a:lnTo>
                          <a:pt x="363" y="2"/>
                        </a:lnTo>
                        <a:lnTo>
                          <a:pt x="364" y="2"/>
                        </a:lnTo>
                        <a:lnTo>
                          <a:pt x="366" y="1"/>
                        </a:lnTo>
                        <a:lnTo>
                          <a:pt x="368" y="1"/>
                        </a:lnTo>
                        <a:lnTo>
                          <a:pt x="369" y="0"/>
                        </a:lnTo>
                        <a:lnTo>
                          <a:pt x="370" y="0"/>
                        </a:lnTo>
                        <a:lnTo>
                          <a:pt x="372" y="0"/>
                        </a:lnTo>
                        <a:lnTo>
                          <a:pt x="374" y="0"/>
                        </a:lnTo>
                        <a:lnTo>
                          <a:pt x="375" y="0"/>
                        </a:lnTo>
                        <a:lnTo>
                          <a:pt x="377" y="0"/>
                        </a:lnTo>
                        <a:lnTo>
                          <a:pt x="379" y="0"/>
                        </a:lnTo>
                        <a:lnTo>
                          <a:pt x="380" y="0"/>
                        </a:lnTo>
                        <a:lnTo>
                          <a:pt x="382" y="0"/>
                        </a:lnTo>
                        <a:lnTo>
                          <a:pt x="383" y="0"/>
                        </a:lnTo>
                        <a:lnTo>
                          <a:pt x="385" y="1"/>
                        </a:lnTo>
                        <a:lnTo>
                          <a:pt x="387" y="2"/>
                        </a:lnTo>
                        <a:lnTo>
                          <a:pt x="388" y="2"/>
                        </a:lnTo>
                        <a:lnTo>
                          <a:pt x="390" y="3"/>
                        </a:lnTo>
                        <a:lnTo>
                          <a:pt x="392" y="3"/>
                        </a:lnTo>
                        <a:lnTo>
                          <a:pt x="393" y="4"/>
                        </a:lnTo>
                        <a:lnTo>
                          <a:pt x="395" y="5"/>
                        </a:lnTo>
                        <a:lnTo>
                          <a:pt x="396" y="6"/>
                        </a:lnTo>
                        <a:lnTo>
                          <a:pt x="398" y="7"/>
                        </a:lnTo>
                        <a:lnTo>
                          <a:pt x="399" y="9"/>
                        </a:lnTo>
                        <a:lnTo>
                          <a:pt x="401" y="10"/>
                        </a:lnTo>
                        <a:lnTo>
                          <a:pt x="403" y="11"/>
                        </a:lnTo>
                        <a:lnTo>
                          <a:pt x="404" y="12"/>
                        </a:lnTo>
                        <a:lnTo>
                          <a:pt x="406" y="14"/>
                        </a:lnTo>
                        <a:lnTo>
                          <a:pt x="408" y="15"/>
                        </a:lnTo>
                        <a:lnTo>
                          <a:pt x="409" y="16"/>
                        </a:lnTo>
                        <a:lnTo>
                          <a:pt x="411" y="17"/>
                        </a:lnTo>
                        <a:lnTo>
                          <a:pt x="413" y="19"/>
                        </a:lnTo>
                        <a:lnTo>
                          <a:pt x="414" y="20"/>
                        </a:lnTo>
                        <a:lnTo>
                          <a:pt x="415" y="22"/>
                        </a:lnTo>
                        <a:lnTo>
                          <a:pt x="417" y="24"/>
                        </a:lnTo>
                        <a:lnTo>
                          <a:pt x="419" y="25"/>
                        </a:lnTo>
                        <a:lnTo>
                          <a:pt x="420" y="27"/>
                        </a:lnTo>
                        <a:lnTo>
                          <a:pt x="422" y="28"/>
                        </a:lnTo>
                        <a:lnTo>
                          <a:pt x="424" y="30"/>
                        </a:lnTo>
                        <a:lnTo>
                          <a:pt x="425" y="31"/>
                        </a:lnTo>
                        <a:lnTo>
                          <a:pt x="427" y="33"/>
                        </a:lnTo>
                        <a:lnTo>
                          <a:pt x="429" y="34"/>
                        </a:lnTo>
                        <a:lnTo>
                          <a:pt x="430" y="36"/>
                        </a:lnTo>
                        <a:lnTo>
                          <a:pt x="432" y="37"/>
                        </a:lnTo>
                        <a:lnTo>
                          <a:pt x="433" y="39"/>
                        </a:lnTo>
                        <a:lnTo>
                          <a:pt x="435" y="41"/>
                        </a:lnTo>
                        <a:lnTo>
                          <a:pt x="437" y="42"/>
                        </a:lnTo>
                        <a:lnTo>
                          <a:pt x="438" y="44"/>
                        </a:lnTo>
                        <a:lnTo>
                          <a:pt x="440" y="45"/>
                        </a:lnTo>
                        <a:lnTo>
                          <a:pt x="442" y="46"/>
                        </a:lnTo>
                        <a:lnTo>
                          <a:pt x="443" y="48"/>
                        </a:lnTo>
                        <a:lnTo>
                          <a:pt x="445" y="49"/>
                        </a:lnTo>
                        <a:lnTo>
                          <a:pt x="446" y="51"/>
                        </a:lnTo>
                        <a:lnTo>
                          <a:pt x="448" y="52"/>
                        </a:lnTo>
                        <a:lnTo>
                          <a:pt x="449" y="53"/>
                        </a:lnTo>
                        <a:lnTo>
                          <a:pt x="451" y="54"/>
                        </a:lnTo>
                        <a:lnTo>
                          <a:pt x="453" y="56"/>
                        </a:lnTo>
                        <a:lnTo>
                          <a:pt x="454" y="57"/>
                        </a:lnTo>
                        <a:lnTo>
                          <a:pt x="456" y="58"/>
                        </a:lnTo>
                        <a:lnTo>
                          <a:pt x="458" y="59"/>
                        </a:lnTo>
                        <a:lnTo>
                          <a:pt x="459" y="60"/>
                        </a:lnTo>
                        <a:lnTo>
                          <a:pt x="461" y="61"/>
                        </a:lnTo>
                        <a:lnTo>
                          <a:pt x="462" y="62"/>
                        </a:lnTo>
                        <a:lnTo>
                          <a:pt x="464" y="63"/>
                        </a:lnTo>
                        <a:lnTo>
                          <a:pt x="465" y="63"/>
                        </a:lnTo>
                        <a:lnTo>
                          <a:pt x="467" y="65"/>
                        </a:lnTo>
                        <a:lnTo>
                          <a:pt x="469" y="65"/>
                        </a:lnTo>
                        <a:lnTo>
                          <a:pt x="470" y="66"/>
                        </a:lnTo>
                        <a:lnTo>
                          <a:pt x="472" y="67"/>
                        </a:lnTo>
                        <a:lnTo>
                          <a:pt x="474" y="67"/>
                        </a:lnTo>
                        <a:lnTo>
                          <a:pt x="475" y="68"/>
                        </a:lnTo>
                        <a:lnTo>
                          <a:pt x="477" y="69"/>
                        </a:lnTo>
                        <a:lnTo>
                          <a:pt x="478" y="69"/>
                        </a:lnTo>
                        <a:lnTo>
                          <a:pt x="480" y="70"/>
                        </a:lnTo>
                        <a:lnTo>
                          <a:pt x="482" y="70"/>
                        </a:lnTo>
                        <a:lnTo>
                          <a:pt x="483" y="71"/>
                        </a:lnTo>
                      </a:path>
                    </a:pathLst>
                  </a:cu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3" name="Line 260">
                    <a:extLst>
                      <a:ext uri="{FF2B5EF4-FFF2-40B4-BE49-F238E27FC236}">
                        <a16:creationId xmlns:a16="http://schemas.microsoft.com/office/drawing/2014/main" id="{2AAE00A8-A919-9372-A26F-81A0135A8A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49" y="4148"/>
                    <a:ext cx="33" cy="44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4" name="Line 261">
                    <a:extLst>
                      <a:ext uri="{FF2B5EF4-FFF2-40B4-BE49-F238E27FC236}">
                        <a16:creationId xmlns:a16="http://schemas.microsoft.com/office/drawing/2014/main" id="{1585C708-EE36-1BBD-6564-FCADF7CBB3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97" y="411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5" name="Line 262">
                    <a:extLst>
                      <a:ext uri="{FF2B5EF4-FFF2-40B4-BE49-F238E27FC236}">
                        <a16:creationId xmlns:a16="http://schemas.microsoft.com/office/drawing/2014/main" id="{B86CECC1-8CF9-464B-B974-AC5FF9F11C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11" y="4036"/>
                    <a:ext cx="16" cy="4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6" name="Line 263">
                    <a:extLst>
                      <a:ext uri="{FF2B5EF4-FFF2-40B4-BE49-F238E27FC236}">
                        <a16:creationId xmlns:a16="http://schemas.microsoft.com/office/drawing/2014/main" id="{B3F98951-6CCA-1B35-327E-32AD654A47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37" y="39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7" name="Line 264">
                    <a:extLst>
                      <a:ext uri="{FF2B5EF4-FFF2-40B4-BE49-F238E27FC236}">
                        <a16:creationId xmlns:a16="http://schemas.microsoft.com/office/drawing/2014/main" id="{571682C0-1269-D2A5-7A97-E283932515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48" y="3921"/>
                    <a:ext cx="13" cy="4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8" name="Line 265">
                    <a:extLst>
                      <a:ext uri="{FF2B5EF4-FFF2-40B4-BE49-F238E27FC236}">
                        <a16:creationId xmlns:a16="http://schemas.microsoft.com/office/drawing/2014/main" id="{22A8F68A-D994-D542-E0A6-B90341420F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9" y="3884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79" name="Line 266">
                    <a:extLst>
                      <a:ext uri="{FF2B5EF4-FFF2-40B4-BE49-F238E27FC236}">
                        <a16:creationId xmlns:a16="http://schemas.microsoft.com/office/drawing/2014/main" id="{281FEBBE-4EAD-CF1A-789C-1E065CD03D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0" y="3806"/>
                    <a:ext cx="13" cy="4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0" name="Line 267">
                    <a:extLst>
                      <a:ext uri="{FF2B5EF4-FFF2-40B4-BE49-F238E27FC236}">
                        <a16:creationId xmlns:a16="http://schemas.microsoft.com/office/drawing/2014/main" id="{13069EDA-AE47-9D86-FAD4-07FC1D3E56D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2" y="376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1" name="Line 268">
                    <a:extLst>
                      <a:ext uri="{FF2B5EF4-FFF2-40B4-BE49-F238E27FC236}">
                        <a16:creationId xmlns:a16="http://schemas.microsoft.com/office/drawing/2014/main" id="{8F29F829-D130-4028-5A34-A42040B5DF4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4" y="3692"/>
                    <a:ext cx="15" cy="4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2" name="Line 269">
                    <a:extLst>
                      <a:ext uri="{FF2B5EF4-FFF2-40B4-BE49-F238E27FC236}">
                        <a16:creationId xmlns:a16="http://schemas.microsoft.com/office/drawing/2014/main" id="{BED3C9A2-C467-4F66-EAAE-2DC54F7C20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40" y="365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3" name="Line 270">
                    <a:extLst>
                      <a:ext uri="{FF2B5EF4-FFF2-40B4-BE49-F238E27FC236}">
                        <a16:creationId xmlns:a16="http://schemas.microsoft.com/office/drawing/2014/main" id="{60639CDD-648A-2B01-8F9F-0DA36000BF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2" y="3579"/>
                    <a:ext cx="16" cy="4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4" name="Line 271">
                    <a:extLst>
                      <a:ext uri="{FF2B5EF4-FFF2-40B4-BE49-F238E27FC236}">
                        <a16:creationId xmlns:a16="http://schemas.microsoft.com/office/drawing/2014/main" id="{E23E629D-AB05-69F0-031E-EF4FDFB06D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8" y="3542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5" name="Line 272">
                    <a:extLst>
                      <a:ext uri="{FF2B5EF4-FFF2-40B4-BE49-F238E27FC236}">
                        <a16:creationId xmlns:a16="http://schemas.microsoft.com/office/drawing/2014/main" id="{E83FEDF1-B988-738D-C877-72624BCDD0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90" y="3463"/>
                    <a:ext cx="15" cy="48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6" name="Line 273">
                    <a:extLst>
                      <a:ext uri="{FF2B5EF4-FFF2-40B4-BE49-F238E27FC236}">
                        <a16:creationId xmlns:a16="http://schemas.microsoft.com/office/drawing/2014/main" id="{5BB34268-AF6A-928D-9D1C-4F704B795D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4" y="342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7" name="Line 274">
                    <a:extLst>
                      <a:ext uri="{FF2B5EF4-FFF2-40B4-BE49-F238E27FC236}">
                        <a16:creationId xmlns:a16="http://schemas.microsoft.com/office/drawing/2014/main" id="{7F68CBF9-3BE7-5F47-B4B8-78BF07F3AA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6" y="3351"/>
                    <a:ext cx="17" cy="4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8" name="Line 275">
                    <a:extLst>
                      <a:ext uri="{FF2B5EF4-FFF2-40B4-BE49-F238E27FC236}">
                        <a16:creationId xmlns:a16="http://schemas.microsoft.com/office/drawing/2014/main" id="{44AD7DA6-DAAE-8002-B18C-3C13E6AA82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5" y="33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89" name="Line 276">
                    <a:extLst>
                      <a:ext uri="{FF2B5EF4-FFF2-40B4-BE49-F238E27FC236}">
                        <a16:creationId xmlns:a16="http://schemas.microsoft.com/office/drawing/2014/main" id="{2CD66BC2-50DF-BCA5-EF77-FF59696A7B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2" y="3245"/>
                    <a:ext cx="25" cy="43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0" name="Line 277">
                    <a:extLst>
                      <a:ext uri="{FF2B5EF4-FFF2-40B4-BE49-F238E27FC236}">
                        <a16:creationId xmlns:a16="http://schemas.microsoft.com/office/drawing/2014/main" id="{C64E5128-3AB7-6E2B-CC9B-87C4996156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4" y="321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1" name="Line 278">
                    <a:extLst>
                      <a:ext uri="{FF2B5EF4-FFF2-40B4-BE49-F238E27FC236}">
                        <a16:creationId xmlns:a16="http://schemas.microsoft.com/office/drawing/2014/main" id="{E36A0046-5FA7-60D2-5C23-65ED455B8C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36" y="3153"/>
                    <a:ext cx="31" cy="35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2" name="Line 279">
                    <a:extLst>
                      <a:ext uri="{FF2B5EF4-FFF2-40B4-BE49-F238E27FC236}">
                        <a16:creationId xmlns:a16="http://schemas.microsoft.com/office/drawing/2014/main" id="{E323DA19-355D-8B81-7A21-8288A11E3F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00" y="3134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3" name="Line 280">
                    <a:extLst>
                      <a:ext uri="{FF2B5EF4-FFF2-40B4-BE49-F238E27FC236}">
                        <a16:creationId xmlns:a16="http://schemas.microsoft.com/office/drawing/2014/main" id="{70077FF8-BE83-FB68-52B8-65E5AD9577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41" y="3128"/>
                    <a:ext cx="5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4" name="Line 281">
                    <a:extLst>
                      <a:ext uri="{FF2B5EF4-FFF2-40B4-BE49-F238E27FC236}">
                        <a16:creationId xmlns:a16="http://schemas.microsoft.com/office/drawing/2014/main" id="{0F132515-66BD-6742-48FD-312B5C02C6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26" y="3133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5" name="Line 282">
                    <a:extLst>
                      <a:ext uri="{FF2B5EF4-FFF2-40B4-BE49-F238E27FC236}">
                        <a16:creationId xmlns:a16="http://schemas.microsoft.com/office/drawing/2014/main" id="{8547EEFC-DA8C-3D68-F84B-32CC2D143B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63" y="3144"/>
                    <a:ext cx="53" cy="9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6" name="Line 283">
                    <a:extLst>
                      <a:ext uri="{FF2B5EF4-FFF2-40B4-BE49-F238E27FC236}">
                        <a16:creationId xmlns:a16="http://schemas.microsoft.com/office/drawing/2014/main" id="{A37C1C17-559D-96D8-D310-39FFCBD7CD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49" y="3157"/>
                    <a:ext cx="7" cy="2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7" name="Line 284">
                    <a:extLst>
                      <a:ext uri="{FF2B5EF4-FFF2-40B4-BE49-F238E27FC236}">
                        <a16:creationId xmlns:a16="http://schemas.microsoft.com/office/drawing/2014/main" id="{495F8DFF-4AB0-9E71-3F2B-276D3AC3A5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86" y="3171"/>
                    <a:ext cx="49" cy="22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8" name="Line 285">
                    <a:extLst>
                      <a:ext uri="{FF2B5EF4-FFF2-40B4-BE49-F238E27FC236}">
                        <a16:creationId xmlns:a16="http://schemas.microsoft.com/office/drawing/2014/main" id="{313E8E4B-CAD7-00E3-A128-5CD90D7E29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64" y="3207"/>
                    <a:ext cx="5" cy="4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299" name="Line 286">
                    <a:extLst>
                      <a:ext uri="{FF2B5EF4-FFF2-40B4-BE49-F238E27FC236}">
                        <a16:creationId xmlns:a16="http://schemas.microsoft.com/office/drawing/2014/main" id="{E3D52070-879A-B9C6-C329-27EDCEE688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93" y="3231"/>
                    <a:ext cx="32" cy="39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0" name="Line 287">
                    <a:extLst>
                      <a:ext uri="{FF2B5EF4-FFF2-40B4-BE49-F238E27FC236}">
                        <a16:creationId xmlns:a16="http://schemas.microsoft.com/office/drawing/2014/main" id="{96E1CAD6-CCFB-ECF4-5D5B-2FDB4CDA68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42" y="3294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1" name="Line 288">
                    <a:extLst>
                      <a:ext uri="{FF2B5EF4-FFF2-40B4-BE49-F238E27FC236}">
                        <a16:creationId xmlns:a16="http://schemas.microsoft.com/office/drawing/2014/main" id="{55074649-4635-A296-4637-8043D4C14C7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66" y="3325"/>
                    <a:ext cx="31" cy="38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2" name="Line 289">
                    <a:extLst>
                      <a:ext uri="{FF2B5EF4-FFF2-40B4-BE49-F238E27FC236}">
                        <a16:creationId xmlns:a16="http://schemas.microsoft.com/office/drawing/2014/main" id="{E28514E9-8207-DD0B-0FE6-EBCEB3C8B6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16" y="3388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3" name="Line 290">
                    <a:extLst>
                      <a:ext uri="{FF2B5EF4-FFF2-40B4-BE49-F238E27FC236}">
                        <a16:creationId xmlns:a16="http://schemas.microsoft.com/office/drawing/2014/main" id="{E561D600-3CBC-84A7-8B2C-96AA42709F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40" y="3422"/>
                    <a:ext cx="28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4" name="Line 291">
                    <a:extLst>
                      <a:ext uri="{FF2B5EF4-FFF2-40B4-BE49-F238E27FC236}">
                        <a16:creationId xmlns:a16="http://schemas.microsoft.com/office/drawing/2014/main" id="{7DCE55F1-04CC-9AAD-B3C6-4F39F5E68B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86" y="348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5" name="Line 292">
                    <a:extLst>
                      <a:ext uri="{FF2B5EF4-FFF2-40B4-BE49-F238E27FC236}">
                        <a16:creationId xmlns:a16="http://schemas.microsoft.com/office/drawing/2014/main" id="{C90DE4C7-F3C2-8C2B-2162-79A87224D77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09" y="3521"/>
                    <a:ext cx="30" cy="40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6" name="Line 293">
                    <a:extLst>
                      <a:ext uri="{FF2B5EF4-FFF2-40B4-BE49-F238E27FC236}">
                        <a16:creationId xmlns:a16="http://schemas.microsoft.com/office/drawing/2014/main" id="{AEACDB9A-C2B8-ECC5-75AE-3A675748B1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58" y="3587"/>
                    <a:ext cx="4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7" name="Line 294">
                    <a:extLst>
                      <a:ext uri="{FF2B5EF4-FFF2-40B4-BE49-F238E27FC236}">
                        <a16:creationId xmlns:a16="http://schemas.microsoft.com/office/drawing/2014/main" id="{820FA471-D172-4EBD-284F-D339C74672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74" y="3611"/>
                    <a:ext cx="28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8" name="Line 295">
                    <a:extLst>
                      <a:ext uri="{FF2B5EF4-FFF2-40B4-BE49-F238E27FC236}">
                        <a16:creationId xmlns:a16="http://schemas.microsoft.com/office/drawing/2014/main" id="{93B3CC54-8DF4-3F90-FC17-D7EA8BEA217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19" y="3679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09" name="Line 296">
                    <a:extLst>
                      <a:ext uri="{FF2B5EF4-FFF2-40B4-BE49-F238E27FC236}">
                        <a16:creationId xmlns:a16="http://schemas.microsoft.com/office/drawing/2014/main" id="{D014EBB3-891D-61D9-4BD4-01644D8F441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41" y="3712"/>
                    <a:ext cx="26" cy="43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0" name="Line 297">
                    <a:extLst>
                      <a:ext uri="{FF2B5EF4-FFF2-40B4-BE49-F238E27FC236}">
                        <a16:creationId xmlns:a16="http://schemas.microsoft.com/office/drawing/2014/main" id="{92AC1F22-24D5-9821-01B5-E1DCAEF129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84" y="3782"/>
                    <a:ext cx="3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1" name="Line 298">
                    <a:extLst>
                      <a:ext uri="{FF2B5EF4-FFF2-40B4-BE49-F238E27FC236}">
                        <a16:creationId xmlns:a16="http://schemas.microsoft.com/office/drawing/2014/main" id="{62DADE84-0E47-CE6D-A163-60C0C829C4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05" y="3812"/>
                    <a:ext cx="30" cy="3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2" name="Line 299">
                    <a:extLst>
                      <a:ext uri="{FF2B5EF4-FFF2-40B4-BE49-F238E27FC236}">
                        <a16:creationId xmlns:a16="http://schemas.microsoft.com/office/drawing/2014/main" id="{BCC8B6A8-CA3D-6735-9087-9CAB93D99D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58" y="3872"/>
                    <a:ext cx="5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3" name="Line 300">
                    <a:extLst>
                      <a:ext uri="{FF2B5EF4-FFF2-40B4-BE49-F238E27FC236}">
                        <a16:creationId xmlns:a16="http://schemas.microsoft.com/office/drawing/2014/main" id="{A6781DA9-E104-94E6-6C17-979829AE9E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3900"/>
                    <a:ext cx="35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4" name="Line 301">
                    <a:extLst>
                      <a:ext uri="{FF2B5EF4-FFF2-40B4-BE49-F238E27FC236}">
                        <a16:creationId xmlns:a16="http://schemas.microsoft.com/office/drawing/2014/main" id="{4B83EFC7-100C-9666-32E8-160F9A342B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40" y="3966"/>
                    <a:ext cx="4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5" name="Line 302">
                    <a:extLst>
                      <a:ext uri="{FF2B5EF4-FFF2-40B4-BE49-F238E27FC236}">
                        <a16:creationId xmlns:a16="http://schemas.microsoft.com/office/drawing/2014/main" id="{2E7CBCFA-0408-0173-9B0E-E03FA0099D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994"/>
                    <a:ext cx="44" cy="31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6" name="Line 303">
                    <a:extLst>
                      <a:ext uri="{FF2B5EF4-FFF2-40B4-BE49-F238E27FC236}">
                        <a16:creationId xmlns:a16="http://schemas.microsoft.com/office/drawing/2014/main" id="{7B9B259D-EC5F-33A2-B064-CDF3A81A1C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31" y="4041"/>
                    <a:ext cx="5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7" name="Line 304">
                    <a:extLst>
                      <a:ext uri="{FF2B5EF4-FFF2-40B4-BE49-F238E27FC236}">
                        <a16:creationId xmlns:a16="http://schemas.microsoft.com/office/drawing/2014/main" id="{2ED4523A-9DA2-A3E6-D204-7771997D4C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58" y="4069"/>
                    <a:ext cx="27" cy="43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8" name="Line 305">
                    <a:extLst>
                      <a:ext uri="{FF2B5EF4-FFF2-40B4-BE49-F238E27FC236}">
                        <a16:creationId xmlns:a16="http://schemas.microsoft.com/office/drawing/2014/main" id="{B9D76792-9577-A496-3D8A-C94BE76AB33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01" y="413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19" name="Line 306">
                    <a:extLst>
                      <a:ext uri="{FF2B5EF4-FFF2-40B4-BE49-F238E27FC236}">
                        <a16:creationId xmlns:a16="http://schemas.microsoft.com/office/drawing/2014/main" id="{4D5F58AA-8FFE-0E12-3D05-4DE28F4518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23" y="4172"/>
                    <a:ext cx="34" cy="30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20" name="Rectangle 307">
                    <a:extLst>
                      <a:ext uri="{FF2B5EF4-FFF2-40B4-BE49-F238E27FC236}">
                        <a16:creationId xmlns:a16="http://schemas.microsoft.com/office/drawing/2014/main" id="{A1803212-073C-FED6-730E-13F63B4FA0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37" y="2898"/>
                    <a:ext cx="55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1" name="Rectangle 308">
                    <a:extLst>
                      <a:ext uri="{FF2B5EF4-FFF2-40B4-BE49-F238E27FC236}">
                        <a16:creationId xmlns:a16="http://schemas.microsoft.com/office/drawing/2014/main" id="{B41F7A5F-31CD-A4AF-EF1F-97FE8564B5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4879" y="3674"/>
                    <a:ext cx="55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2" name="Rectangle 309">
                    <a:extLst>
                      <a:ext uri="{FF2B5EF4-FFF2-40B4-BE49-F238E27FC236}">
                        <a16:creationId xmlns:a16="http://schemas.microsoft.com/office/drawing/2014/main" id="{4E6D11AA-3C2E-23D7-65DE-3E8823D1DE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345" y="3656"/>
                    <a:ext cx="483" cy="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Absorbance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3" name="Rectangle 310">
                    <a:extLst>
                      <a:ext uri="{FF2B5EF4-FFF2-40B4-BE49-F238E27FC236}">
                        <a16:creationId xmlns:a16="http://schemas.microsoft.com/office/drawing/2014/main" id="{440708E0-CEA9-C4F0-1ADB-5A56FD9806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8" y="4507"/>
                    <a:ext cx="541" cy="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Wavenumber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4" name="Rectangle 311">
                    <a:extLst>
                      <a:ext uri="{FF2B5EF4-FFF2-40B4-BE49-F238E27FC236}">
                        <a16:creationId xmlns:a16="http://schemas.microsoft.com/office/drawing/2014/main" id="{47D224CE-AB6B-DCA4-9CD7-AAF702540D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96" y="4507"/>
                    <a:ext cx="62" cy="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(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5" name="Rectangle 312">
                    <a:extLst>
                      <a:ext uri="{FF2B5EF4-FFF2-40B4-BE49-F238E27FC236}">
                        <a16:creationId xmlns:a16="http://schemas.microsoft.com/office/drawing/2014/main" id="{3A77CBCE-2C17-9A2C-ABAC-A264BF931D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1" y="4507"/>
                    <a:ext cx="148" cy="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cm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6" name="Rectangle 313">
                    <a:extLst>
                      <a:ext uri="{FF2B5EF4-FFF2-40B4-BE49-F238E27FC236}">
                        <a16:creationId xmlns:a16="http://schemas.microsoft.com/office/drawing/2014/main" id="{A14B083C-6602-F5B2-1ECE-A00027E613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31" y="4497"/>
                    <a:ext cx="70" cy="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-1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Rectangle 314">
                    <a:extLst>
                      <a:ext uri="{FF2B5EF4-FFF2-40B4-BE49-F238E27FC236}">
                        <a16:creationId xmlns:a16="http://schemas.microsoft.com/office/drawing/2014/main" id="{96B7F4E7-0574-53A7-B517-8F838881B5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71" y="4507"/>
                    <a:ext cx="62" cy="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)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Line 315">
                    <a:extLst>
                      <a:ext uri="{FF2B5EF4-FFF2-40B4-BE49-F238E27FC236}">
                        <a16:creationId xmlns:a16="http://schemas.microsoft.com/office/drawing/2014/main" id="{B8A779D9-0E4E-74D1-166E-809B10EA46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120"/>
                    <a:ext cx="13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29" name="Rectangle 316">
                    <a:extLst>
                      <a:ext uri="{FF2B5EF4-FFF2-40B4-BE49-F238E27FC236}">
                        <a16:creationId xmlns:a16="http://schemas.microsoft.com/office/drawing/2014/main" id="{4F4191C2-1B02-7B8F-DACB-687E160ACB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105"/>
                    <a:ext cx="441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Experimental curve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0" name="Line 317">
                    <a:extLst>
                      <a:ext uri="{FF2B5EF4-FFF2-40B4-BE49-F238E27FC236}">
                        <a16:creationId xmlns:a16="http://schemas.microsoft.com/office/drawing/2014/main" id="{8B0558BD-81B3-0C68-F68E-B6705CFBB3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198"/>
                    <a:ext cx="13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31" name="Rectangle 318">
                    <a:extLst>
                      <a:ext uri="{FF2B5EF4-FFF2-40B4-BE49-F238E27FC236}">
                        <a16:creationId xmlns:a16="http://schemas.microsoft.com/office/drawing/2014/main" id="{64AFB426-EB92-7245-BE01-20CA2A5359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183"/>
                    <a:ext cx="44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2" name="Rectangle 319">
                    <a:extLst>
                      <a:ext uri="{FF2B5EF4-FFF2-40B4-BE49-F238E27FC236}">
                        <a16:creationId xmlns:a16="http://schemas.microsoft.com/office/drawing/2014/main" id="{987B88F9-DED7-61C5-7157-000C5FB93C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15" y="3180"/>
                    <a:ext cx="50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rPr>
                      <a:t>b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3" name="Rectangle 320">
                    <a:extLst>
                      <a:ext uri="{FF2B5EF4-FFF2-40B4-BE49-F238E27FC236}">
                        <a16:creationId xmlns:a16="http://schemas.microsoft.com/office/drawing/2014/main" id="{A80698A8-F8B9-A1B5-B8BE-106DE0228D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8" y="3183"/>
                    <a:ext cx="170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-sheets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4" name="Line 321">
                    <a:extLst>
                      <a:ext uri="{FF2B5EF4-FFF2-40B4-BE49-F238E27FC236}">
                        <a16:creationId xmlns:a16="http://schemas.microsoft.com/office/drawing/2014/main" id="{4B6391E2-587B-27EE-9AFD-62B838F1AC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270"/>
                    <a:ext cx="13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35" name="Rectangle 322">
                    <a:extLst>
                      <a:ext uri="{FF2B5EF4-FFF2-40B4-BE49-F238E27FC236}">
                        <a16:creationId xmlns:a16="http://schemas.microsoft.com/office/drawing/2014/main" id="{E2093DE7-E94B-9842-335C-A737015462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254"/>
                    <a:ext cx="325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Random coils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6" name="Line 323">
                    <a:extLst>
                      <a:ext uri="{FF2B5EF4-FFF2-40B4-BE49-F238E27FC236}">
                        <a16:creationId xmlns:a16="http://schemas.microsoft.com/office/drawing/2014/main" id="{0284DA6A-39D8-DE26-1482-2C8614E739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348"/>
                    <a:ext cx="13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80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37" name="Rectangle 324">
                    <a:extLst>
                      <a:ext uri="{FF2B5EF4-FFF2-40B4-BE49-F238E27FC236}">
                        <a16:creationId xmlns:a16="http://schemas.microsoft.com/office/drawing/2014/main" id="{318E8CAF-522A-493D-F572-5E47D12C0A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332"/>
                    <a:ext cx="44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" name="Rectangle 325">
                    <a:extLst>
                      <a:ext uri="{FF2B5EF4-FFF2-40B4-BE49-F238E27FC236}">
                        <a16:creationId xmlns:a16="http://schemas.microsoft.com/office/drawing/2014/main" id="{D574CB67-DF61-9864-5994-985EDA5DC3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15" y="3329"/>
                    <a:ext cx="54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rPr>
                      <a:t>a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9" name="Rectangle 326">
                    <a:extLst>
                      <a:ext uri="{FF2B5EF4-FFF2-40B4-BE49-F238E27FC236}">
                        <a16:creationId xmlns:a16="http://schemas.microsoft.com/office/drawing/2014/main" id="{63C483F4-C8AB-26CA-030A-0A04672A49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40" y="3332"/>
                    <a:ext cx="180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-helices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0" name="Line 327">
                    <a:extLst>
                      <a:ext uri="{FF2B5EF4-FFF2-40B4-BE49-F238E27FC236}">
                        <a16:creationId xmlns:a16="http://schemas.microsoft.com/office/drawing/2014/main" id="{0C34E2FA-B134-EC6D-B65B-EC44037C95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426"/>
                    <a:ext cx="138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41" name="Rectangle 328">
                    <a:extLst>
                      <a:ext uri="{FF2B5EF4-FFF2-40B4-BE49-F238E27FC236}">
                        <a16:creationId xmlns:a16="http://schemas.microsoft.com/office/drawing/2014/main" id="{93DDD1E1-B5D8-D410-E32B-2285BA884F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410"/>
                    <a:ext cx="44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2" name="Rectangle 329">
                    <a:extLst>
                      <a:ext uri="{FF2B5EF4-FFF2-40B4-BE49-F238E27FC236}">
                        <a16:creationId xmlns:a16="http://schemas.microsoft.com/office/drawing/2014/main" id="{4C96502B-78AF-8F2D-8AEF-200AB343EB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15" y="3407"/>
                    <a:ext cx="50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rPr>
                      <a:t>b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3" name="Rectangle 330">
                    <a:extLst>
                      <a:ext uri="{FF2B5EF4-FFF2-40B4-BE49-F238E27FC236}">
                        <a16:creationId xmlns:a16="http://schemas.microsoft.com/office/drawing/2014/main" id="{4E904CF4-81AA-5FE4-34C3-481C4D0C77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38" y="3410"/>
                    <a:ext cx="141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-turns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4" name="Line 331">
                    <a:extLst>
                      <a:ext uri="{FF2B5EF4-FFF2-40B4-BE49-F238E27FC236}">
                        <a16:creationId xmlns:a16="http://schemas.microsoft.com/office/drawing/2014/main" id="{B76E8730-1F53-FE93-1710-7BD11F17EF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54" y="3497"/>
                    <a:ext cx="52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45" name="Line 332">
                    <a:extLst>
                      <a:ext uri="{FF2B5EF4-FFF2-40B4-BE49-F238E27FC236}">
                        <a16:creationId xmlns:a16="http://schemas.microsoft.com/office/drawing/2014/main" id="{AD75F8BC-C8D5-4036-829A-C131394EFE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40" y="3497"/>
                    <a:ext cx="7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46" name="Line 333">
                    <a:extLst>
                      <a:ext uri="{FF2B5EF4-FFF2-40B4-BE49-F238E27FC236}">
                        <a16:creationId xmlns:a16="http://schemas.microsoft.com/office/drawing/2014/main" id="{41B81D30-DD1D-DE6F-820A-03A41AFBD8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0" y="3497"/>
                    <a:ext cx="12" cy="0"/>
                  </a:xfrm>
                  <a:prstGeom prst="line">
                    <a:avLst/>
                  </a:prstGeom>
                  <a:noFill/>
                  <a:ln w="15875">
                    <a:solidFill>
                      <a:srgbClr val="FF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ZA"/>
                  </a:p>
                </p:txBody>
              </p:sp>
              <p:sp>
                <p:nvSpPr>
                  <p:cNvPr id="347" name="Rectangle 334">
                    <a:extLst>
                      <a:ext uri="{FF2B5EF4-FFF2-40B4-BE49-F238E27FC236}">
                        <a16:creationId xmlns:a16="http://schemas.microsoft.com/office/drawing/2014/main" id="{1753BB6D-59DC-71F8-A578-F348100229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2" y="3482"/>
                    <a:ext cx="287" cy="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5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rPr>
                      <a:t>  Fitted curve</a:t>
                    </a: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85" name="Rectangle 338">
                  <a:extLst>
                    <a:ext uri="{FF2B5EF4-FFF2-40B4-BE49-F238E27FC236}">
                      <a16:creationId xmlns:a16="http://schemas.microsoft.com/office/drawing/2014/main" id="{8B0E101A-3A67-5495-DABC-415A48498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3148"/>
                  <a:ext cx="80" cy="1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9D95115-D260-26B4-5BCD-F58FAC70C91A}"/>
                  </a:ext>
                </a:extLst>
              </p:cNvPr>
              <p:cNvSpPr/>
              <p:nvPr/>
            </p:nvSpPr>
            <p:spPr>
              <a:xfrm>
                <a:off x="4430464" y="4861927"/>
                <a:ext cx="876797" cy="27104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Freeze dried</a:t>
                </a:r>
                <a:endParaRPr lang="en-ZA" sz="1200" b="1" dirty="0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AA3261A-A2EA-53C7-1F66-51150CB2D6B1}"/>
                </a:ext>
              </a:extLst>
            </p:cNvPr>
            <p:cNvGrpSpPr/>
            <p:nvPr/>
          </p:nvGrpSpPr>
          <p:grpSpPr>
            <a:xfrm>
              <a:off x="4044216" y="225443"/>
              <a:ext cx="4062471" cy="3322558"/>
              <a:chOff x="1464318" y="232301"/>
              <a:chExt cx="5119353" cy="406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7890357-B676-12F7-4803-F43E7A9695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r="57183" b="51342"/>
              <a:stretch/>
            </p:blipFill>
            <p:spPr>
              <a:xfrm>
                <a:off x="1464318" y="232301"/>
                <a:ext cx="5119353" cy="4068000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F88F134-8548-DE90-DB26-BE85E56E46DC}"/>
                  </a:ext>
                </a:extLst>
              </p:cNvPr>
              <p:cNvSpPr/>
              <p:nvPr/>
            </p:nvSpPr>
            <p:spPr>
              <a:xfrm>
                <a:off x="2368799" y="669518"/>
                <a:ext cx="949753" cy="31680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Oven dried</a:t>
                </a:r>
                <a:endParaRPr lang="en-ZA" sz="1200" b="1" dirty="0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184BEB8-07A2-F056-11B2-D50116756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0754" y="310079"/>
              <a:ext cx="4319016" cy="303428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FEFDA16-CA28-79F7-76E1-4D90AF3C7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674" y="2899316"/>
              <a:ext cx="4197214" cy="342708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9E917-2E6F-8A55-4AE8-81A0B5EB9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9635" y="3011080"/>
              <a:ext cx="4391129" cy="3203557"/>
            </a:xfrm>
            <a:prstGeom prst="rect">
              <a:avLst/>
            </a:prstGeom>
          </p:spPr>
        </p:pic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A868E2FF-1F9B-0ECD-6F2F-01E5A6CEA6B0}"/>
                </a:ext>
              </a:extLst>
            </p:cNvPr>
            <p:cNvGrpSpPr/>
            <p:nvPr/>
          </p:nvGrpSpPr>
          <p:grpSpPr>
            <a:xfrm>
              <a:off x="4066125" y="2972570"/>
              <a:ext cx="4062471" cy="3203557"/>
              <a:chOff x="435244" y="225443"/>
              <a:chExt cx="4062471" cy="3203557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906AD02-BAB0-89C5-5E23-9C12BCC43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r="57183" b="53277"/>
              <a:stretch/>
            </p:blipFill>
            <p:spPr>
              <a:xfrm>
                <a:off x="435244" y="225443"/>
                <a:ext cx="4062471" cy="3203557"/>
              </a:xfrm>
              <a:prstGeom prst="rect">
                <a:avLst/>
              </a:prstGeom>
            </p:spPr>
          </p:pic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45A7E85F-C3F6-3580-DCAE-B5AB52A5D061}"/>
                  </a:ext>
                </a:extLst>
              </p:cNvPr>
              <p:cNvSpPr/>
              <p:nvPr/>
            </p:nvSpPr>
            <p:spPr>
              <a:xfrm>
                <a:off x="1132311" y="633851"/>
                <a:ext cx="876797" cy="27104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Boiled sun-dried</a:t>
                </a:r>
                <a:endParaRPr lang="en-ZA" sz="1200" b="1" dirty="0"/>
              </a:p>
            </p:txBody>
          </p:sp>
        </p:grpSp>
        <p:sp>
          <p:nvSpPr>
            <p:cNvPr id="351" name="TextBox 350">
              <a:extLst>
                <a:ext uri="{FF2B5EF4-FFF2-40B4-BE49-F238E27FC236}">
                  <a16:creationId xmlns:a16="http://schemas.microsoft.com/office/drawing/2014/main" id="{468572E6-26D0-37A5-D1F8-1406E23047DF}"/>
                </a:ext>
              </a:extLst>
            </p:cNvPr>
            <p:cNvSpPr txBox="1"/>
            <p:nvPr/>
          </p:nvSpPr>
          <p:spPr>
            <a:xfrm>
              <a:off x="242674" y="6176127"/>
              <a:ext cx="111410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Supplementary figure 1: Deconvolution of Amide I region of grasshopper protein concentrate</a:t>
              </a:r>
              <a:endParaRPr lang="en-Z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78319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61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YN</dc:creator>
  <cp:lastModifiedBy>Mrs. HJ Lotter</cp:lastModifiedBy>
  <cp:revision>2</cp:revision>
  <dcterms:created xsi:type="dcterms:W3CDTF">2025-05-12T10:58:21Z</dcterms:created>
  <dcterms:modified xsi:type="dcterms:W3CDTF">2025-10-03T06:12:48Z</dcterms:modified>
</cp:coreProperties>
</file>