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99" autoAdjust="0"/>
  </p:normalViewPr>
  <p:slideViewPr>
    <p:cSldViewPr snapToGrid="0">
      <p:cViewPr varScale="1">
        <p:scale>
          <a:sx n="64" d="100"/>
          <a:sy n="64" d="100"/>
        </p:scale>
        <p:origin x="23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98760-F5CB-4435-8A9A-0B1AC06C95CC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712F2-3222-4D81-9E97-DA95518AD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93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5712F2-3222-4D81-9E97-DA95518AD2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277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580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62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49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312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25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795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4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18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845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394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08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91388-A90A-45B3-BA00-A6A7F674F3B5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E596E-0F4C-47CB-8585-0096E6B7C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27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46EA14A5-9A73-6452-DB84-6BA371473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2695" y="127060"/>
            <a:ext cx="5709847" cy="9509066"/>
            <a:chOff x="972" y="34"/>
            <a:chExt cx="3365" cy="5604"/>
          </a:xfrm>
        </p:grpSpPr>
        <p:grpSp>
          <p:nvGrpSpPr>
            <p:cNvPr id="8" name="Group 205">
              <a:extLst>
                <a:ext uri="{FF2B5EF4-FFF2-40B4-BE49-F238E27FC236}">
                  <a16:creationId xmlns:a16="http://schemas.microsoft.com/office/drawing/2014/main" id="{5B521753-4695-4C74-8C8E-7010A411B9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6" y="43"/>
              <a:ext cx="3201" cy="5595"/>
              <a:chOff x="1136" y="43"/>
              <a:chExt cx="3201" cy="5595"/>
            </a:xfrm>
          </p:grpSpPr>
          <p:sp>
            <p:nvSpPr>
              <p:cNvPr id="185" name="Rectangle 5">
                <a:extLst>
                  <a:ext uri="{FF2B5EF4-FFF2-40B4-BE49-F238E27FC236}">
                    <a16:creationId xmlns:a16="http://schemas.microsoft.com/office/drawing/2014/main" id="{3D327387-4BBD-53AA-B89B-CAA3398A5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2" y="43"/>
                <a:ext cx="126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Neodevriesia agapanthi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CPC19833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6">
                <a:extLst>
                  <a:ext uri="{FF2B5EF4-FFF2-40B4-BE49-F238E27FC236}">
                    <a16:creationId xmlns:a16="http://schemas.microsoft.com/office/drawing/2014/main" id="{C84BAD1E-98C6-68FE-9365-95EE2C59C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" y="80"/>
                <a:ext cx="116" cy="54"/>
              </a:xfrm>
              <a:custGeom>
                <a:avLst/>
                <a:gdLst>
                  <a:gd name="T0" fmla="*/ 0 w 116"/>
                  <a:gd name="T1" fmla="*/ 54 h 54"/>
                  <a:gd name="T2" fmla="*/ 0 w 116"/>
                  <a:gd name="T3" fmla="*/ 0 h 54"/>
                  <a:gd name="T4" fmla="*/ 116 w 116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54">
                    <a:moveTo>
                      <a:pt x="0" y="54"/>
                    </a:moveTo>
                    <a:lnTo>
                      <a:pt x="0" y="0"/>
                    </a:lnTo>
                    <a:lnTo>
                      <a:pt x="11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Rectangle 7">
                <a:extLst>
                  <a:ext uri="{FF2B5EF4-FFF2-40B4-BE49-F238E27FC236}">
                    <a16:creationId xmlns:a16="http://schemas.microsoft.com/office/drawing/2014/main" id="{6093E261-A585-5E1C-3A95-EA3DDA4A0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156"/>
                <a:ext cx="1312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Neodevriesia strelitziae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122379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8">
                <a:extLst>
                  <a:ext uri="{FF2B5EF4-FFF2-40B4-BE49-F238E27FC236}">
                    <a16:creationId xmlns:a16="http://schemas.microsoft.com/office/drawing/2014/main" id="{ABE2E10A-CF36-698E-1C42-C20C1B727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" y="139"/>
                <a:ext cx="221" cy="54"/>
              </a:xfrm>
              <a:custGeom>
                <a:avLst/>
                <a:gdLst>
                  <a:gd name="T0" fmla="*/ 0 w 221"/>
                  <a:gd name="T1" fmla="*/ 0 h 54"/>
                  <a:gd name="T2" fmla="*/ 0 w 221"/>
                  <a:gd name="T3" fmla="*/ 54 h 54"/>
                  <a:gd name="T4" fmla="*/ 221 w 221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1" h="54">
                    <a:moveTo>
                      <a:pt x="0" y="0"/>
                    </a:moveTo>
                    <a:lnTo>
                      <a:pt x="0" y="54"/>
                    </a:lnTo>
                    <a:lnTo>
                      <a:pt x="221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9">
                <a:extLst>
                  <a:ext uri="{FF2B5EF4-FFF2-40B4-BE49-F238E27FC236}">
                    <a16:creationId xmlns:a16="http://schemas.microsoft.com/office/drawing/2014/main" id="{4D8714F0-A551-93CF-69CA-946D488AF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6" y="136"/>
                <a:ext cx="178" cy="402"/>
              </a:xfrm>
              <a:custGeom>
                <a:avLst/>
                <a:gdLst>
                  <a:gd name="T0" fmla="*/ 0 w 178"/>
                  <a:gd name="T1" fmla="*/ 402 h 402"/>
                  <a:gd name="T2" fmla="*/ 0 w 178"/>
                  <a:gd name="T3" fmla="*/ 0 h 402"/>
                  <a:gd name="T4" fmla="*/ 178 w 178"/>
                  <a:gd name="T5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8" h="402">
                    <a:moveTo>
                      <a:pt x="0" y="402"/>
                    </a:moveTo>
                    <a:lnTo>
                      <a:pt x="0" y="0"/>
                    </a:lnTo>
                    <a:lnTo>
                      <a:pt x="17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Rectangle 10">
                <a:extLst>
                  <a:ext uri="{FF2B5EF4-FFF2-40B4-BE49-F238E27FC236}">
                    <a16:creationId xmlns:a16="http://schemas.microsoft.com/office/drawing/2014/main" id="{23E585B7-F29A-4CC6-C250-9066ED7A2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4" y="269"/>
                <a:ext cx="135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Capnobotryella renispora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214.90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1">
                <a:extLst>
                  <a:ext uri="{FF2B5EF4-FFF2-40B4-BE49-F238E27FC236}">
                    <a16:creationId xmlns:a16="http://schemas.microsoft.com/office/drawing/2014/main" id="{40415717-787E-0772-4E15-94C6A2FEB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" y="306"/>
                <a:ext cx="355" cy="637"/>
              </a:xfrm>
              <a:custGeom>
                <a:avLst/>
                <a:gdLst>
                  <a:gd name="T0" fmla="*/ 0 w 355"/>
                  <a:gd name="T1" fmla="*/ 637 h 637"/>
                  <a:gd name="T2" fmla="*/ 0 w 355"/>
                  <a:gd name="T3" fmla="*/ 0 h 637"/>
                  <a:gd name="T4" fmla="*/ 355 w 355"/>
                  <a:gd name="T5" fmla="*/ 0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5" h="637">
                    <a:moveTo>
                      <a:pt x="0" y="637"/>
                    </a:moveTo>
                    <a:lnTo>
                      <a:pt x="0" y="0"/>
                    </a:lnTo>
                    <a:lnTo>
                      <a:pt x="35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Rectangle 12">
                <a:extLst>
                  <a:ext uri="{FF2B5EF4-FFF2-40B4-BE49-F238E27FC236}">
                    <a16:creationId xmlns:a16="http://schemas.microsoft.com/office/drawing/2014/main" id="{2A0C0533-ABB7-B15C-DA1A-7D331157B3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4" y="382"/>
                <a:ext cx="159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Xenophacidiella pseudocatenata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CBS128776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3">
                <a:extLst>
                  <a:ext uri="{FF2B5EF4-FFF2-40B4-BE49-F238E27FC236}">
                    <a16:creationId xmlns:a16="http://schemas.microsoft.com/office/drawing/2014/main" id="{2E65EE82-02B6-347D-CC4F-202ED7FDB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" y="419"/>
                <a:ext cx="208" cy="83"/>
              </a:xfrm>
              <a:custGeom>
                <a:avLst/>
                <a:gdLst>
                  <a:gd name="T0" fmla="*/ 0 w 208"/>
                  <a:gd name="T1" fmla="*/ 83 h 83"/>
                  <a:gd name="T2" fmla="*/ 0 w 208"/>
                  <a:gd name="T3" fmla="*/ 0 h 83"/>
                  <a:gd name="T4" fmla="*/ 208 w 208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" h="83">
                    <a:moveTo>
                      <a:pt x="0" y="83"/>
                    </a:moveTo>
                    <a:lnTo>
                      <a:pt x="0" y="0"/>
                    </a:lnTo>
                    <a:lnTo>
                      <a:pt x="20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Rectangle 14">
                <a:extLst>
                  <a:ext uri="{FF2B5EF4-FFF2-40B4-BE49-F238E27FC236}">
                    <a16:creationId xmlns:a16="http://schemas.microsoft.com/office/drawing/2014/main" id="{390FEE5A-28FC-07D3-FF14-D7F33A76C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495"/>
                <a:ext cx="135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Xenoconiothyrium catenata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CMW 22113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5">
                <a:extLst>
                  <a:ext uri="{FF2B5EF4-FFF2-40B4-BE49-F238E27FC236}">
                    <a16:creationId xmlns:a16="http://schemas.microsoft.com/office/drawing/2014/main" id="{B4B8817F-E22D-4152-2C0E-63835C289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" y="532"/>
                <a:ext cx="0" cy="54"/>
              </a:xfrm>
              <a:custGeom>
                <a:avLst/>
                <a:gdLst>
                  <a:gd name="T0" fmla="*/ 54 h 54"/>
                  <a:gd name="T1" fmla="*/ 0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Rectangle 16">
                <a:extLst>
                  <a:ext uri="{FF2B5EF4-FFF2-40B4-BE49-F238E27FC236}">
                    <a16:creationId xmlns:a16="http://schemas.microsoft.com/office/drawing/2014/main" id="{F92B550C-7193-553A-A725-5CD4160C9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0" y="608"/>
                <a:ext cx="1374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Camarosporula persooniae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112494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7">
                <a:extLst>
                  <a:ext uri="{FF2B5EF4-FFF2-40B4-BE49-F238E27FC236}">
                    <a16:creationId xmlns:a16="http://schemas.microsoft.com/office/drawing/2014/main" id="{DA5E8D07-CE06-FF96-6347-47A1FCCB8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" y="591"/>
                <a:ext cx="26" cy="54"/>
              </a:xfrm>
              <a:custGeom>
                <a:avLst/>
                <a:gdLst>
                  <a:gd name="T0" fmla="*/ 0 w 26"/>
                  <a:gd name="T1" fmla="*/ 0 h 54"/>
                  <a:gd name="T2" fmla="*/ 0 w 26"/>
                  <a:gd name="T3" fmla="*/ 54 h 54"/>
                  <a:gd name="T4" fmla="*/ 26 w 26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54">
                    <a:moveTo>
                      <a:pt x="0" y="0"/>
                    </a:moveTo>
                    <a:lnTo>
                      <a:pt x="0" y="54"/>
                    </a:lnTo>
                    <a:lnTo>
                      <a:pt x="26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">
                <a:extLst>
                  <a:ext uri="{FF2B5EF4-FFF2-40B4-BE49-F238E27FC236}">
                    <a16:creationId xmlns:a16="http://schemas.microsoft.com/office/drawing/2014/main" id="{E4DE5505-0760-96DB-6A17-2438CF331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" y="506"/>
                <a:ext cx="98" cy="83"/>
              </a:xfrm>
              <a:custGeom>
                <a:avLst/>
                <a:gdLst>
                  <a:gd name="T0" fmla="*/ 0 w 98"/>
                  <a:gd name="T1" fmla="*/ 0 h 83"/>
                  <a:gd name="T2" fmla="*/ 0 w 98"/>
                  <a:gd name="T3" fmla="*/ 83 h 83"/>
                  <a:gd name="T4" fmla="*/ 98 w 98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83">
                    <a:moveTo>
                      <a:pt x="0" y="0"/>
                    </a:moveTo>
                    <a:lnTo>
                      <a:pt x="0" y="83"/>
                    </a:lnTo>
                    <a:lnTo>
                      <a:pt x="98" y="8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9">
                <a:extLst>
                  <a:ext uri="{FF2B5EF4-FFF2-40B4-BE49-F238E27FC236}">
                    <a16:creationId xmlns:a16="http://schemas.microsoft.com/office/drawing/2014/main" id="{96F0BF62-D79C-62F3-5EA1-4CF00375B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" y="504"/>
                <a:ext cx="46" cy="1079"/>
              </a:xfrm>
              <a:custGeom>
                <a:avLst/>
                <a:gdLst>
                  <a:gd name="T0" fmla="*/ 0 w 46"/>
                  <a:gd name="T1" fmla="*/ 1079 h 1079"/>
                  <a:gd name="T2" fmla="*/ 0 w 46"/>
                  <a:gd name="T3" fmla="*/ 0 h 1079"/>
                  <a:gd name="T4" fmla="*/ 46 w 46"/>
                  <a:gd name="T5" fmla="*/ 0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1079">
                    <a:moveTo>
                      <a:pt x="0" y="1079"/>
                    </a:move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Rectangle 20">
                <a:extLst>
                  <a:ext uri="{FF2B5EF4-FFF2-40B4-BE49-F238E27FC236}">
                    <a16:creationId xmlns:a16="http://schemas.microsoft.com/office/drawing/2014/main" id="{E299B33E-AB1C-94EA-8F26-85A9D8D75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721"/>
                <a:ext cx="1234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Oleoguttula mirabilis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CCFEE 5522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1">
                <a:extLst>
                  <a:ext uri="{FF2B5EF4-FFF2-40B4-BE49-F238E27FC236}">
                    <a16:creationId xmlns:a16="http://schemas.microsoft.com/office/drawing/2014/main" id="{4F6B5466-9BBD-F87C-04E1-A14AA41AF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" y="758"/>
                <a:ext cx="303" cy="55"/>
              </a:xfrm>
              <a:custGeom>
                <a:avLst/>
                <a:gdLst>
                  <a:gd name="T0" fmla="*/ 0 w 303"/>
                  <a:gd name="T1" fmla="*/ 55 h 55"/>
                  <a:gd name="T2" fmla="*/ 0 w 303"/>
                  <a:gd name="T3" fmla="*/ 0 h 55"/>
                  <a:gd name="T4" fmla="*/ 303 w 303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3" h="55">
                    <a:moveTo>
                      <a:pt x="0" y="55"/>
                    </a:moveTo>
                    <a:lnTo>
                      <a:pt x="0" y="0"/>
                    </a:lnTo>
                    <a:lnTo>
                      <a:pt x="30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Rectangle 22">
                <a:extLst>
                  <a:ext uri="{FF2B5EF4-FFF2-40B4-BE49-F238E27FC236}">
                    <a16:creationId xmlns:a16="http://schemas.microsoft.com/office/drawing/2014/main" id="{D00CD863-8E6F-429A-2AA5-F0301398F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" y="834"/>
                <a:ext cx="145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Neophaeothecoidea proteae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CBS114129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">
                <a:extLst>
                  <a:ext uri="{FF2B5EF4-FFF2-40B4-BE49-F238E27FC236}">
                    <a16:creationId xmlns:a16="http://schemas.microsoft.com/office/drawing/2014/main" id="{F467AA58-18D2-9519-AD26-8C7A582E9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" y="817"/>
                <a:ext cx="77" cy="54"/>
              </a:xfrm>
              <a:custGeom>
                <a:avLst/>
                <a:gdLst>
                  <a:gd name="T0" fmla="*/ 0 w 77"/>
                  <a:gd name="T1" fmla="*/ 0 h 54"/>
                  <a:gd name="T2" fmla="*/ 0 w 77"/>
                  <a:gd name="T3" fmla="*/ 54 h 54"/>
                  <a:gd name="T4" fmla="*/ 77 w 77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54">
                    <a:moveTo>
                      <a:pt x="0" y="0"/>
                    </a:moveTo>
                    <a:lnTo>
                      <a:pt x="0" y="54"/>
                    </a:lnTo>
                    <a:lnTo>
                      <a:pt x="77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4">
                <a:extLst>
                  <a:ext uri="{FF2B5EF4-FFF2-40B4-BE49-F238E27FC236}">
                    <a16:creationId xmlns:a16="http://schemas.microsoft.com/office/drawing/2014/main" id="{E471747B-E48C-F753-FC65-F3979856A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" y="815"/>
                <a:ext cx="88" cy="266"/>
              </a:xfrm>
              <a:custGeom>
                <a:avLst/>
                <a:gdLst>
                  <a:gd name="T0" fmla="*/ 0 w 88"/>
                  <a:gd name="T1" fmla="*/ 266 h 266"/>
                  <a:gd name="T2" fmla="*/ 0 w 88"/>
                  <a:gd name="T3" fmla="*/ 0 h 266"/>
                  <a:gd name="T4" fmla="*/ 88 w 88"/>
                  <a:gd name="T5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266">
                    <a:moveTo>
                      <a:pt x="0" y="266"/>
                    </a:moveTo>
                    <a:lnTo>
                      <a:pt x="0" y="0"/>
                    </a:lnTo>
                    <a:lnTo>
                      <a:pt x="8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Rectangle 25">
                <a:extLst>
                  <a:ext uri="{FF2B5EF4-FFF2-40B4-BE49-F238E27FC236}">
                    <a16:creationId xmlns:a16="http://schemas.microsoft.com/office/drawing/2014/main" id="{F442B178-0FB7-88C8-1F89-3D8E0BE00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6" y="947"/>
                <a:ext cx="1466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Haniomyces dodonaeae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KUMCC 200220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6">
                <a:extLst>
                  <a:ext uri="{FF2B5EF4-FFF2-40B4-BE49-F238E27FC236}">
                    <a16:creationId xmlns:a16="http://schemas.microsoft.com/office/drawing/2014/main" id="{CA30C216-F794-CBFF-8B4C-7807B1139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" y="985"/>
                <a:ext cx="104" cy="181"/>
              </a:xfrm>
              <a:custGeom>
                <a:avLst/>
                <a:gdLst>
                  <a:gd name="T0" fmla="*/ 0 w 104"/>
                  <a:gd name="T1" fmla="*/ 181 h 181"/>
                  <a:gd name="T2" fmla="*/ 0 w 104"/>
                  <a:gd name="T3" fmla="*/ 0 h 181"/>
                  <a:gd name="T4" fmla="*/ 104 w 104"/>
                  <a:gd name="T5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181">
                    <a:moveTo>
                      <a:pt x="0" y="181"/>
                    </a:moveTo>
                    <a:lnTo>
                      <a:pt x="0" y="0"/>
                    </a:lnTo>
                    <a:lnTo>
                      <a:pt x="10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Rectangle 27">
                <a:extLst>
                  <a:ext uri="{FF2B5EF4-FFF2-40B4-BE49-F238E27FC236}">
                    <a16:creationId xmlns:a16="http://schemas.microsoft.com/office/drawing/2014/main" id="{5AD091DC-0F1E-D9B3-0E96-4E56F6AE2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5" y="1060"/>
                <a:ext cx="1188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Hyweljonesia indica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NFCCI 4146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8">
                <a:extLst>
                  <a:ext uri="{FF2B5EF4-FFF2-40B4-BE49-F238E27FC236}">
                    <a16:creationId xmlns:a16="http://schemas.microsoft.com/office/drawing/2014/main" id="{3D367B20-8367-56CA-9CB5-1E9085383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" y="1098"/>
                <a:ext cx="85" cy="54"/>
              </a:xfrm>
              <a:custGeom>
                <a:avLst/>
                <a:gdLst>
                  <a:gd name="T0" fmla="*/ 0 w 85"/>
                  <a:gd name="T1" fmla="*/ 54 h 54"/>
                  <a:gd name="T2" fmla="*/ 0 w 85"/>
                  <a:gd name="T3" fmla="*/ 0 h 54"/>
                  <a:gd name="T4" fmla="*/ 85 w 85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54">
                    <a:moveTo>
                      <a:pt x="0" y="54"/>
                    </a:moveTo>
                    <a:lnTo>
                      <a:pt x="0" y="0"/>
                    </a:lnTo>
                    <a:lnTo>
                      <a:pt x="8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Rectangle 29">
                <a:extLst>
                  <a:ext uri="{FF2B5EF4-FFF2-40B4-BE49-F238E27FC236}">
                    <a16:creationId xmlns:a16="http://schemas.microsoft.com/office/drawing/2014/main" id="{27D61D6E-8FC9-B930-41DC-F10453C09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3" y="1173"/>
                <a:ext cx="129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Hyweljonesia queenslandica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61322b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30">
                <a:extLst>
                  <a:ext uri="{FF2B5EF4-FFF2-40B4-BE49-F238E27FC236}">
                    <a16:creationId xmlns:a16="http://schemas.microsoft.com/office/drawing/2014/main" id="{FD8A04EB-5E8F-09E0-2707-B19BD8AFF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" y="1157"/>
                <a:ext cx="83" cy="54"/>
              </a:xfrm>
              <a:custGeom>
                <a:avLst/>
                <a:gdLst>
                  <a:gd name="T0" fmla="*/ 0 w 83"/>
                  <a:gd name="T1" fmla="*/ 0 h 54"/>
                  <a:gd name="T2" fmla="*/ 0 w 83"/>
                  <a:gd name="T3" fmla="*/ 54 h 54"/>
                  <a:gd name="T4" fmla="*/ 83 w 83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4">
                    <a:moveTo>
                      <a:pt x="0" y="0"/>
                    </a:moveTo>
                    <a:lnTo>
                      <a:pt x="0" y="54"/>
                    </a:lnTo>
                    <a:lnTo>
                      <a:pt x="83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31">
                <a:extLst>
                  <a:ext uri="{FF2B5EF4-FFF2-40B4-BE49-F238E27FC236}">
                    <a16:creationId xmlns:a16="http://schemas.microsoft.com/office/drawing/2014/main" id="{0A2ACC1E-0468-5329-8877-799E35FEA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" y="1154"/>
                <a:ext cx="121" cy="196"/>
              </a:xfrm>
              <a:custGeom>
                <a:avLst/>
                <a:gdLst>
                  <a:gd name="T0" fmla="*/ 0 w 121"/>
                  <a:gd name="T1" fmla="*/ 196 h 196"/>
                  <a:gd name="T2" fmla="*/ 0 w 121"/>
                  <a:gd name="T3" fmla="*/ 0 h 196"/>
                  <a:gd name="T4" fmla="*/ 121 w 121"/>
                  <a:gd name="T5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1" h="196">
                    <a:moveTo>
                      <a:pt x="0" y="196"/>
                    </a:moveTo>
                    <a:lnTo>
                      <a:pt x="0" y="0"/>
                    </a:lnTo>
                    <a:lnTo>
                      <a:pt x="12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Rectangle 32">
                <a:extLst>
                  <a:ext uri="{FF2B5EF4-FFF2-40B4-BE49-F238E27FC236}">
                    <a16:creationId xmlns:a16="http://schemas.microsoft.com/office/drawing/2014/main" id="{12FBF20F-0AE0-A9DD-9300-24873E3DD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7" y="1286"/>
                <a:ext cx="1282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Apenidiella strumelloidea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CBS114484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33">
                <a:extLst>
                  <a:ext uri="{FF2B5EF4-FFF2-40B4-BE49-F238E27FC236}">
                    <a16:creationId xmlns:a16="http://schemas.microsoft.com/office/drawing/2014/main" id="{B057BF9A-593A-8760-28B8-BD434C94B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8" y="1324"/>
                <a:ext cx="147" cy="54"/>
              </a:xfrm>
              <a:custGeom>
                <a:avLst/>
                <a:gdLst>
                  <a:gd name="T0" fmla="*/ 0 w 147"/>
                  <a:gd name="T1" fmla="*/ 54 h 54"/>
                  <a:gd name="T2" fmla="*/ 0 w 147"/>
                  <a:gd name="T3" fmla="*/ 0 h 54"/>
                  <a:gd name="T4" fmla="*/ 147 w 147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" h="54">
                    <a:moveTo>
                      <a:pt x="0" y="54"/>
                    </a:moveTo>
                    <a:lnTo>
                      <a:pt x="0" y="0"/>
                    </a:lnTo>
                    <a:lnTo>
                      <a:pt x="14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Rectangle 34">
                <a:extLst>
                  <a:ext uri="{FF2B5EF4-FFF2-40B4-BE49-F238E27FC236}">
                    <a16:creationId xmlns:a16="http://schemas.microsoft.com/office/drawing/2014/main" id="{A7D3632C-BC00-7F1A-81D6-839ED6CC6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3" y="1400"/>
                <a:ext cx="1401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Microcyclospora pomicola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126141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35">
                <a:extLst>
                  <a:ext uri="{FF2B5EF4-FFF2-40B4-BE49-F238E27FC236}">
                    <a16:creationId xmlns:a16="http://schemas.microsoft.com/office/drawing/2014/main" id="{1159CA60-C776-EBCF-6DA4-6CA57EAF0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8" y="1383"/>
                <a:ext cx="393" cy="54"/>
              </a:xfrm>
              <a:custGeom>
                <a:avLst/>
                <a:gdLst>
                  <a:gd name="T0" fmla="*/ 0 w 393"/>
                  <a:gd name="T1" fmla="*/ 0 h 54"/>
                  <a:gd name="T2" fmla="*/ 0 w 393"/>
                  <a:gd name="T3" fmla="*/ 54 h 54"/>
                  <a:gd name="T4" fmla="*/ 393 w 393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3" h="54">
                    <a:moveTo>
                      <a:pt x="0" y="0"/>
                    </a:moveTo>
                    <a:lnTo>
                      <a:pt x="0" y="54"/>
                    </a:lnTo>
                    <a:lnTo>
                      <a:pt x="393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36">
                <a:extLst>
                  <a:ext uri="{FF2B5EF4-FFF2-40B4-BE49-F238E27FC236}">
                    <a16:creationId xmlns:a16="http://schemas.microsoft.com/office/drawing/2014/main" id="{305A3B6D-CE4F-7AE6-32BA-F31248646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" y="1380"/>
                <a:ext cx="280" cy="168"/>
              </a:xfrm>
              <a:custGeom>
                <a:avLst/>
                <a:gdLst>
                  <a:gd name="T0" fmla="*/ 0 w 280"/>
                  <a:gd name="T1" fmla="*/ 168 h 168"/>
                  <a:gd name="T2" fmla="*/ 0 w 280"/>
                  <a:gd name="T3" fmla="*/ 0 h 168"/>
                  <a:gd name="T4" fmla="*/ 280 w 280"/>
                  <a:gd name="T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0" h="168">
                    <a:moveTo>
                      <a:pt x="0" y="168"/>
                    </a:moveTo>
                    <a:lnTo>
                      <a:pt x="0" y="0"/>
                    </a:lnTo>
                    <a:lnTo>
                      <a:pt x="28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Rectangle 37">
                <a:extLst>
                  <a:ext uri="{FF2B5EF4-FFF2-40B4-BE49-F238E27FC236}">
                    <a16:creationId xmlns:a16="http://schemas.microsoft.com/office/drawing/2014/main" id="{C19B91C5-A9F0-F3F0-8382-59EA02D2A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1513"/>
                <a:ext cx="158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Queenslandipenidiella kurandae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CBS121715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38">
                <a:extLst>
                  <a:ext uri="{FF2B5EF4-FFF2-40B4-BE49-F238E27FC236}">
                    <a16:creationId xmlns:a16="http://schemas.microsoft.com/office/drawing/2014/main" id="{9F813429-9273-64A4-B97B-9401A2942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1550"/>
                <a:ext cx="992" cy="54"/>
              </a:xfrm>
              <a:custGeom>
                <a:avLst/>
                <a:gdLst>
                  <a:gd name="T0" fmla="*/ 0 w 992"/>
                  <a:gd name="T1" fmla="*/ 54 h 54"/>
                  <a:gd name="T2" fmla="*/ 0 w 992"/>
                  <a:gd name="T3" fmla="*/ 0 h 54"/>
                  <a:gd name="T4" fmla="*/ 992 w 992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2" h="54">
                    <a:moveTo>
                      <a:pt x="0" y="54"/>
                    </a:moveTo>
                    <a:lnTo>
                      <a:pt x="0" y="0"/>
                    </a:lnTo>
                    <a:lnTo>
                      <a:pt x="99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Rectangle 39">
                <a:extLst>
                  <a:ext uri="{FF2B5EF4-FFF2-40B4-BE49-F238E27FC236}">
                    <a16:creationId xmlns:a16="http://schemas.microsoft.com/office/drawing/2014/main" id="{AE5CDC45-3D56-CC21-3C0E-89A210146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9" y="1626"/>
                <a:ext cx="144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Parapenidiella tasmaniensis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CBS111687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40">
                <a:extLst>
                  <a:ext uri="{FF2B5EF4-FFF2-40B4-BE49-F238E27FC236}">
                    <a16:creationId xmlns:a16="http://schemas.microsoft.com/office/drawing/2014/main" id="{D11A9ED2-AF8F-100A-DDA5-164FB20E4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1609"/>
                <a:ext cx="59" cy="54"/>
              </a:xfrm>
              <a:custGeom>
                <a:avLst/>
                <a:gdLst>
                  <a:gd name="T0" fmla="*/ 0 w 59"/>
                  <a:gd name="T1" fmla="*/ 0 h 54"/>
                  <a:gd name="T2" fmla="*/ 0 w 59"/>
                  <a:gd name="T3" fmla="*/ 54 h 54"/>
                  <a:gd name="T4" fmla="*/ 59 w 59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54">
                    <a:moveTo>
                      <a:pt x="0" y="0"/>
                    </a:moveTo>
                    <a:lnTo>
                      <a:pt x="0" y="54"/>
                    </a:lnTo>
                    <a:lnTo>
                      <a:pt x="59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41">
                <a:extLst>
                  <a:ext uri="{FF2B5EF4-FFF2-40B4-BE49-F238E27FC236}">
                    <a16:creationId xmlns:a16="http://schemas.microsoft.com/office/drawing/2014/main" id="{CC29C811-F9FA-2090-7005-40CE5D8B6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1" y="1607"/>
                <a:ext cx="97" cy="110"/>
              </a:xfrm>
              <a:custGeom>
                <a:avLst/>
                <a:gdLst>
                  <a:gd name="T0" fmla="*/ 0 w 97"/>
                  <a:gd name="T1" fmla="*/ 110 h 110"/>
                  <a:gd name="T2" fmla="*/ 0 w 97"/>
                  <a:gd name="T3" fmla="*/ 0 h 110"/>
                  <a:gd name="T4" fmla="*/ 97 w 97"/>
                  <a:gd name="T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110">
                    <a:moveTo>
                      <a:pt x="0" y="110"/>
                    </a:moveTo>
                    <a:lnTo>
                      <a:pt x="0" y="0"/>
                    </a:lnTo>
                    <a:lnTo>
                      <a:pt x="9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Rectangle 42">
                <a:extLst>
                  <a:ext uri="{FF2B5EF4-FFF2-40B4-BE49-F238E27FC236}">
                    <a16:creationId xmlns:a16="http://schemas.microsoft.com/office/drawing/2014/main" id="{2E868177-F78E-7833-48AB-3589108A1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4" y="1739"/>
                <a:ext cx="1410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Teratoramularia rumicicola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CPC 14653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43">
                <a:extLst>
                  <a:ext uri="{FF2B5EF4-FFF2-40B4-BE49-F238E27FC236}">
                    <a16:creationId xmlns:a16="http://schemas.microsoft.com/office/drawing/2014/main" id="{0F6C32B8-2E64-F8F7-C70E-E15D3062A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1776"/>
                <a:ext cx="35" cy="54"/>
              </a:xfrm>
              <a:custGeom>
                <a:avLst/>
                <a:gdLst>
                  <a:gd name="T0" fmla="*/ 0 w 35"/>
                  <a:gd name="T1" fmla="*/ 54 h 54"/>
                  <a:gd name="T2" fmla="*/ 0 w 35"/>
                  <a:gd name="T3" fmla="*/ 0 h 54"/>
                  <a:gd name="T4" fmla="*/ 35 w 35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54">
                    <a:moveTo>
                      <a:pt x="0" y="54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Rectangle 44">
                <a:extLst>
                  <a:ext uri="{FF2B5EF4-FFF2-40B4-BE49-F238E27FC236}">
                    <a16:creationId xmlns:a16="http://schemas.microsoft.com/office/drawing/2014/main" id="{6B37A196-707E-BF2D-A8B8-84C2D2F81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3" y="1852"/>
                <a:ext cx="1258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Teratoramularia infinita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CPC 19488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45">
                <a:extLst>
                  <a:ext uri="{FF2B5EF4-FFF2-40B4-BE49-F238E27FC236}">
                    <a16:creationId xmlns:a16="http://schemas.microsoft.com/office/drawing/2014/main" id="{FCD2BC7A-7087-4325-F5DA-0B3EBFD50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1835"/>
                <a:ext cx="33" cy="54"/>
              </a:xfrm>
              <a:custGeom>
                <a:avLst/>
                <a:gdLst>
                  <a:gd name="T0" fmla="*/ 0 w 33"/>
                  <a:gd name="T1" fmla="*/ 0 h 54"/>
                  <a:gd name="T2" fmla="*/ 0 w 33"/>
                  <a:gd name="T3" fmla="*/ 54 h 54"/>
                  <a:gd name="T4" fmla="*/ 33 w 33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54">
                    <a:moveTo>
                      <a:pt x="0" y="0"/>
                    </a:moveTo>
                    <a:lnTo>
                      <a:pt x="0" y="54"/>
                    </a:lnTo>
                    <a:lnTo>
                      <a:pt x="33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46">
                <a:extLst>
                  <a:ext uri="{FF2B5EF4-FFF2-40B4-BE49-F238E27FC236}">
                    <a16:creationId xmlns:a16="http://schemas.microsoft.com/office/drawing/2014/main" id="{60E4D2E7-5C35-DF0A-82BE-6D7E2D000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1" y="1722"/>
                <a:ext cx="286" cy="111"/>
              </a:xfrm>
              <a:custGeom>
                <a:avLst/>
                <a:gdLst>
                  <a:gd name="T0" fmla="*/ 0 w 286"/>
                  <a:gd name="T1" fmla="*/ 0 h 111"/>
                  <a:gd name="T2" fmla="*/ 0 w 286"/>
                  <a:gd name="T3" fmla="*/ 111 h 111"/>
                  <a:gd name="T4" fmla="*/ 286 w 286"/>
                  <a:gd name="T5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6" h="111">
                    <a:moveTo>
                      <a:pt x="0" y="0"/>
                    </a:moveTo>
                    <a:lnTo>
                      <a:pt x="0" y="111"/>
                    </a:lnTo>
                    <a:lnTo>
                      <a:pt x="286" y="11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47">
                <a:extLst>
                  <a:ext uri="{FF2B5EF4-FFF2-40B4-BE49-F238E27FC236}">
                    <a16:creationId xmlns:a16="http://schemas.microsoft.com/office/drawing/2014/main" id="{03D09C73-2640-89D2-2E91-3B574AF86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" y="1552"/>
                <a:ext cx="53" cy="168"/>
              </a:xfrm>
              <a:custGeom>
                <a:avLst/>
                <a:gdLst>
                  <a:gd name="T0" fmla="*/ 0 w 53"/>
                  <a:gd name="T1" fmla="*/ 0 h 168"/>
                  <a:gd name="T2" fmla="*/ 0 w 53"/>
                  <a:gd name="T3" fmla="*/ 168 h 168"/>
                  <a:gd name="T4" fmla="*/ 53 w 53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168">
                    <a:moveTo>
                      <a:pt x="0" y="0"/>
                    </a:moveTo>
                    <a:lnTo>
                      <a:pt x="0" y="168"/>
                    </a:lnTo>
                    <a:lnTo>
                      <a:pt x="53" y="168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48">
                <a:extLst>
                  <a:ext uri="{FF2B5EF4-FFF2-40B4-BE49-F238E27FC236}">
                    <a16:creationId xmlns:a16="http://schemas.microsoft.com/office/drawing/2014/main" id="{424A448C-3A8A-BBE1-345F-EBAFB87DB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" y="1354"/>
                <a:ext cx="21" cy="196"/>
              </a:xfrm>
              <a:custGeom>
                <a:avLst/>
                <a:gdLst>
                  <a:gd name="T0" fmla="*/ 0 w 21"/>
                  <a:gd name="T1" fmla="*/ 0 h 196"/>
                  <a:gd name="T2" fmla="*/ 0 w 21"/>
                  <a:gd name="T3" fmla="*/ 196 h 196"/>
                  <a:gd name="T4" fmla="*/ 21 w 21"/>
                  <a:gd name="T5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96">
                    <a:moveTo>
                      <a:pt x="0" y="0"/>
                    </a:moveTo>
                    <a:lnTo>
                      <a:pt x="0" y="196"/>
                    </a:lnTo>
                    <a:lnTo>
                      <a:pt x="21" y="19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49">
                <a:extLst>
                  <a:ext uri="{FF2B5EF4-FFF2-40B4-BE49-F238E27FC236}">
                    <a16:creationId xmlns:a16="http://schemas.microsoft.com/office/drawing/2014/main" id="{35C1D217-3683-A318-1CA0-39C252C58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" y="1171"/>
                <a:ext cx="108" cy="181"/>
              </a:xfrm>
              <a:custGeom>
                <a:avLst/>
                <a:gdLst>
                  <a:gd name="T0" fmla="*/ 0 w 108"/>
                  <a:gd name="T1" fmla="*/ 0 h 181"/>
                  <a:gd name="T2" fmla="*/ 0 w 108"/>
                  <a:gd name="T3" fmla="*/ 181 h 181"/>
                  <a:gd name="T4" fmla="*/ 108 w 108"/>
                  <a:gd name="T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181">
                    <a:moveTo>
                      <a:pt x="0" y="0"/>
                    </a:moveTo>
                    <a:lnTo>
                      <a:pt x="0" y="181"/>
                    </a:lnTo>
                    <a:lnTo>
                      <a:pt x="108" y="18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Line 50">
                <a:extLst>
                  <a:ext uri="{FF2B5EF4-FFF2-40B4-BE49-F238E27FC236}">
                    <a16:creationId xmlns:a16="http://schemas.microsoft.com/office/drawing/2014/main" id="{540F3C16-184A-D935-AC76-0310A33F84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9" y="1086"/>
                <a:ext cx="0" cy="266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51">
                <a:extLst>
                  <a:ext uri="{FF2B5EF4-FFF2-40B4-BE49-F238E27FC236}">
                    <a16:creationId xmlns:a16="http://schemas.microsoft.com/office/drawing/2014/main" id="{E0B94874-A4CC-882F-E6AE-7C707440F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" y="1084"/>
                <a:ext cx="41" cy="789"/>
              </a:xfrm>
              <a:custGeom>
                <a:avLst/>
                <a:gdLst>
                  <a:gd name="T0" fmla="*/ 0 w 41"/>
                  <a:gd name="T1" fmla="*/ 789 h 789"/>
                  <a:gd name="T2" fmla="*/ 0 w 41"/>
                  <a:gd name="T3" fmla="*/ 0 h 789"/>
                  <a:gd name="T4" fmla="*/ 41 w 41"/>
                  <a:gd name="T5" fmla="*/ 0 h 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789">
                    <a:moveTo>
                      <a:pt x="0" y="789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Rectangle 52">
                <a:extLst>
                  <a:ext uri="{FF2B5EF4-FFF2-40B4-BE49-F238E27FC236}">
                    <a16:creationId xmlns:a16="http://schemas.microsoft.com/office/drawing/2014/main" id="{78BA4F1D-227E-D854-6A27-5739CFAFC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1" y="1965"/>
                <a:ext cx="120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Neodevriesiaceae sp. CCFEE 5569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53">
                <a:extLst>
                  <a:ext uri="{FF2B5EF4-FFF2-40B4-BE49-F238E27FC236}">
                    <a16:creationId xmlns:a16="http://schemas.microsoft.com/office/drawing/2014/main" id="{1CAED23F-FDEB-68D8-8CDC-71C29728F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" y="2002"/>
                <a:ext cx="27" cy="55"/>
              </a:xfrm>
              <a:custGeom>
                <a:avLst/>
                <a:gdLst>
                  <a:gd name="T0" fmla="*/ 0 w 27"/>
                  <a:gd name="T1" fmla="*/ 55 h 55"/>
                  <a:gd name="T2" fmla="*/ 0 w 27"/>
                  <a:gd name="T3" fmla="*/ 0 h 55"/>
                  <a:gd name="T4" fmla="*/ 27 w 27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55">
                    <a:moveTo>
                      <a:pt x="0" y="55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Rectangle 54">
                <a:extLst>
                  <a:ext uri="{FF2B5EF4-FFF2-40B4-BE49-F238E27FC236}">
                    <a16:creationId xmlns:a16="http://schemas.microsoft.com/office/drawing/2014/main" id="{2177FA0A-57EC-FFF3-BCF3-96A5BBB42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" y="2078"/>
                <a:ext cx="1286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Lapidomyces hispanicus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118764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55">
                <a:extLst>
                  <a:ext uri="{FF2B5EF4-FFF2-40B4-BE49-F238E27FC236}">
                    <a16:creationId xmlns:a16="http://schemas.microsoft.com/office/drawing/2014/main" id="{5FF7C179-3C90-8129-BDB2-71D8C74B6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" y="2061"/>
                <a:ext cx="57" cy="54"/>
              </a:xfrm>
              <a:custGeom>
                <a:avLst/>
                <a:gdLst>
                  <a:gd name="T0" fmla="*/ 0 w 57"/>
                  <a:gd name="T1" fmla="*/ 0 h 54"/>
                  <a:gd name="T2" fmla="*/ 0 w 57"/>
                  <a:gd name="T3" fmla="*/ 54 h 54"/>
                  <a:gd name="T4" fmla="*/ 57 w 57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54">
                    <a:moveTo>
                      <a:pt x="0" y="0"/>
                    </a:moveTo>
                    <a:lnTo>
                      <a:pt x="0" y="54"/>
                    </a:lnTo>
                    <a:lnTo>
                      <a:pt x="57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56">
                <a:extLst>
                  <a:ext uri="{FF2B5EF4-FFF2-40B4-BE49-F238E27FC236}">
                    <a16:creationId xmlns:a16="http://schemas.microsoft.com/office/drawing/2014/main" id="{A33555D6-37B9-78A6-E632-A5548E59A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" y="2059"/>
                <a:ext cx="80" cy="607"/>
              </a:xfrm>
              <a:custGeom>
                <a:avLst/>
                <a:gdLst>
                  <a:gd name="T0" fmla="*/ 0 w 80"/>
                  <a:gd name="T1" fmla="*/ 607 h 607"/>
                  <a:gd name="T2" fmla="*/ 0 w 80"/>
                  <a:gd name="T3" fmla="*/ 0 h 607"/>
                  <a:gd name="T4" fmla="*/ 80 w 80"/>
                  <a:gd name="T5" fmla="*/ 0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607">
                    <a:moveTo>
                      <a:pt x="0" y="607"/>
                    </a:moveTo>
                    <a:lnTo>
                      <a:pt x="0" y="0"/>
                    </a:lnTo>
                    <a:lnTo>
                      <a:pt x="8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Rectangle 57">
                <a:extLst>
                  <a:ext uri="{FF2B5EF4-FFF2-40B4-BE49-F238E27FC236}">
                    <a16:creationId xmlns:a16="http://schemas.microsoft.com/office/drawing/2014/main" id="{00D2E082-8D16-B5F8-4E38-7B89B2741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9" y="2191"/>
                <a:ext cx="1244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Penidiella columbiana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486.80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58">
                <a:extLst>
                  <a:ext uri="{FF2B5EF4-FFF2-40B4-BE49-F238E27FC236}">
                    <a16:creationId xmlns:a16="http://schemas.microsoft.com/office/drawing/2014/main" id="{EE29A95A-7B46-0E08-CBFE-B60838890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" y="2229"/>
                <a:ext cx="160" cy="54"/>
              </a:xfrm>
              <a:custGeom>
                <a:avLst/>
                <a:gdLst>
                  <a:gd name="T0" fmla="*/ 0 w 160"/>
                  <a:gd name="T1" fmla="*/ 54 h 54"/>
                  <a:gd name="T2" fmla="*/ 0 w 160"/>
                  <a:gd name="T3" fmla="*/ 0 h 54"/>
                  <a:gd name="T4" fmla="*/ 160 w 160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0" h="54">
                    <a:moveTo>
                      <a:pt x="0" y="54"/>
                    </a:moveTo>
                    <a:lnTo>
                      <a:pt x="0" y="0"/>
                    </a:lnTo>
                    <a:lnTo>
                      <a:pt x="16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Rectangle 59">
                <a:extLst>
                  <a:ext uri="{FF2B5EF4-FFF2-40B4-BE49-F238E27FC236}">
                    <a16:creationId xmlns:a16="http://schemas.microsoft.com/office/drawing/2014/main" id="{1BDA0830-DC7E-233E-3338-73209CB17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5" y="2304"/>
                <a:ext cx="1346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Myrtapenidiella corymbia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CBS124769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60">
                <a:extLst>
                  <a:ext uri="{FF2B5EF4-FFF2-40B4-BE49-F238E27FC236}">
                    <a16:creationId xmlns:a16="http://schemas.microsoft.com/office/drawing/2014/main" id="{7277C3BF-17B3-5D59-7E30-451457A5E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" y="2287"/>
                <a:ext cx="166" cy="55"/>
              </a:xfrm>
              <a:custGeom>
                <a:avLst/>
                <a:gdLst>
                  <a:gd name="T0" fmla="*/ 0 w 166"/>
                  <a:gd name="T1" fmla="*/ 0 h 55"/>
                  <a:gd name="T2" fmla="*/ 0 w 166"/>
                  <a:gd name="T3" fmla="*/ 55 h 55"/>
                  <a:gd name="T4" fmla="*/ 166 w 166"/>
                  <a:gd name="T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6" h="55">
                    <a:moveTo>
                      <a:pt x="0" y="0"/>
                    </a:moveTo>
                    <a:lnTo>
                      <a:pt x="0" y="55"/>
                    </a:lnTo>
                    <a:lnTo>
                      <a:pt x="166" y="55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61">
                <a:extLst>
                  <a:ext uri="{FF2B5EF4-FFF2-40B4-BE49-F238E27FC236}">
                    <a16:creationId xmlns:a16="http://schemas.microsoft.com/office/drawing/2014/main" id="{7C7C7C34-A4B4-1694-9DAB-60F07EB82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85"/>
                <a:ext cx="67" cy="390"/>
              </a:xfrm>
              <a:custGeom>
                <a:avLst/>
                <a:gdLst>
                  <a:gd name="T0" fmla="*/ 0 w 67"/>
                  <a:gd name="T1" fmla="*/ 390 h 390"/>
                  <a:gd name="T2" fmla="*/ 0 w 67"/>
                  <a:gd name="T3" fmla="*/ 0 h 390"/>
                  <a:gd name="T4" fmla="*/ 67 w 67"/>
                  <a:gd name="T5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390">
                    <a:moveTo>
                      <a:pt x="0" y="390"/>
                    </a:moveTo>
                    <a:lnTo>
                      <a:pt x="0" y="0"/>
                    </a:lnTo>
                    <a:lnTo>
                      <a:pt x="67" y="0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Rectangle 62">
                <a:extLst>
                  <a:ext uri="{FF2B5EF4-FFF2-40B4-BE49-F238E27FC236}">
                    <a16:creationId xmlns:a16="http://schemas.microsoft.com/office/drawing/2014/main" id="{F2BCA548-8772-9491-49A2-71C16C56C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6" y="2417"/>
                <a:ext cx="135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Neocatenulostroma abietis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CBS110038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63">
                <a:extLst>
                  <a:ext uri="{FF2B5EF4-FFF2-40B4-BE49-F238E27FC236}">
                    <a16:creationId xmlns:a16="http://schemas.microsoft.com/office/drawing/2014/main" id="{5775D6E2-18DA-843A-6D3B-F59F73B55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" y="2455"/>
                <a:ext cx="43" cy="54"/>
              </a:xfrm>
              <a:custGeom>
                <a:avLst/>
                <a:gdLst>
                  <a:gd name="T0" fmla="*/ 0 w 43"/>
                  <a:gd name="T1" fmla="*/ 54 h 54"/>
                  <a:gd name="T2" fmla="*/ 0 w 43"/>
                  <a:gd name="T3" fmla="*/ 0 h 54"/>
                  <a:gd name="T4" fmla="*/ 43 w 43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54">
                    <a:moveTo>
                      <a:pt x="0" y="54"/>
                    </a:moveTo>
                    <a:lnTo>
                      <a:pt x="0" y="0"/>
                    </a:lnTo>
                    <a:lnTo>
                      <a:pt x="4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Rectangle 64">
                <a:extLst>
                  <a:ext uri="{FF2B5EF4-FFF2-40B4-BE49-F238E27FC236}">
                    <a16:creationId xmlns:a16="http://schemas.microsoft.com/office/drawing/2014/main" id="{323F5C4C-4C7C-CE07-016B-C29AF6B56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2530"/>
                <a:ext cx="1622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Neocatenulostroma microsporum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CBS101951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65">
                <a:extLst>
                  <a:ext uri="{FF2B5EF4-FFF2-40B4-BE49-F238E27FC236}">
                    <a16:creationId xmlns:a16="http://schemas.microsoft.com/office/drawing/2014/main" id="{D69F5606-3DCE-6BF9-3AF3-3C15F7FB9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" y="2514"/>
                <a:ext cx="0" cy="54"/>
              </a:xfrm>
              <a:custGeom>
                <a:avLst/>
                <a:gdLst>
                  <a:gd name="T0" fmla="*/ 0 h 54"/>
                  <a:gd name="T1" fmla="*/ 54 h 54"/>
                  <a:gd name="T2" fmla="*/ 54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0"/>
                    </a:moveTo>
                    <a:lnTo>
                      <a:pt x="0" y="54"/>
                    </a:lnTo>
                    <a:lnTo>
                      <a:pt x="0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66">
                <a:extLst>
                  <a:ext uri="{FF2B5EF4-FFF2-40B4-BE49-F238E27FC236}">
                    <a16:creationId xmlns:a16="http://schemas.microsoft.com/office/drawing/2014/main" id="{4303B190-52F5-0AAA-E1BB-6BCEC3A5E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6" y="2511"/>
                <a:ext cx="235" cy="270"/>
              </a:xfrm>
              <a:custGeom>
                <a:avLst/>
                <a:gdLst>
                  <a:gd name="T0" fmla="*/ 0 w 235"/>
                  <a:gd name="T1" fmla="*/ 270 h 270"/>
                  <a:gd name="T2" fmla="*/ 0 w 235"/>
                  <a:gd name="T3" fmla="*/ 0 h 270"/>
                  <a:gd name="T4" fmla="*/ 235 w 235"/>
                  <a:gd name="T5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5" h="270">
                    <a:moveTo>
                      <a:pt x="0" y="270"/>
                    </a:moveTo>
                    <a:lnTo>
                      <a:pt x="0" y="0"/>
                    </a:lnTo>
                    <a:lnTo>
                      <a:pt x="23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Rectangle 67">
                <a:extLst>
                  <a:ext uri="{FF2B5EF4-FFF2-40B4-BE49-F238E27FC236}">
                    <a16:creationId xmlns:a16="http://schemas.microsoft.com/office/drawing/2014/main" id="{6B0F829A-D5D2-4C61-C02D-CA7D9743F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0" y="2644"/>
                <a:ext cx="14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Phaeothecoidea intermedia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CBS124994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68">
                <a:extLst>
                  <a:ext uri="{FF2B5EF4-FFF2-40B4-BE49-F238E27FC236}">
                    <a16:creationId xmlns:a16="http://schemas.microsoft.com/office/drawing/2014/main" id="{9DAE48F0-43E4-24A5-9BF5-963A324D6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8" y="2681"/>
                <a:ext cx="40" cy="181"/>
              </a:xfrm>
              <a:custGeom>
                <a:avLst/>
                <a:gdLst>
                  <a:gd name="T0" fmla="*/ 0 w 40"/>
                  <a:gd name="T1" fmla="*/ 181 h 181"/>
                  <a:gd name="T2" fmla="*/ 0 w 40"/>
                  <a:gd name="T3" fmla="*/ 0 h 181"/>
                  <a:gd name="T4" fmla="*/ 40 w 40"/>
                  <a:gd name="T5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81">
                    <a:moveTo>
                      <a:pt x="0" y="181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Rectangle 69">
                <a:extLst>
                  <a:ext uri="{FF2B5EF4-FFF2-40B4-BE49-F238E27FC236}">
                    <a16:creationId xmlns:a16="http://schemas.microsoft.com/office/drawing/2014/main" id="{CA249070-147D-122B-D410-B4126AC70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3" y="2757"/>
                <a:ext cx="14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Phaeothecoidea minutispora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CPC13710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70">
                <a:extLst>
                  <a:ext uri="{FF2B5EF4-FFF2-40B4-BE49-F238E27FC236}">
                    <a16:creationId xmlns:a16="http://schemas.microsoft.com/office/drawing/2014/main" id="{19730148-46CB-003D-B46E-AED14D7B6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8" y="2794"/>
                <a:ext cx="42" cy="125"/>
              </a:xfrm>
              <a:custGeom>
                <a:avLst/>
                <a:gdLst>
                  <a:gd name="T0" fmla="*/ 0 w 42"/>
                  <a:gd name="T1" fmla="*/ 125 h 125"/>
                  <a:gd name="T2" fmla="*/ 0 w 42"/>
                  <a:gd name="T3" fmla="*/ 0 h 125"/>
                  <a:gd name="T4" fmla="*/ 42 w 42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5">
                    <a:moveTo>
                      <a:pt x="0" y="125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Rectangle 71">
                <a:extLst>
                  <a:ext uri="{FF2B5EF4-FFF2-40B4-BE49-F238E27FC236}">
                    <a16:creationId xmlns:a16="http://schemas.microsoft.com/office/drawing/2014/main" id="{6C3C2412-0A05-3C38-2D5B-C063B4D31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8" y="2870"/>
                <a:ext cx="172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Suberoteratosphaeria xenosuberosa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CBS134747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72">
                <a:extLst>
                  <a:ext uri="{FF2B5EF4-FFF2-40B4-BE49-F238E27FC236}">
                    <a16:creationId xmlns:a16="http://schemas.microsoft.com/office/drawing/2014/main" id="{BFD8C1DD-BC32-93FF-03A9-7008702A75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9" y="2907"/>
                <a:ext cx="27" cy="54"/>
              </a:xfrm>
              <a:custGeom>
                <a:avLst/>
                <a:gdLst>
                  <a:gd name="T0" fmla="*/ 0 w 27"/>
                  <a:gd name="T1" fmla="*/ 54 h 54"/>
                  <a:gd name="T2" fmla="*/ 0 w 27"/>
                  <a:gd name="T3" fmla="*/ 0 h 54"/>
                  <a:gd name="T4" fmla="*/ 27 w 27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54">
                    <a:moveTo>
                      <a:pt x="0" y="54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Rectangle 73">
                <a:extLst>
                  <a:ext uri="{FF2B5EF4-FFF2-40B4-BE49-F238E27FC236}">
                    <a16:creationId xmlns:a16="http://schemas.microsoft.com/office/drawing/2014/main" id="{9D42B263-C7C3-2D5A-B61B-E72BE4326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8" y="2983"/>
                <a:ext cx="1810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Suberoteratosphaeria pseudosuberosa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CBS118911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74">
                <a:extLst>
                  <a:ext uri="{FF2B5EF4-FFF2-40B4-BE49-F238E27FC236}">
                    <a16:creationId xmlns:a16="http://schemas.microsoft.com/office/drawing/2014/main" id="{0200E59C-C169-31C0-D3DD-897E551CB9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9" y="2966"/>
                <a:ext cx="27" cy="54"/>
              </a:xfrm>
              <a:custGeom>
                <a:avLst/>
                <a:gdLst>
                  <a:gd name="T0" fmla="*/ 0 w 27"/>
                  <a:gd name="T1" fmla="*/ 0 h 54"/>
                  <a:gd name="T2" fmla="*/ 0 w 27"/>
                  <a:gd name="T3" fmla="*/ 54 h 54"/>
                  <a:gd name="T4" fmla="*/ 27 w 27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54">
                    <a:moveTo>
                      <a:pt x="0" y="0"/>
                    </a:moveTo>
                    <a:lnTo>
                      <a:pt x="0" y="54"/>
                    </a:lnTo>
                    <a:lnTo>
                      <a:pt x="27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75">
                <a:extLst>
                  <a:ext uri="{FF2B5EF4-FFF2-40B4-BE49-F238E27FC236}">
                    <a16:creationId xmlns:a16="http://schemas.microsoft.com/office/drawing/2014/main" id="{F2314B01-4222-8C11-365E-7AFF8EE48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3" y="2964"/>
                <a:ext cx="86" cy="82"/>
              </a:xfrm>
              <a:custGeom>
                <a:avLst/>
                <a:gdLst>
                  <a:gd name="T0" fmla="*/ 0 w 86"/>
                  <a:gd name="T1" fmla="*/ 82 h 82"/>
                  <a:gd name="T2" fmla="*/ 0 w 86"/>
                  <a:gd name="T3" fmla="*/ 0 h 82"/>
                  <a:gd name="T4" fmla="*/ 86 w 86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82">
                    <a:moveTo>
                      <a:pt x="0" y="82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Rectangle 76">
                <a:extLst>
                  <a:ext uri="{FF2B5EF4-FFF2-40B4-BE49-F238E27FC236}">
                    <a16:creationId xmlns:a16="http://schemas.microsoft.com/office/drawing/2014/main" id="{78F92737-B110-E86F-0976-6E326A2A8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7" y="3096"/>
                <a:ext cx="158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Neotrimmatostroma excentricum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CBS121102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77">
                <a:extLst>
                  <a:ext uri="{FF2B5EF4-FFF2-40B4-BE49-F238E27FC236}">
                    <a16:creationId xmlns:a16="http://schemas.microsoft.com/office/drawing/2014/main" id="{79E0C514-5517-7AAD-BAB3-6557539B9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3" y="3051"/>
                <a:ext cx="42" cy="82"/>
              </a:xfrm>
              <a:custGeom>
                <a:avLst/>
                <a:gdLst>
                  <a:gd name="T0" fmla="*/ 0 w 42"/>
                  <a:gd name="T1" fmla="*/ 0 h 82"/>
                  <a:gd name="T2" fmla="*/ 0 w 42"/>
                  <a:gd name="T3" fmla="*/ 82 h 82"/>
                  <a:gd name="T4" fmla="*/ 42 w 42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82">
                    <a:moveTo>
                      <a:pt x="0" y="0"/>
                    </a:moveTo>
                    <a:lnTo>
                      <a:pt x="0" y="82"/>
                    </a:lnTo>
                    <a:lnTo>
                      <a:pt x="42" y="8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78">
                <a:extLst>
                  <a:ext uri="{FF2B5EF4-FFF2-40B4-BE49-F238E27FC236}">
                    <a16:creationId xmlns:a16="http://schemas.microsoft.com/office/drawing/2014/main" id="{94C9A3A8-058A-EDCE-C57C-75B609375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8" y="2924"/>
                <a:ext cx="45" cy="124"/>
              </a:xfrm>
              <a:custGeom>
                <a:avLst/>
                <a:gdLst>
                  <a:gd name="T0" fmla="*/ 0 w 45"/>
                  <a:gd name="T1" fmla="*/ 0 h 124"/>
                  <a:gd name="T2" fmla="*/ 0 w 45"/>
                  <a:gd name="T3" fmla="*/ 124 h 124"/>
                  <a:gd name="T4" fmla="*/ 45 w 45"/>
                  <a:gd name="T5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124">
                    <a:moveTo>
                      <a:pt x="0" y="0"/>
                    </a:moveTo>
                    <a:lnTo>
                      <a:pt x="0" y="124"/>
                    </a:lnTo>
                    <a:lnTo>
                      <a:pt x="45" y="124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Line 79">
                <a:extLst>
                  <a:ext uri="{FF2B5EF4-FFF2-40B4-BE49-F238E27FC236}">
                    <a16:creationId xmlns:a16="http://schemas.microsoft.com/office/drawing/2014/main" id="{15076D9F-5B24-9D9D-1F20-B197DF8AE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8" y="2867"/>
                <a:ext cx="0" cy="181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80">
                <a:extLst>
                  <a:ext uri="{FF2B5EF4-FFF2-40B4-BE49-F238E27FC236}">
                    <a16:creationId xmlns:a16="http://schemas.microsoft.com/office/drawing/2014/main" id="{9F70F02C-5B9F-3DC9-A7AB-344539E95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6" y="2865"/>
                <a:ext cx="182" cy="188"/>
              </a:xfrm>
              <a:custGeom>
                <a:avLst/>
                <a:gdLst>
                  <a:gd name="T0" fmla="*/ 0 w 182"/>
                  <a:gd name="T1" fmla="*/ 188 h 188"/>
                  <a:gd name="T2" fmla="*/ 0 w 182"/>
                  <a:gd name="T3" fmla="*/ 0 h 188"/>
                  <a:gd name="T4" fmla="*/ 182 w 182"/>
                  <a:gd name="T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2" h="188">
                    <a:moveTo>
                      <a:pt x="0" y="188"/>
                    </a:moveTo>
                    <a:lnTo>
                      <a:pt x="0" y="0"/>
                    </a:lnTo>
                    <a:lnTo>
                      <a:pt x="182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Rectangle 81">
                <a:extLst>
                  <a:ext uri="{FF2B5EF4-FFF2-40B4-BE49-F238E27FC236}">
                    <a16:creationId xmlns:a16="http://schemas.microsoft.com/office/drawing/2014/main" id="{841328E2-B491-5C91-BC81-5A2BB0082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9" y="3209"/>
                <a:ext cx="1160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Austroafricana parva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119901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82">
                <a:extLst>
                  <a:ext uri="{FF2B5EF4-FFF2-40B4-BE49-F238E27FC236}">
                    <a16:creationId xmlns:a16="http://schemas.microsoft.com/office/drawing/2014/main" id="{AFA1A11F-9EE2-E314-90B0-9D20F2628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6" y="3058"/>
                <a:ext cx="410" cy="188"/>
              </a:xfrm>
              <a:custGeom>
                <a:avLst/>
                <a:gdLst>
                  <a:gd name="T0" fmla="*/ 0 w 410"/>
                  <a:gd name="T1" fmla="*/ 0 h 188"/>
                  <a:gd name="T2" fmla="*/ 0 w 410"/>
                  <a:gd name="T3" fmla="*/ 188 h 188"/>
                  <a:gd name="T4" fmla="*/ 410 w 410"/>
                  <a:gd name="T5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0" h="188">
                    <a:moveTo>
                      <a:pt x="0" y="0"/>
                    </a:moveTo>
                    <a:lnTo>
                      <a:pt x="0" y="188"/>
                    </a:lnTo>
                    <a:lnTo>
                      <a:pt x="410" y="188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83">
                <a:extLst>
                  <a:ext uri="{FF2B5EF4-FFF2-40B4-BE49-F238E27FC236}">
                    <a16:creationId xmlns:a16="http://schemas.microsoft.com/office/drawing/2014/main" id="{2A327112-4588-0525-2C92-26D2A8C5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6" y="2786"/>
                <a:ext cx="30" cy="270"/>
              </a:xfrm>
              <a:custGeom>
                <a:avLst/>
                <a:gdLst>
                  <a:gd name="T0" fmla="*/ 0 w 30"/>
                  <a:gd name="T1" fmla="*/ 0 h 270"/>
                  <a:gd name="T2" fmla="*/ 0 w 30"/>
                  <a:gd name="T3" fmla="*/ 270 h 270"/>
                  <a:gd name="T4" fmla="*/ 30 w 30"/>
                  <a:gd name="T5" fmla="*/ 27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70">
                    <a:moveTo>
                      <a:pt x="0" y="0"/>
                    </a:moveTo>
                    <a:lnTo>
                      <a:pt x="0" y="270"/>
                    </a:lnTo>
                    <a:lnTo>
                      <a:pt x="30" y="27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84">
                <a:extLst>
                  <a:ext uri="{FF2B5EF4-FFF2-40B4-BE49-F238E27FC236}">
                    <a16:creationId xmlns:a16="http://schemas.microsoft.com/office/drawing/2014/main" id="{FE7B4494-5494-8284-74C7-3303216D0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" y="2783"/>
                <a:ext cx="71" cy="285"/>
              </a:xfrm>
              <a:custGeom>
                <a:avLst/>
                <a:gdLst>
                  <a:gd name="T0" fmla="*/ 0 w 71"/>
                  <a:gd name="T1" fmla="*/ 285 h 285"/>
                  <a:gd name="T2" fmla="*/ 0 w 71"/>
                  <a:gd name="T3" fmla="*/ 0 h 285"/>
                  <a:gd name="T4" fmla="*/ 71 w 71"/>
                  <a:gd name="T5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285">
                    <a:moveTo>
                      <a:pt x="0" y="285"/>
                    </a:moveTo>
                    <a:lnTo>
                      <a:pt x="0" y="0"/>
                    </a:lnTo>
                    <a:lnTo>
                      <a:pt x="7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Rectangle 85">
                <a:extLst>
                  <a:ext uri="{FF2B5EF4-FFF2-40B4-BE49-F238E27FC236}">
                    <a16:creationId xmlns:a16="http://schemas.microsoft.com/office/drawing/2014/main" id="{4F3714EE-1DAC-44B0-09BC-1CCB66203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0" y="3322"/>
                <a:ext cx="1702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Xenoteratosphaeria jonkershoekensis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CBS122897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86">
                <a:extLst>
                  <a:ext uri="{FF2B5EF4-FFF2-40B4-BE49-F238E27FC236}">
                    <a16:creationId xmlns:a16="http://schemas.microsoft.com/office/drawing/2014/main" id="{FD7D1FFE-B1CC-952F-2CBD-0324627DF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" y="3073"/>
                <a:ext cx="93" cy="286"/>
              </a:xfrm>
              <a:custGeom>
                <a:avLst/>
                <a:gdLst>
                  <a:gd name="T0" fmla="*/ 0 w 93"/>
                  <a:gd name="T1" fmla="*/ 0 h 286"/>
                  <a:gd name="T2" fmla="*/ 0 w 93"/>
                  <a:gd name="T3" fmla="*/ 286 h 286"/>
                  <a:gd name="T4" fmla="*/ 93 w 93"/>
                  <a:gd name="T5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286">
                    <a:moveTo>
                      <a:pt x="0" y="0"/>
                    </a:moveTo>
                    <a:lnTo>
                      <a:pt x="0" y="286"/>
                    </a:lnTo>
                    <a:lnTo>
                      <a:pt x="93" y="286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87">
                <a:extLst>
                  <a:ext uri="{FF2B5EF4-FFF2-40B4-BE49-F238E27FC236}">
                    <a16:creationId xmlns:a16="http://schemas.microsoft.com/office/drawing/2014/main" id="{5560E3D7-838C-E337-9F44-C4FBE5ED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680"/>
                <a:ext cx="55" cy="391"/>
              </a:xfrm>
              <a:custGeom>
                <a:avLst/>
                <a:gdLst>
                  <a:gd name="T0" fmla="*/ 0 w 55"/>
                  <a:gd name="T1" fmla="*/ 0 h 391"/>
                  <a:gd name="T2" fmla="*/ 0 w 55"/>
                  <a:gd name="T3" fmla="*/ 391 h 391"/>
                  <a:gd name="T4" fmla="*/ 55 w 55"/>
                  <a:gd name="T5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391">
                    <a:moveTo>
                      <a:pt x="0" y="0"/>
                    </a:moveTo>
                    <a:lnTo>
                      <a:pt x="0" y="391"/>
                    </a:lnTo>
                    <a:lnTo>
                      <a:pt x="55" y="39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Rectangle 88">
                <a:extLst>
                  <a:ext uri="{FF2B5EF4-FFF2-40B4-BE49-F238E27FC236}">
                    <a16:creationId xmlns:a16="http://schemas.microsoft.com/office/drawing/2014/main" id="{2733C9D0-5FD3-3F4B-D9CE-3220272EBF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8" y="3435"/>
                <a:ext cx="1352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Eupenidiella venezuelensis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CBS106.75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89">
                <a:extLst>
                  <a:ext uri="{FF2B5EF4-FFF2-40B4-BE49-F238E27FC236}">
                    <a16:creationId xmlns:a16="http://schemas.microsoft.com/office/drawing/2014/main" id="{5472A46B-FBB2-C9E1-2D22-C8F45272B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" y="3473"/>
                <a:ext cx="125" cy="795"/>
              </a:xfrm>
              <a:custGeom>
                <a:avLst/>
                <a:gdLst>
                  <a:gd name="T0" fmla="*/ 0 w 125"/>
                  <a:gd name="T1" fmla="*/ 795 h 795"/>
                  <a:gd name="T2" fmla="*/ 0 w 125"/>
                  <a:gd name="T3" fmla="*/ 0 h 795"/>
                  <a:gd name="T4" fmla="*/ 125 w 125"/>
                  <a:gd name="T5" fmla="*/ 0 h 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" h="795">
                    <a:moveTo>
                      <a:pt x="0" y="795"/>
                    </a:moveTo>
                    <a:lnTo>
                      <a:pt x="0" y="0"/>
                    </a:lnTo>
                    <a:lnTo>
                      <a:pt x="12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Rectangle 90">
                <a:extLst>
                  <a:ext uri="{FF2B5EF4-FFF2-40B4-BE49-F238E27FC236}">
                    <a16:creationId xmlns:a16="http://schemas.microsoft.com/office/drawing/2014/main" id="{A2EDBF6D-98F9-265C-CFEC-BB3D4EDAF5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3548"/>
                <a:ext cx="131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Meristemomyces frigidus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CCFEE 5457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91">
                <a:extLst>
                  <a:ext uri="{FF2B5EF4-FFF2-40B4-BE49-F238E27FC236}">
                    <a16:creationId xmlns:a16="http://schemas.microsoft.com/office/drawing/2014/main" id="{88706452-B905-F5C4-6A33-C0035CAF3D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" y="3586"/>
                <a:ext cx="195" cy="1480"/>
              </a:xfrm>
              <a:custGeom>
                <a:avLst/>
                <a:gdLst>
                  <a:gd name="T0" fmla="*/ 0 w 195"/>
                  <a:gd name="T1" fmla="*/ 1480 h 1480"/>
                  <a:gd name="T2" fmla="*/ 0 w 195"/>
                  <a:gd name="T3" fmla="*/ 0 h 1480"/>
                  <a:gd name="T4" fmla="*/ 195 w 195"/>
                  <a:gd name="T5" fmla="*/ 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" h="1480">
                    <a:moveTo>
                      <a:pt x="0" y="1480"/>
                    </a:moveTo>
                    <a:lnTo>
                      <a:pt x="0" y="0"/>
                    </a:lnTo>
                    <a:lnTo>
                      <a:pt x="19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Rectangle 92">
                <a:extLst>
                  <a:ext uri="{FF2B5EF4-FFF2-40B4-BE49-F238E27FC236}">
                    <a16:creationId xmlns:a16="http://schemas.microsoft.com/office/drawing/2014/main" id="{BC7CF677-DA13-F490-355A-C9C976623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" y="3661"/>
                <a:ext cx="1064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Stenella araguata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ATCC24788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93">
                <a:extLst>
                  <a:ext uri="{FF2B5EF4-FFF2-40B4-BE49-F238E27FC236}">
                    <a16:creationId xmlns:a16="http://schemas.microsoft.com/office/drawing/2014/main" id="{7EBAC804-F0DD-221A-72AC-9B8423FF0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2" y="3699"/>
                <a:ext cx="239" cy="54"/>
              </a:xfrm>
              <a:custGeom>
                <a:avLst/>
                <a:gdLst>
                  <a:gd name="T0" fmla="*/ 0 w 239"/>
                  <a:gd name="T1" fmla="*/ 54 h 54"/>
                  <a:gd name="T2" fmla="*/ 0 w 239"/>
                  <a:gd name="T3" fmla="*/ 0 h 54"/>
                  <a:gd name="T4" fmla="*/ 239 w 239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54">
                    <a:moveTo>
                      <a:pt x="0" y="54"/>
                    </a:moveTo>
                    <a:lnTo>
                      <a:pt x="0" y="0"/>
                    </a:lnTo>
                    <a:lnTo>
                      <a:pt x="23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Rectangle 94">
                <a:extLst>
                  <a:ext uri="{FF2B5EF4-FFF2-40B4-BE49-F238E27FC236}">
                    <a16:creationId xmlns:a16="http://schemas.microsoft.com/office/drawing/2014/main" id="{80B5060E-6B2F-219D-36CA-C7E5C720C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8" y="3774"/>
                <a:ext cx="1320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Salinomyces thailandica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CBS125423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95">
                <a:extLst>
                  <a:ext uri="{FF2B5EF4-FFF2-40B4-BE49-F238E27FC236}">
                    <a16:creationId xmlns:a16="http://schemas.microsoft.com/office/drawing/2014/main" id="{B95AB45C-43A0-0EC5-37B6-7E014AA8D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2" y="3758"/>
                <a:ext cx="43" cy="54"/>
              </a:xfrm>
              <a:custGeom>
                <a:avLst/>
                <a:gdLst>
                  <a:gd name="T0" fmla="*/ 0 w 43"/>
                  <a:gd name="T1" fmla="*/ 0 h 54"/>
                  <a:gd name="T2" fmla="*/ 0 w 43"/>
                  <a:gd name="T3" fmla="*/ 54 h 54"/>
                  <a:gd name="T4" fmla="*/ 43 w 43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54">
                    <a:moveTo>
                      <a:pt x="0" y="0"/>
                    </a:moveTo>
                    <a:lnTo>
                      <a:pt x="0" y="54"/>
                    </a:lnTo>
                    <a:lnTo>
                      <a:pt x="43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96">
                <a:extLst>
                  <a:ext uri="{FF2B5EF4-FFF2-40B4-BE49-F238E27FC236}">
                    <a16:creationId xmlns:a16="http://schemas.microsoft.com/office/drawing/2014/main" id="{470639D6-A72E-E19B-082E-37B41262C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" y="3755"/>
                <a:ext cx="75" cy="1396"/>
              </a:xfrm>
              <a:custGeom>
                <a:avLst/>
                <a:gdLst>
                  <a:gd name="T0" fmla="*/ 0 w 75"/>
                  <a:gd name="T1" fmla="*/ 1396 h 1396"/>
                  <a:gd name="T2" fmla="*/ 0 w 75"/>
                  <a:gd name="T3" fmla="*/ 0 h 1396"/>
                  <a:gd name="T4" fmla="*/ 75 w 75"/>
                  <a:gd name="T5" fmla="*/ 0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1396">
                    <a:moveTo>
                      <a:pt x="0" y="1396"/>
                    </a:moveTo>
                    <a:lnTo>
                      <a:pt x="0" y="0"/>
                    </a:lnTo>
                    <a:lnTo>
                      <a:pt x="7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Rectangle 97">
                <a:extLst>
                  <a:ext uri="{FF2B5EF4-FFF2-40B4-BE49-F238E27FC236}">
                    <a16:creationId xmlns:a16="http://schemas.microsoft.com/office/drawing/2014/main" id="{5014F099-1DAE-79A7-999F-140563EAA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0" y="3888"/>
                <a:ext cx="1314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Caatingomyces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brasiliensis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URM 7916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98">
                <a:extLst>
                  <a:ext uri="{FF2B5EF4-FFF2-40B4-BE49-F238E27FC236}">
                    <a16:creationId xmlns:a16="http://schemas.microsoft.com/office/drawing/2014/main" id="{8BC64FE8-7D18-DDBC-A37A-667F4078F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4" y="3925"/>
                <a:ext cx="34" cy="118"/>
              </a:xfrm>
              <a:custGeom>
                <a:avLst/>
                <a:gdLst>
                  <a:gd name="T0" fmla="*/ 0 w 34"/>
                  <a:gd name="T1" fmla="*/ 118 h 118"/>
                  <a:gd name="T2" fmla="*/ 0 w 34"/>
                  <a:gd name="T3" fmla="*/ 0 h 118"/>
                  <a:gd name="T4" fmla="*/ 34 w 34"/>
                  <a:gd name="T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118">
                    <a:moveTo>
                      <a:pt x="0" y="118"/>
                    </a:moveTo>
                    <a:lnTo>
                      <a:pt x="0" y="0"/>
                    </a:lnTo>
                    <a:lnTo>
                      <a:pt x="3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Rectangle 99">
                <a:extLst>
                  <a:ext uri="{FF2B5EF4-FFF2-40B4-BE49-F238E27FC236}">
                    <a16:creationId xmlns:a16="http://schemas.microsoft.com/office/drawing/2014/main" id="{FF980D71-27FB-5974-10BA-C58FB496D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" y="4001"/>
                <a:ext cx="1198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Readeriella angustia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CBS124997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100">
                <a:extLst>
                  <a:ext uri="{FF2B5EF4-FFF2-40B4-BE49-F238E27FC236}">
                    <a16:creationId xmlns:a16="http://schemas.microsoft.com/office/drawing/2014/main" id="{64D51770-4433-A322-E262-CDACDF35E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4038"/>
                <a:ext cx="15" cy="125"/>
              </a:xfrm>
              <a:custGeom>
                <a:avLst/>
                <a:gdLst>
                  <a:gd name="T0" fmla="*/ 0 w 15"/>
                  <a:gd name="T1" fmla="*/ 125 h 125"/>
                  <a:gd name="T2" fmla="*/ 0 w 15"/>
                  <a:gd name="T3" fmla="*/ 0 h 125"/>
                  <a:gd name="T4" fmla="*/ 15 w 15"/>
                  <a:gd name="T5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25">
                    <a:moveTo>
                      <a:pt x="0" y="125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Rectangle 101">
                <a:extLst>
                  <a:ext uri="{FF2B5EF4-FFF2-40B4-BE49-F238E27FC236}">
                    <a16:creationId xmlns:a16="http://schemas.microsoft.com/office/drawing/2014/main" id="{DD640DD6-7A23-9EAE-C915-6239E777D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4114"/>
                <a:ext cx="129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Readeriella menaiensis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CBS125003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102">
                <a:extLst>
                  <a:ext uri="{FF2B5EF4-FFF2-40B4-BE49-F238E27FC236}">
                    <a16:creationId xmlns:a16="http://schemas.microsoft.com/office/drawing/2014/main" id="{8A3600CD-00A1-9744-AC02-6ADD3029D7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" y="4151"/>
                <a:ext cx="86" cy="54"/>
              </a:xfrm>
              <a:custGeom>
                <a:avLst/>
                <a:gdLst>
                  <a:gd name="T0" fmla="*/ 0 w 86"/>
                  <a:gd name="T1" fmla="*/ 54 h 54"/>
                  <a:gd name="T2" fmla="*/ 0 w 86"/>
                  <a:gd name="T3" fmla="*/ 0 h 54"/>
                  <a:gd name="T4" fmla="*/ 86 w 86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54">
                    <a:moveTo>
                      <a:pt x="0" y="54"/>
                    </a:moveTo>
                    <a:lnTo>
                      <a:pt x="0" y="0"/>
                    </a:lnTo>
                    <a:lnTo>
                      <a:pt x="8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Rectangle 103">
                <a:extLst>
                  <a:ext uri="{FF2B5EF4-FFF2-40B4-BE49-F238E27FC236}">
                    <a16:creationId xmlns:a16="http://schemas.microsoft.com/office/drawing/2014/main" id="{AF855778-CD72-6941-015E-D947AFB82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0" y="4227"/>
                <a:ext cx="1416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Readeriella dimorphospora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CBS120034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104">
                <a:extLst>
                  <a:ext uri="{FF2B5EF4-FFF2-40B4-BE49-F238E27FC236}">
                    <a16:creationId xmlns:a16="http://schemas.microsoft.com/office/drawing/2014/main" id="{51FC7D2D-3E61-3242-4021-A362C7F09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8" y="4210"/>
                <a:ext cx="0" cy="54"/>
              </a:xfrm>
              <a:custGeom>
                <a:avLst/>
                <a:gdLst>
                  <a:gd name="T0" fmla="*/ 0 h 54"/>
                  <a:gd name="T1" fmla="*/ 54 h 54"/>
                  <a:gd name="T2" fmla="*/ 54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0"/>
                    </a:moveTo>
                    <a:lnTo>
                      <a:pt x="0" y="54"/>
                    </a:lnTo>
                    <a:lnTo>
                      <a:pt x="0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105">
                <a:extLst>
                  <a:ext uri="{FF2B5EF4-FFF2-40B4-BE49-F238E27FC236}">
                    <a16:creationId xmlns:a16="http://schemas.microsoft.com/office/drawing/2014/main" id="{C76648E8-6DF2-8A3F-97A4-92092B99F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4" y="4208"/>
                <a:ext cx="14" cy="82"/>
              </a:xfrm>
              <a:custGeom>
                <a:avLst/>
                <a:gdLst>
                  <a:gd name="T0" fmla="*/ 0 w 14"/>
                  <a:gd name="T1" fmla="*/ 82 h 82"/>
                  <a:gd name="T2" fmla="*/ 0 w 14"/>
                  <a:gd name="T3" fmla="*/ 0 h 82"/>
                  <a:gd name="T4" fmla="*/ 14 w 14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2">
                    <a:moveTo>
                      <a:pt x="0" y="82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Rectangle 106">
                <a:extLst>
                  <a:ext uri="{FF2B5EF4-FFF2-40B4-BE49-F238E27FC236}">
                    <a16:creationId xmlns:a16="http://schemas.microsoft.com/office/drawing/2014/main" id="{5E9EBB29-9BEB-36B6-4CEB-F4EFBCCD8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0" y="4340"/>
                <a:ext cx="1139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Readeriella deanei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CBS134746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107">
                <a:extLst>
                  <a:ext uri="{FF2B5EF4-FFF2-40B4-BE49-F238E27FC236}">
                    <a16:creationId xmlns:a16="http://schemas.microsoft.com/office/drawing/2014/main" id="{F11FEACF-1F06-ECE2-04E4-C0591E85F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4" y="4295"/>
                <a:ext cx="54" cy="82"/>
              </a:xfrm>
              <a:custGeom>
                <a:avLst/>
                <a:gdLst>
                  <a:gd name="T0" fmla="*/ 0 w 54"/>
                  <a:gd name="T1" fmla="*/ 0 h 82"/>
                  <a:gd name="T2" fmla="*/ 0 w 54"/>
                  <a:gd name="T3" fmla="*/ 82 h 82"/>
                  <a:gd name="T4" fmla="*/ 54 w 54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82">
                    <a:moveTo>
                      <a:pt x="0" y="0"/>
                    </a:moveTo>
                    <a:lnTo>
                      <a:pt x="0" y="82"/>
                    </a:lnTo>
                    <a:lnTo>
                      <a:pt x="54" y="8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108">
                <a:extLst>
                  <a:ext uri="{FF2B5EF4-FFF2-40B4-BE49-F238E27FC236}">
                    <a16:creationId xmlns:a16="http://schemas.microsoft.com/office/drawing/2014/main" id="{9DA0D005-A662-9189-816E-D68487191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4168"/>
                <a:ext cx="15" cy="124"/>
              </a:xfrm>
              <a:custGeom>
                <a:avLst/>
                <a:gdLst>
                  <a:gd name="T0" fmla="*/ 0 w 15"/>
                  <a:gd name="T1" fmla="*/ 0 h 124"/>
                  <a:gd name="T2" fmla="*/ 0 w 15"/>
                  <a:gd name="T3" fmla="*/ 124 h 124"/>
                  <a:gd name="T4" fmla="*/ 15 w 15"/>
                  <a:gd name="T5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24">
                    <a:moveTo>
                      <a:pt x="0" y="0"/>
                    </a:moveTo>
                    <a:lnTo>
                      <a:pt x="0" y="124"/>
                    </a:lnTo>
                    <a:lnTo>
                      <a:pt x="15" y="12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109">
                <a:extLst>
                  <a:ext uri="{FF2B5EF4-FFF2-40B4-BE49-F238E27FC236}">
                    <a16:creationId xmlns:a16="http://schemas.microsoft.com/office/drawing/2014/main" id="{1B50065F-8469-6519-3D64-0815DAF24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4" y="4047"/>
                <a:ext cx="155" cy="118"/>
              </a:xfrm>
              <a:custGeom>
                <a:avLst/>
                <a:gdLst>
                  <a:gd name="T0" fmla="*/ 0 w 155"/>
                  <a:gd name="T1" fmla="*/ 0 h 118"/>
                  <a:gd name="T2" fmla="*/ 0 w 155"/>
                  <a:gd name="T3" fmla="*/ 118 h 118"/>
                  <a:gd name="T4" fmla="*/ 155 w 155"/>
                  <a:gd name="T5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" h="118">
                    <a:moveTo>
                      <a:pt x="0" y="0"/>
                    </a:moveTo>
                    <a:lnTo>
                      <a:pt x="0" y="118"/>
                    </a:lnTo>
                    <a:lnTo>
                      <a:pt x="155" y="118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110">
                <a:extLst>
                  <a:ext uri="{FF2B5EF4-FFF2-40B4-BE49-F238E27FC236}">
                    <a16:creationId xmlns:a16="http://schemas.microsoft.com/office/drawing/2014/main" id="{084D4AAF-4E2E-7A10-D1E1-668CA9670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" y="4045"/>
                <a:ext cx="256" cy="581"/>
              </a:xfrm>
              <a:custGeom>
                <a:avLst/>
                <a:gdLst>
                  <a:gd name="T0" fmla="*/ 0 w 256"/>
                  <a:gd name="T1" fmla="*/ 581 h 581"/>
                  <a:gd name="T2" fmla="*/ 0 w 256"/>
                  <a:gd name="T3" fmla="*/ 0 h 581"/>
                  <a:gd name="T4" fmla="*/ 256 w 256"/>
                  <a:gd name="T5" fmla="*/ 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" h="581">
                    <a:moveTo>
                      <a:pt x="0" y="581"/>
                    </a:moveTo>
                    <a:lnTo>
                      <a:pt x="0" y="0"/>
                    </a:lnTo>
                    <a:lnTo>
                      <a:pt x="25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Rectangle 111">
                <a:extLst>
                  <a:ext uri="{FF2B5EF4-FFF2-40B4-BE49-F238E27FC236}">
                    <a16:creationId xmlns:a16="http://schemas.microsoft.com/office/drawing/2014/main" id="{70D8F617-5BCC-9064-B991-616507182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9" y="4453"/>
                <a:ext cx="1516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Parateratosphaeria marasasii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122899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112">
                <a:extLst>
                  <a:ext uri="{FF2B5EF4-FFF2-40B4-BE49-F238E27FC236}">
                    <a16:creationId xmlns:a16="http://schemas.microsoft.com/office/drawing/2014/main" id="{DFFCD716-6A1B-ABA5-2773-3270A4148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4" y="4490"/>
                <a:ext cx="23" cy="55"/>
              </a:xfrm>
              <a:custGeom>
                <a:avLst/>
                <a:gdLst>
                  <a:gd name="T0" fmla="*/ 0 w 23"/>
                  <a:gd name="T1" fmla="*/ 55 h 55"/>
                  <a:gd name="T2" fmla="*/ 0 w 23"/>
                  <a:gd name="T3" fmla="*/ 0 h 55"/>
                  <a:gd name="T4" fmla="*/ 23 w 23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55">
                    <a:moveTo>
                      <a:pt x="0" y="55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Rectangle 113">
                <a:extLst>
                  <a:ext uri="{FF2B5EF4-FFF2-40B4-BE49-F238E27FC236}">
                    <a16:creationId xmlns:a16="http://schemas.microsoft.com/office/drawing/2014/main" id="{D55EF80B-F9D6-B48D-D9FA-82D23F5BD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4566"/>
                <a:ext cx="147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Parateratosphaeria stirlingiae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CPC 29252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114">
                <a:extLst>
                  <a:ext uri="{FF2B5EF4-FFF2-40B4-BE49-F238E27FC236}">
                    <a16:creationId xmlns:a16="http://schemas.microsoft.com/office/drawing/2014/main" id="{3EEA4FFC-533B-ECFE-AEBB-67B06FFA5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4" y="4549"/>
                <a:ext cx="59" cy="54"/>
              </a:xfrm>
              <a:custGeom>
                <a:avLst/>
                <a:gdLst>
                  <a:gd name="T0" fmla="*/ 0 w 59"/>
                  <a:gd name="T1" fmla="*/ 0 h 54"/>
                  <a:gd name="T2" fmla="*/ 0 w 59"/>
                  <a:gd name="T3" fmla="*/ 54 h 54"/>
                  <a:gd name="T4" fmla="*/ 59 w 59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54">
                    <a:moveTo>
                      <a:pt x="0" y="0"/>
                    </a:moveTo>
                    <a:lnTo>
                      <a:pt x="0" y="54"/>
                    </a:lnTo>
                    <a:lnTo>
                      <a:pt x="59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115">
                <a:extLst>
                  <a:ext uri="{FF2B5EF4-FFF2-40B4-BE49-F238E27FC236}">
                    <a16:creationId xmlns:a16="http://schemas.microsoft.com/office/drawing/2014/main" id="{5EB61200-7F92-8241-4D83-C473E7734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3" y="4547"/>
                <a:ext cx="41" cy="82"/>
              </a:xfrm>
              <a:custGeom>
                <a:avLst/>
                <a:gdLst>
                  <a:gd name="T0" fmla="*/ 0 w 41"/>
                  <a:gd name="T1" fmla="*/ 82 h 82"/>
                  <a:gd name="T2" fmla="*/ 0 w 41"/>
                  <a:gd name="T3" fmla="*/ 0 h 82"/>
                  <a:gd name="T4" fmla="*/ 41 w 41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2">
                    <a:moveTo>
                      <a:pt x="0" y="82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Rectangle 116">
                <a:extLst>
                  <a:ext uri="{FF2B5EF4-FFF2-40B4-BE49-F238E27FC236}">
                    <a16:creationId xmlns:a16="http://schemas.microsoft.com/office/drawing/2014/main" id="{4FFBA650-7CD3-0525-4C1C-91888955D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3" y="4679"/>
                <a:ext cx="1498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Parateratosphaeria persoonii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122895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117">
                <a:extLst>
                  <a:ext uri="{FF2B5EF4-FFF2-40B4-BE49-F238E27FC236}">
                    <a16:creationId xmlns:a16="http://schemas.microsoft.com/office/drawing/2014/main" id="{CA68AA31-9ACF-02EA-5E32-2B3F7ABC9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3" y="4634"/>
                <a:ext cx="18" cy="83"/>
              </a:xfrm>
              <a:custGeom>
                <a:avLst/>
                <a:gdLst>
                  <a:gd name="T0" fmla="*/ 0 w 18"/>
                  <a:gd name="T1" fmla="*/ 0 h 83"/>
                  <a:gd name="T2" fmla="*/ 0 w 18"/>
                  <a:gd name="T3" fmla="*/ 83 h 83"/>
                  <a:gd name="T4" fmla="*/ 18 w 18"/>
                  <a:gd name="T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83">
                    <a:moveTo>
                      <a:pt x="0" y="0"/>
                    </a:moveTo>
                    <a:lnTo>
                      <a:pt x="0" y="83"/>
                    </a:lnTo>
                    <a:lnTo>
                      <a:pt x="18" y="8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118">
                <a:extLst>
                  <a:ext uri="{FF2B5EF4-FFF2-40B4-BE49-F238E27FC236}">
                    <a16:creationId xmlns:a16="http://schemas.microsoft.com/office/drawing/2014/main" id="{BFD41BC7-2858-DD46-70C1-89FCA7D00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" y="4632"/>
                <a:ext cx="239" cy="577"/>
              </a:xfrm>
              <a:custGeom>
                <a:avLst/>
                <a:gdLst>
                  <a:gd name="T0" fmla="*/ 0 w 239"/>
                  <a:gd name="T1" fmla="*/ 577 h 577"/>
                  <a:gd name="T2" fmla="*/ 0 w 239"/>
                  <a:gd name="T3" fmla="*/ 0 h 577"/>
                  <a:gd name="T4" fmla="*/ 239 w 239"/>
                  <a:gd name="T5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9" h="577">
                    <a:moveTo>
                      <a:pt x="0" y="577"/>
                    </a:moveTo>
                    <a:lnTo>
                      <a:pt x="0" y="0"/>
                    </a:lnTo>
                    <a:lnTo>
                      <a:pt x="23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Rectangle 119">
                <a:extLst>
                  <a:ext uri="{FF2B5EF4-FFF2-40B4-BE49-F238E27FC236}">
                    <a16:creationId xmlns:a16="http://schemas.microsoft.com/office/drawing/2014/main" id="{A28AD45C-3EE9-6F48-37D9-31DD7C323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0" y="4792"/>
                <a:ext cx="134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Baudoinia compniacensis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UAMH 10808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120">
                <a:extLst>
                  <a:ext uri="{FF2B5EF4-FFF2-40B4-BE49-F238E27FC236}">
                    <a16:creationId xmlns:a16="http://schemas.microsoft.com/office/drawing/2014/main" id="{D41484A5-CCA9-B9C5-3C88-C32B08747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4830"/>
                <a:ext cx="11" cy="82"/>
              </a:xfrm>
              <a:custGeom>
                <a:avLst/>
                <a:gdLst>
                  <a:gd name="T0" fmla="*/ 0 w 11"/>
                  <a:gd name="T1" fmla="*/ 82 h 82"/>
                  <a:gd name="T2" fmla="*/ 0 w 11"/>
                  <a:gd name="T3" fmla="*/ 0 h 82"/>
                  <a:gd name="T4" fmla="*/ 11 w 11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2">
                    <a:moveTo>
                      <a:pt x="0" y="82"/>
                    </a:moveTo>
                    <a:lnTo>
                      <a:pt x="0" y="0"/>
                    </a:lnTo>
                    <a:lnTo>
                      <a:pt x="1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Rectangle 121">
                <a:extLst>
                  <a:ext uri="{FF2B5EF4-FFF2-40B4-BE49-F238E27FC236}">
                    <a16:creationId xmlns:a16="http://schemas.microsoft.com/office/drawing/2014/main" id="{F0B0ABEC-5E5F-E5A4-F6A5-719C6B3A5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5" y="4905"/>
                <a:ext cx="1262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Baudoinia antilliensis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UAMH 10810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122">
                <a:extLst>
                  <a:ext uri="{FF2B5EF4-FFF2-40B4-BE49-F238E27FC236}">
                    <a16:creationId xmlns:a16="http://schemas.microsoft.com/office/drawing/2014/main" id="{95AE08DF-D2A5-2969-4FD9-B5BFCBD7D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4" y="4943"/>
                <a:ext cx="39" cy="54"/>
              </a:xfrm>
              <a:custGeom>
                <a:avLst/>
                <a:gdLst>
                  <a:gd name="T0" fmla="*/ 0 w 39"/>
                  <a:gd name="T1" fmla="*/ 54 h 54"/>
                  <a:gd name="T2" fmla="*/ 0 w 39"/>
                  <a:gd name="T3" fmla="*/ 0 h 54"/>
                  <a:gd name="T4" fmla="*/ 39 w 39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4">
                    <a:moveTo>
                      <a:pt x="0" y="54"/>
                    </a:moveTo>
                    <a:lnTo>
                      <a:pt x="0" y="0"/>
                    </a:lnTo>
                    <a:lnTo>
                      <a:pt x="3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Rectangle 123">
                <a:extLst>
                  <a:ext uri="{FF2B5EF4-FFF2-40B4-BE49-F238E27FC236}">
                    <a16:creationId xmlns:a16="http://schemas.microsoft.com/office/drawing/2014/main" id="{80040625-E16F-AFE7-3A00-CF714331A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5018"/>
                <a:ext cx="1303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Baudoinia caledoniensis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UAMH 10761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124">
                <a:extLst>
                  <a:ext uri="{FF2B5EF4-FFF2-40B4-BE49-F238E27FC236}">
                    <a16:creationId xmlns:a16="http://schemas.microsoft.com/office/drawing/2014/main" id="{7864ED3E-D0AA-3797-FB5F-7CB010C40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4" y="5002"/>
                <a:ext cx="13" cy="54"/>
              </a:xfrm>
              <a:custGeom>
                <a:avLst/>
                <a:gdLst>
                  <a:gd name="T0" fmla="*/ 0 w 13"/>
                  <a:gd name="T1" fmla="*/ 0 h 54"/>
                  <a:gd name="T2" fmla="*/ 0 w 13"/>
                  <a:gd name="T3" fmla="*/ 54 h 54"/>
                  <a:gd name="T4" fmla="*/ 13 w 13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4">
                    <a:moveTo>
                      <a:pt x="0" y="0"/>
                    </a:moveTo>
                    <a:lnTo>
                      <a:pt x="0" y="54"/>
                    </a:lnTo>
                    <a:lnTo>
                      <a:pt x="13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125">
                <a:extLst>
                  <a:ext uri="{FF2B5EF4-FFF2-40B4-BE49-F238E27FC236}">
                    <a16:creationId xmlns:a16="http://schemas.microsoft.com/office/drawing/2014/main" id="{0CB22CCB-4872-7FB4-B3AA-F5CA762432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4917"/>
                <a:ext cx="27" cy="82"/>
              </a:xfrm>
              <a:custGeom>
                <a:avLst/>
                <a:gdLst>
                  <a:gd name="T0" fmla="*/ 0 w 27"/>
                  <a:gd name="T1" fmla="*/ 0 h 82"/>
                  <a:gd name="T2" fmla="*/ 0 w 27"/>
                  <a:gd name="T3" fmla="*/ 82 h 82"/>
                  <a:gd name="T4" fmla="*/ 27 w 27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82">
                    <a:moveTo>
                      <a:pt x="0" y="0"/>
                    </a:moveTo>
                    <a:lnTo>
                      <a:pt x="0" y="82"/>
                    </a:lnTo>
                    <a:lnTo>
                      <a:pt x="27" y="8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126">
                <a:extLst>
                  <a:ext uri="{FF2B5EF4-FFF2-40B4-BE49-F238E27FC236}">
                    <a16:creationId xmlns:a16="http://schemas.microsoft.com/office/drawing/2014/main" id="{08EC00FE-84BB-3635-A7D7-E9A5ACF20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9" y="4914"/>
                <a:ext cx="658" cy="724"/>
              </a:xfrm>
              <a:custGeom>
                <a:avLst/>
                <a:gdLst>
                  <a:gd name="T0" fmla="*/ 0 w 661"/>
                  <a:gd name="T1" fmla="*/ 875 h 875"/>
                  <a:gd name="T2" fmla="*/ 0 w 661"/>
                  <a:gd name="T3" fmla="*/ 0 h 875"/>
                  <a:gd name="T4" fmla="*/ 661 w 661"/>
                  <a:gd name="T5" fmla="*/ 0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1" h="875">
                    <a:moveTo>
                      <a:pt x="0" y="875"/>
                    </a:moveTo>
                    <a:lnTo>
                      <a:pt x="0" y="0"/>
                    </a:lnTo>
                    <a:lnTo>
                      <a:pt x="661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Rectangle 127">
                <a:extLst>
                  <a:ext uri="{FF2B5EF4-FFF2-40B4-BE49-F238E27FC236}">
                    <a16:creationId xmlns:a16="http://schemas.microsoft.com/office/drawing/2014/main" id="{DE20585E-CF4D-4DA8-1D22-6419171FA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3" y="5132"/>
                <a:ext cx="982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Hispidoconidioma alpina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L22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128">
                <a:extLst>
                  <a:ext uri="{FF2B5EF4-FFF2-40B4-BE49-F238E27FC236}">
                    <a16:creationId xmlns:a16="http://schemas.microsoft.com/office/drawing/2014/main" id="{0AE70C9E-80DA-1C60-4CDF-DDF38A96F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3" y="5169"/>
                <a:ext cx="47" cy="139"/>
              </a:xfrm>
              <a:custGeom>
                <a:avLst/>
                <a:gdLst>
                  <a:gd name="T0" fmla="*/ 0 w 47"/>
                  <a:gd name="T1" fmla="*/ 139 h 139"/>
                  <a:gd name="T2" fmla="*/ 0 w 47"/>
                  <a:gd name="T3" fmla="*/ 0 h 139"/>
                  <a:gd name="T4" fmla="*/ 47 w 47"/>
                  <a:gd name="T5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139">
                    <a:moveTo>
                      <a:pt x="0" y="139"/>
                    </a:moveTo>
                    <a:lnTo>
                      <a:pt x="0" y="0"/>
                    </a:lnTo>
                    <a:lnTo>
                      <a:pt x="4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Rectangle 129">
                <a:extLst>
                  <a:ext uri="{FF2B5EF4-FFF2-40B4-BE49-F238E27FC236}">
                    <a16:creationId xmlns:a16="http://schemas.microsoft.com/office/drawing/2014/main" id="{13A40C33-7EC1-20FB-1E64-EE46E537B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5245"/>
                <a:ext cx="116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Bryochiton monascus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CBS126284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130">
                <a:extLst>
                  <a:ext uri="{FF2B5EF4-FFF2-40B4-BE49-F238E27FC236}">
                    <a16:creationId xmlns:a16="http://schemas.microsoft.com/office/drawing/2014/main" id="{6DCAACC4-C632-7BF2-F839-4273A6A61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5" y="5282"/>
                <a:ext cx="28" cy="167"/>
              </a:xfrm>
              <a:custGeom>
                <a:avLst/>
                <a:gdLst>
                  <a:gd name="T0" fmla="*/ 0 w 28"/>
                  <a:gd name="T1" fmla="*/ 167 h 167"/>
                  <a:gd name="T2" fmla="*/ 0 w 28"/>
                  <a:gd name="T3" fmla="*/ 0 h 167"/>
                  <a:gd name="T4" fmla="*/ 28 w 28"/>
                  <a:gd name="T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67">
                    <a:moveTo>
                      <a:pt x="0" y="167"/>
                    </a:moveTo>
                    <a:lnTo>
                      <a:pt x="0" y="0"/>
                    </a:lnTo>
                    <a:lnTo>
                      <a:pt x="2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Rectangle 131">
                <a:extLst>
                  <a:ext uri="{FF2B5EF4-FFF2-40B4-BE49-F238E27FC236}">
                    <a16:creationId xmlns:a16="http://schemas.microsoft.com/office/drawing/2014/main" id="{F7F4CE60-A833-7F38-814B-DCA64A547A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7" y="5358"/>
                <a:ext cx="1115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Monticola elongata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CCFEE 5492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132">
                <a:extLst>
                  <a:ext uri="{FF2B5EF4-FFF2-40B4-BE49-F238E27FC236}">
                    <a16:creationId xmlns:a16="http://schemas.microsoft.com/office/drawing/2014/main" id="{056361BF-7F60-8E3E-FFDD-246872568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5" y="5395"/>
                <a:ext cx="0" cy="54"/>
              </a:xfrm>
              <a:custGeom>
                <a:avLst/>
                <a:gdLst>
                  <a:gd name="T0" fmla="*/ 54 h 54"/>
                  <a:gd name="T1" fmla="*/ 0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Rectangle 133">
                <a:extLst>
                  <a:ext uri="{FF2B5EF4-FFF2-40B4-BE49-F238E27FC236}">
                    <a16:creationId xmlns:a16="http://schemas.microsoft.com/office/drawing/2014/main" id="{7534759D-8E0F-AF97-5321-B72EFFE60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1" y="5471"/>
                <a:ext cx="1347" cy="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Elasticomyces elasticus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CCFEE 5313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134">
                <a:extLst>
                  <a:ext uri="{FF2B5EF4-FFF2-40B4-BE49-F238E27FC236}">
                    <a16:creationId xmlns:a16="http://schemas.microsoft.com/office/drawing/2014/main" id="{67440CC7-CFB7-A039-06DC-DDA9E0BCB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5" y="5454"/>
                <a:ext cx="74" cy="54"/>
              </a:xfrm>
              <a:custGeom>
                <a:avLst/>
                <a:gdLst>
                  <a:gd name="T0" fmla="*/ 0 w 74"/>
                  <a:gd name="T1" fmla="*/ 0 h 54"/>
                  <a:gd name="T2" fmla="*/ 0 w 74"/>
                  <a:gd name="T3" fmla="*/ 54 h 54"/>
                  <a:gd name="T4" fmla="*/ 74 w 74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54">
                    <a:moveTo>
                      <a:pt x="0" y="0"/>
                    </a:moveTo>
                    <a:lnTo>
                      <a:pt x="0" y="54"/>
                    </a:lnTo>
                    <a:lnTo>
                      <a:pt x="74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135">
                <a:extLst>
                  <a:ext uri="{FF2B5EF4-FFF2-40B4-BE49-F238E27FC236}">
                    <a16:creationId xmlns:a16="http://schemas.microsoft.com/office/drawing/2014/main" id="{D67337DC-82F3-3A1D-C66C-28701810B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0" y="5452"/>
                <a:ext cx="45" cy="167"/>
              </a:xfrm>
              <a:custGeom>
                <a:avLst/>
                <a:gdLst>
                  <a:gd name="T0" fmla="*/ 0 w 45"/>
                  <a:gd name="T1" fmla="*/ 167 h 167"/>
                  <a:gd name="T2" fmla="*/ 0 w 45"/>
                  <a:gd name="T3" fmla="*/ 0 h 167"/>
                  <a:gd name="T4" fmla="*/ 45 w 45"/>
                  <a:gd name="T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167">
                    <a:moveTo>
                      <a:pt x="0" y="167"/>
                    </a:moveTo>
                    <a:lnTo>
                      <a:pt x="0" y="0"/>
                    </a:lnTo>
                    <a:lnTo>
                      <a:pt x="4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150">
                <a:extLst>
                  <a:ext uri="{FF2B5EF4-FFF2-40B4-BE49-F238E27FC236}">
                    <a16:creationId xmlns:a16="http://schemas.microsoft.com/office/drawing/2014/main" id="{423403C9-A4CD-7E30-C1D2-B62937AFC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5" y="5454"/>
                <a:ext cx="145" cy="167"/>
              </a:xfrm>
              <a:custGeom>
                <a:avLst/>
                <a:gdLst>
                  <a:gd name="T0" fmla="*/ 0 w 145"/>
                  <a:gd name="T1" fmla="*/ 0 h 167"/>
                  <a:gd name="T2" fmla="*/ 0 w 145"/>
                  <a:gd name="T3" fmla="*/ 167 h 167"/>
                  <a:gd name="T4" fmla="*/ 145 w 145"/>
                  <a:gd name="T5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5" h="167">
                    <a:moveTo>
                      <a:pt x="0" y="0"/>
                    </a:moveTo>
                    <a:lnTo>
                      <a:pt x="0" y="167"/>
                    </a:lnTo>
                    <a:lnTo>
                      <a:pt x="145" y="16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151">
                <a:extLst>
                  <a:ext uri="{FF2B5EF4-FFF2-40B4-BE49-F238E27FC236}">
                    <a16:creationId xmlns:a16="http://schemas.microsoft.com/office/drawing/2014/main" id="{54CD27A4-BD55-0DB9-1279-CF74EDBD3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3" y="5313"/>
                <a:ext cx="92" cy="139"/>
              </a:xfrm>
              <a:custGeom>
                <a:avLst/>
                <a:gdLst>
                  <a:gd name="T0" fmla="*/ 0 w 92"/>
                  <a:gd name="T1" fmla="*/ 0 h 139"/>
                  <a:gd name="T2" fmla="*/ 0 w 92"/>
                  <a:gd name="T3" fmla="*/ 139 h 139"/>
                  <a:gd name="T4" fmla="*/ 92 w 92"/>
                  <a:gd name="T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39">
                    <a:moveTo>
                      <a:pt x="0" y="0"/>
                    </a:moveTo>
                    <a:lnTo>
                      <a:pt x="0" y="139"/>
                    </a:lnTo>
                    <a:lnTo>
                      <a:pt x="92" y="13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152">
                <a:extLst>
                  <a:ext uri="{FF2B5EF4-FFF2-40B4-BE49-F238E27FC236}">
                    <a16:creationId xmlns:a16="http://schemas.microsoft.com/office/drawing/2014/main" id="{646D8767-6D3A-4CF9-520D-FF4635C916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7" y="5310"/>
                <a:ext cx="36" cy="309"/>
              </a:xfrm>
              <a:custGeom>
                <a:avLst/>
                <a:gdLst>
                  <a:gd name="T0" fmla="*/ 0 w 36"/>
                  <a:gd name="T1" fmla="*/ 479 h 479"/>
                  <a:gd name="T2" fmla="*/ 0 w 36"/>
                  <a:gd name="T3" fmla="*/ 0 h 479"/>
                  <a:gd name="T4" fmla="*/ 36 w 36"/>
                  <a:gd name="T5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79">
                    <a:moveTo>
                      <a:pt x="0" y="479"/>
                    </a:moveTo>
                    <a:lnTo>
                      <a:pt x="0" y="0"/>
                    </a:lnTo>
                    <a:lnTo>
                      <a:pt x="3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172">
                <a:extLst>
                  <a:ext uri="{FF2B5EF4-FFF2-40B4-BE49-F238E27FC236}">
                    <a16:creationId xmlns:a16="http://schemas.microsoft.com/office/drawing/2014/main" id="{83EA6F36-6CE1-317A-6828-BFAB8D0E7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8" y="4631"/>
                <a:ext cx="6" cy="580"/>
              </a:xfrm>
              <a:custGeom>
                <a:avLst/>
                <a:gdLst>
                  <a:gd name="T0" fmla="*/ 0 w 6"/>
                  <a:gd name="T1" fmla="*/ 0 h 580"/>
                  <a:gd name="T2" fmla="*/ 0 w 6"/>
                  <a:gd name="T3" fmla="*/ 580 h 580"/>
                  <a:gd name="T4" fmla="*/ 6 w 6"/>
                  <a:gd name="T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80">
                    <a:moveTo>
                      <a:pt x="0" y="0"/>
                    </a:moveTo>
                    <a:lnTo>
                      <a:pt x="0" y="580"/>
                    </a:lnTo>
                    <a:lnTo>
                      <a:pt x="6" y="58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173">
                <a:extLst>
                  <a:ext uri="{FF2B5EF4-FFF2-40B4-BE49-F238E27FC236}">
                    <a16:creationId xmlns:a16="http://schemas.microsoft.com/office/drawing/2014/main" id="{541B78EC-8FC7-9022-A29E-0286635DF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9" y="4628"/>
                <a:ext cx="29" cy="991"/>
              </a:xfrm>
              <a:custGeom>
                <a:avLst/>
                <a:gdLst>
                  <a:gd name="T0" fmla="*/ 0 w 35"/>
                  <a:gd name="T1" fmla="*/ 1922 h 1922"/>
                  <a:gd name="T2" fmla="*/ 0 w 35"/>
                  <a:gd name="T3" fmla="*/ 0 h 1922"/>
                  <a:gd name="T4" fmla="*/ 35 w 35"/>
                  <a:gd name="T5" fmla="*/ 0 h 1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922">
                    <a:moveTo>
                      <a:pt x="0" y="1922"/>
                    </a:moveTo>
                    <a:lnTo>
                      <a:pt x="0" y="0"/>
                    </a:lnTo>
                    <a:lnTo>
                      <a:pt x="3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8" name="Line 285">
              <a:extLst>
                <a:ext uri="{FF2B5EF4-FFF2-40B4-BE49-F238E27FC236}">
                  <a16:creationId xmlns:a16="http://schemas.microsoft.com/office/drawing/2014/main" id="{202670CA-65B9-72A2-AAD7-D1AC529C50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4" y="5071"/>
              <a:ext cx="3" cy="38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286">
              <a:extLst>
                <a:ext uri="{FF2B5EF4-FFF2-40B4-BE49-F238E27FC236}">
                  <a16:creationId xmlns:a16="http://schemas.microsoft.com/office/drawing/2014/main" id="{76788643-0AD1-30CF-74C8-DA86C683B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0" y="4272"/>
              <a:ext cx="27" cy="797"/>
            </a:xfrm>
            <a:custGeom>
              <a:avLst/>
              <a:gdLst>
                <a:gd name="T0" fmla="*/ 0 w 27"/>
                <a:gd name="T1" fmla="*/ 0 h 797"/>
                <a:gd name="T2" fmla="*/ 0 w 27"/>
                <a:gd name="T3" fmla="*/ 797 h 797"/>
                <a:gd name="T4" fmla="*/ 27 w 27"/>
                <a:gd name="T5" fmla="*/ 797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797">
                  <a:moveTo>
                    <a:pt x="0" y="0"/>
                  </a:moveTo>
                  <a:lnTo>
                    <a:pt x="0" y="797"/>
                  </a:lnTo>
                  <a:lnTo>
                    <a:pt x="27" y="79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287">
              <a:extLst>
                <a:ext uri="{FF2B5EF4-FFF2-40B4-BE49-F238E27FC236}">
                  <a16:creationId xmlns:a16="http://schemas.microsoft.com/office/drawing/2014/main" id="{DEA0F4C0-5ED9-BE11-C0EC-B60E83DCF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" y="3279"/>
              <a:ext cx="30" cy="991"/>
            </a:xfrm>
            <a:custGeom>
              <a:avLst/>
              <a:gdLst>
                <a:gd name="T0" fmla="*/ 0 w 30"/>
                <a:gd name="T1" fmla="*/ 0 h 991"/>
                <a:gd name="T2" fmla="*/ 0 w 30"/>
                <a:gd name="T3" fmla="*/ 991 h 991"/>
                <a:gd name="T4" fmla="*/ 30 w 30"/>
                <a:gd name="T5" fmla="*/ 991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991">
                  <a:moveTo>
                    <a:pt x="0" y="0"/>
                  </a:moveTo>
                  <a:lnTo>
                    <a:pt x="0" y="991"/>
                  </a:lnTo>
                  <a:lnTo>
                    <a:pt x="30" y="991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Line 288">
              <a:extLst>
                <a:ext uri="{FF2B5EF4-FFF2-40B4-BE49-F238E27FC236}">
                  <a16:creationId xmlns:a16="http://schemas.microsoft.com/office/drawing/2014/main" id="{75C530B8-1A39-CBCA-ACA3-20E3EADAE9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0" y="2285"/>
              <a:ext cx="0" cy="99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289">
              <a:extLst>
                <a:ext uri="{FF2B5EF4-FFF2-40B4-BE49-F238E27FC236}">
                  <a16:creationId xmlns:a16="http://schemas.microsoft.com/office/drawing/2014/main" id="{E81A9269-FB68-5659-5520-11D9E152B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2" y="2670"/>
              <a:ext cx="78" cy="607"/>
            </a:xfrm>
            <a:custGeom>
              <a:avLst/>
              <a:gdLst>
                <a:gd name="T0" fmla="*/ 0 w 78"/>
                <a:gd name="T1" fmla="*/ 0 h 607"/>
                <a:gd name="T2" fmla="*/ 0 w 78"/>
                <a:gd name="T3" fmla="*/ 607 h 607"/>
                <a:gd name="T4" fmla="*/ 78 w 78"/>
                <a:gd name="T5" fmla="*/ 60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607">
                  <a:moveTo>
                    <a:pt x="0" y="0"/>
                  </a:moveTo>
                  <a:lnTo>
                    <a:pt x="0" y="607"/>
                  </a:lnTo>
                  <a:lnTo>
                    <a:pt x="78" y="60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290">
              <a:extLst>
                <a:ext uri="{FF2B5EF4-FFF2-40B4-BE49-F238E27FC236}">
                  <a16:creationId xmlns:a16="http://schemas.microsoft.com/office/drawing/2014/main" id="{9FADD208-FB90-1E37-A2C9-38904AD4A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8" y="1878"/>
              <a:ext cx="44" cy="790"/>
            </a:xfrm>
            <a:custGeom>
              <a:avLst/>
              <a:gdLst>
                <a:gd name="T0" fmla="*/ 0 w 44"/>
                <a:gd name="T1" fmla="*/ 0 h 790"/>
                <a:gd name="T2" fmla="*/ 0 w 44"/>
                <a:gd name="T3" fmla="*/ 790 h 790"/>
                <a:gd name="T4" fmla="*/ 44 w 44"/>
                <a:gd name="T5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790">
                  <a:moveTo>
                    <a:pt x="0" y="0"/>
                  </a:moveTo>
                  <a:lnTo>
                    <a:pt x="0" y="790"/>
                  </a:lnTo>
                  <a:lnTo>
                    <a:pt x="44" y="79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Line 291">
              <a:extLst>
                <a:ext uri="{FF2B5EF4-FFF2-40B4-BE49-F238E27FC236}">
                  <a16:creationId xmlns:a16="http://schemas.microsoft.com/office/drawing/2014/main" id="{0C89A55F-65ED-B29A-ABB9-3FB8481A65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38" y="1588"/>
              <a:ext cx="0" cy="108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292">
              <a:extLst>
                <a:ext uri="{FF2B5EF4-FFF2-40B4-BE49-F238E27FC236}">
                  <a16:creationId xmlns:a16="http://schemas.microsoft.com/office/drawing/2014/main" id="{7CB62CD9-8D48-D9EE-17A4-1D9633BA3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" y="948"/>
              <a:ext cx="162" cy="637"/>
            </a:xfrm>
            <a:custGeom>
              <a:avLst/>
              <a:gdLst>
                <a:gd name="T0" fmla="*/ 0 w 162"/>
                <a:gd name="T1" fmla="*/ 0 h 637"/>
                <a:gd name="T2" fmla="*/ 0 w 162"/>
                <a:gd name="T3" fmla="*/ 637 h 637"/>
                <a:gd name="T4" fmla="*/ 162 w 162"/>
                <a:gd name="T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637">
                  <a:moveTo>
                    <a:pt x="0" y="0"/>
                  </a:moveTo>
                  <a:lnTo>
                    <a:pt x="0" y="637"/>
                  </a:lnTo>
                  <a:lnTo>
                    <a:pt x="162" y="63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293">
              <a:extLst>
                <a:ext uri="{FF2B5EF4-FFF2-40B4-BE49-F238E27FC236}">
                  <a16:creationId xmlns:a16="http://schemas.microsoft.com/office/drawing/2014/main" id="{B5081C30-1480-35B9-57BD-562E187DE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" y="543"/>
              <a:ext cx="140" cy="403"/>
            </a:xfrm>
            <a:custGeom>
              <a:avLst/>
              <a:gdLst>
                <a:gd name="T0" fmla="*/ 0 w 140"/>
                <a:gd name="T1" fmla="*/ 0 h 403"/>
                <a:gd name="T2" fmla="*/ 0 w 140"/>
                <a:gd name="T3" fmla="*/ 403 h 403"/>
                <a:gd name="T4" fmla="*/ 140 w 140"/>
                <a:gd name="T5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403">
                  <a:moveTo>
                    <a:pt x="0" y="0"/>
                  </a:moveTo>
                  <a:lnTo>
                    <a:pt x="0" y="403"/>
                  </a:lnTo>
                  <a:lnTo>
                    <a:pt x="140" y="403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294">
              <a:extLst>
                <a:ext uri="{FF2B5EF4-FFF2-40B4-BE49-F238E27FC236}">
                  <a16:creationId xmlns:a16="http://schemas.microsoft.com/office/drawing/2014/main" id="{7CE586A5-3869-B7BB-F1F5-A02038C7E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" y="540"/>
              <a:ext cx="164" cy="4879"/>
            </a:xfrm>
            <a:custGeom>
              <a:avLst/>
              <a:gdLst>
                <a:gd name="T0" fmla="*/ 0 w 160"/>
                <a:gd name="T1" fmla="*/ 5252 h 5252"/>
                <a:gd name="T2" fmla="*/ 0 w 160"/>
                <a:gd name="T3" fmla="*/ 0 h 5252"/>
                <a:gd name="T4" fmla="*/ 160 w 160"/>
                <a:gd name="T5" fmla="*/ 0 h 5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" h="5252">
                  <a:moveTo>
                    <a:pt x="0" y="5252"/>
                  </a:moveTo>
                  <a:lnTo>
                    <a:pt x="0" y="0"/>
                  </a:lnTo>
                  <a:lnTo>
                    <a:pt x="16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Rectangle 314">
              <a:extLst>
                <a:ext uri="{FF2B5EF4-FFF2-40B4-BE49-F238E27FC236}">
                  <a16:creationId xmlns:a16="http://schemas.microsoft.com/office/drawing/2014/main" id="{C7DEEFFB-77B7-BE22-925B-F489D8FAF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825"/>
              <a:ext cx="353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99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/89/0.99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8" name="Rectangle 315">
              <a:extLst>
                <a:ext uri="{FF2B5EF4-FFF2-40B4-BE49-F238E27FC236}">
                  <a16:creationId xmlns:a16="http://schemas.microsoft.com/office/drawing/2014/main" id="{ABFC6BC9-5471-6485-4248-277B3F348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1287"/>
              <a:ext cx="192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87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20" name="Rectangle 317">
              <a:extLst>
                <a:ext uri="{FF2B5EF4-FFF2-40B4-BE49-F238E27FC236}">
                  <a16:creationId xmlns:a16="http://schemas.microsoft.com/office/drawing/2014/main" id="{7DF7F1E3-3D28-2A01-C404-DD3AE8A05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2" y="1836"/>
              <a:ext cx="333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100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/100/1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25" name="Rectangle 322">
              <a:extLst>
                <a:ext uri="{FF2B5EF4-FFF2-40B4-BE49-F238E27FC236}">
                  <a16:creationId xmlns:a16="http://schemas.microsoft.com/office/drawing/2014/main" id="{240D88F2-2AE6-29EB-A2CD-376581A88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1619"/>
              <a:ext cx="24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99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/97/1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27" name="Rectangle 324">
              <a:extLst>
                <a:ext uri="{FF2B5EF4-FFF2-40B4-BE49-F238E27FC236}">
                  <a16:creationId xmlns:a16="http://schemas.microsoft.com/office/drawing/2014/main" id="{7D780EC2-0FD0-F154-7384-51152AD46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34"/>
              <a:ext cx="24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98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/88/1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28" name="Rectangle 325">
              <a:extLst>
                <a:ext uri="{FF2B5EF4-FFF2-40B4-BE49-F238E27FC236}">
                  <a16:creationId xmlns:a16="http://schemas.microsoft.com/office/drawing/2014/main" id="{54229A44-A297-108E-D4FD-E06141B7D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5" y="959"/>
              <a:ext cx="24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98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/85/1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0" name="Rectangle 327">
              <a:extLst>
                <a:ext uri="{FF2B5EF4-FFF2-40B4-BE49-F238E27FC236}">
                  <a16:creationId xmlns:a16="http://schemas.microsoft.com/office/drawing/2014/main" id="{21272D16-21ED-44D6-6516-09AF68569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" y="1945"/>
              <a:ext cx="24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92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/84/1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3" name="Rectangle 330">
              <a:extLst>
                <a:ext uri="{FF2B5EF4-FFF2-40B4-BE49-F238E27FC236}">
                  <a16:creationId xmlns:a16="http://schemas.microsoft.com/office/drawing/2014/main" id="{7E6493AF-8B63-D00E-56CF-38017D4D1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3" y="2421"/>
              <a:ext cx="291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100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/99/1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4" name="Rectangle 331">
              <a:extLst>
                <a:ext uri="{FF2B5EF4-FFF2-40B4-BE49-F238E27FC236}">
                  <a16:creationId xmlns:a16="http://schemas.microsoft.com/office/drawing/2014/main" id="{FF0EE9F8-5D6F-1915-86E8-2AED9F02B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" y="2827"/>
              <a:ext cx="291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100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/99/1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5" name="Rectangle 332">
              <a:extLst>
                <a:ext uri="{FF2B5EF4-FFF2-40B4-BE49-F238E27FC236}">
                  <a16:creationId xmlns:a16="http://schemas.microsoft.com/office/drawing/2014/main" id="{55D17B4B-DFBE-1ED4-C1FC-8B292418D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" y="3133"/>
              <a:ext cx="296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87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/-/0.98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6" name="Rectangle 333">
              <a:extLst>
                <a:ext uri="{FF2B5EF4-FFF2-40B4-BE49-F238E27FC236}">
                  <a16:creationId xmlns:a16="http://schemas.microsoft.com/office/drawing/2014/main" id="{D7F7AEBA-9982-9F66-164D-E735CFEE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" y="2691"/>
              <a:ext cx="24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98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/92/1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43" name="Rectangle 340">
              <a:extLst>
                <a:ext uri="{FF2B5EF4-FFF2-40B4-BE49-F238E27FC236}">
                  <a16:creationId xmlns:a16="http://schemas.microsoft.com/office/drawing/2014/main" id="{C555BFFF-283D-3728-775A-0E80B2BF0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" y="4735"/>
              <a:ext cx="296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-/80/0.99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45" name="Rectangle 342">
              <a:extLst>
                <a:ext uri="{FF2B5EF4-FFF2-40B4-BE49-F238E27FC236}">
                  <a16:creationId xmlns:a16="http://schemas.microsoft.com/office/drawing/2014/main" id="{DC8D7FFC-2439-DC29-CA1E-94598755B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8" y="4167"/>
              <a:ext cx="192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99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46" name="Rectangle 343">
              <a:extLst>
                <a:ext uri="{FF2B5EF4-FFF2-40B4-BE49-F238E27FC236}">
                  <a16:creationId xmlns:a16="http://schemas.microsoft.com/office/drawing/2014/main" id="{58E05901-7059-B43F-889C-B6C1EC1BA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0" y="3943"/>
              <a:ext cx="24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99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/96/1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48" name="Rectangle 345">
              <a:extLst>
                <a:ext uri="{FF2B5EF4-FFF2-40B4-BE49-F238E27FC236}">
                  <a16:creationId xmlns:a16="http://schemas.microsoft.com/office/drawing/2014/main" id="{48B4B1F1-F0CB-AC07-8A84-EC58DFC05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" y="5116"/>
              <a:ext cx="291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100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/99/1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50" name="Rectangle 347">
              <a:extLst>
                <a:ext uri="{FF2B5EF4-FFF2-40B4-BE49-F238E27FC236}">
                  <a16:creationId xmlns:a16="http://schemas.microsoft.com/office/drawing/2014/main" id="{E30AF5B3-5CBE-F336-C637-1302E78EE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8" y="4813"/>
              <a:ext cx="233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100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/-/1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51" name="Rectangle 348">
              <a:extLst>
                <a:ext uri="{FF2B5EF4-FFF2-40B4-BE49-F238E27FC236}">
                  <a16:creationId xmlns:a16="http://schemas.microsoft.com/office/drawing/2014/main" id="{4B468B8A-B81B-FC02-8713-A4279DB46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" y="5498"/>
              <a:ext cx="233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78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/95/-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</p:grpSp>
      <p:cxnSp>
        <p:nvCxnSpPr>
          <p:cNvPr id="452" name="直接连接符 451">
            <a:extLst>
              <a:ext uri="{FF2B5EF4-FFF2-40B4-BE49-F238E27FC236}">
                <a16:creationId xmlns:a16="http://schemas.microsoft.com/office/drawing/2014/main" id="{D1DF5F53-24A1-AD40-8DB2-9DBACA0C4E6B}"/>
              </a:ext>
            </a:extLst>
          </p:cNvPr>
          <p:cNvCxnSpPr/>
          <p:nvPr/>
        </p:nvCxnSpPr>
        <p:spPr>
          <a:xfrm flipH="1">
            <a:off x="1359977" y="241778"/>
            <a:ext cx="1849" cy="2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直接连接符 453">
            <a:extLst>
              <a:ext uri="{FF2B5EF4-FFF2-40B4-BE49-F238E27FC236}">
                <a16:creationId xmlns:a16="http://schemas.microsoft.com/office/drawing/2014/main" id="{29DA0E80-D46F-46F0-3927-3566D71744E2}"/>
              </a:ext>
            </a:extLst>
          </p:cNvPr>
          <p:cNvCxnSpPr>
            <a:cxnSpLocks/>
            <a:stCxn id="198" idx="2"/>
            <a:endCxn id="125" idx="0"/>
          </p:cNvCxnSpPr>
          <p:nvPr/>
        </p:nvCxnSpPr>
        <p:spPr>
          <a:xfrm flipH="1">
            <a:off x="665037" y="1068804"/>
            <a:ext cx="762727" cy="17477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7" name="直接连接符 456">
            <a:extLst>
              <a:ext uri="{FF2B5EF4-FFF2-40B4-BE49-F238E27FC236}">
                <a16:creationId xmlns:a16="http://schemas.microsoft.com/office/drawing/2014/main" id="{C42DE922-677B-1A43-835E-A3A5AF756443}"/>
              </a:ext>
            </a:extLst>
          </p:cNvPr>
          <p:cNvCxnSpPr>
            <a:cxnSpLocks/>
            <a:stCxn id="210" idx="0"/>
            <a:endCxn id="117" idx="0"/>
          </p:cNvCxnSpPr>
          <p:nvPr/>
        </p:nvCxnSpPr>
        <p:spPr>
          <a:xfrm flipH="1">
            <a:off x="719335" y="2032607"/>
            <a:ext cx="922230" cy="113348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9" name="直接连接符 458">
            <a:extLst>
              <a:ext uri="{FF2B5EF4-FFF2-40B4-BE49-F238E27FC236}">
                <a16:creationId xmlns:a16="http://schemas.microsoft.com/office/drawing/2014/main" id="{A575081D-393A-1D80-8207-A6CF42FFAB02}"/>
              </a:ext>
            </a:extLst>
          </p:cNvPr>
          <p:cNvCxnSpPr>
            <a:cxnSpLocks/>
            <a:stCxn id="235" idx="0"/>
            <a:endCxn id="130" idx="3"/>
          </p:cNvCxnSpPr>
          <p:nvPr/>
        </p:nvCxnSpPr>
        <p:spPr>
          <a:xfrm flipH="1" flipV="1">
            <a:off x="852537" y="3446919"/>
            <a:ext cx="541290" cy="11962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3" name="直接连接符 462">
            <a:extLst>
              <a:ext uri="{FF2B5EF4-FFF2-40B4-BE49-F238E27FC236}">
                <a16:creationId xmlns:a16="http://schemas.microsoft.com/office/drawing/2014/main" id="{DD8C9D97-27F0-543D-07A5-44E5D00A65F0}"/>
              </a:ext>
            </a:extLst>
          </p:cNvPr>
          <p:cNvCxnSpPr>
            <a:cxnSpLocks/>
            <a:stCxn id="259" idx="0"/>
            <a:endCxn id="136" idx="3"/>
          </p:cNvCxnSpPr>
          <p:nvPr/>
        </p:nvCxnSpPr>
        <p:spPr>
          <a:xfrm flipH="1" flipV="1">
            <a:off x="888171" y="4712758"/>
            <a:ext cx="1075793" cy="22143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5" name="直接连接符 464">
            <a:extLst>
              <a:ext uri="{FF2B5EF4-FFF2-40B4-BE49-F238E27FC236}">
                <a16:creationId xmlns:a16="http://schemas.microsoft.com/office/drawing/2014/main" id="{F48AA652-234C-BE63-4F33-CF09B64E05C6}"/>
              </a:ext>
            </a:extLst>
          </p:cNvPr>
          <p:cNvCxnSpPr>
            <a:cxnSpLocks/>
            <a:stCxn id="255" idx="2"/>
            <a:endCxn id="134" idx="3"/>
          </p:cNvCxnSpPr>
          <p:nvPr/>
        </p:nvCxnSpPr>
        <p:spPr>
          <a:xfrm flipH="1" flipV="1">
            <a:off x="922108" y="4943527"/>
            <a:ext cx="1264141" cy="15526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7" name="直接连接符 466">
            <a:extLst>
              <a:ext uri="{FF2B5EF4-FFF2-40B4-BE49-F238E27FC236}">
                <a16:creationId xmlns:a16="http://schemas.microsoft.com/office/drawing/2014/main" id="{DDEEBE93-D333-6F47-2F7F-FF34DA95ABC7}"/>
              </a:ext>
            </a:extLst>
          </p:cNvPr>
          <p:cNvCxnSpPr>
            <a:cxnSpLocks/>
            <a:endCxn id="135" idx="3"/>
          </p:cNvCxnSpPr>
          <p:nvPr/>
        </p:nvCxnSpPr>
        <p:spPr>
          <a:xfrm flipH="1">
            <a:off x="925501" y="5237929"/>
            <a:ext cx="1131787" cy="22483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1" name="直接连接符 470">
            <a:extLst>
              <a:ext uri="{FF2B5EF4-FFF2-40B4-BE49-F238E27FC236}">
                <a16:creationId xmlns:a16="http://schemas.microsoft.com/office/drawing/2014/main" id="{245CD040-03F6-9BAD-D821-AACCD2EBAF12}"/>
              </a:ext>
            </a:extLst>
          </p:cNvPr>
          <p:cNvCxnSpPr>
            <a:cxnSpLocks/>
            <a:stCxn id="282" idx="0"/>
            <a:endCxn id="143" idx="0"/>
          </p:cNvCxnSpPr>
          <p:nvPr/>
        </p:nvCxnSpPr>
        <p:spPr>
          <a:xfrm flipH="1">
            <a:off x="908533" y="7204561"/>
            <a:ext cx="1479639" cy="89932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5" name="直接连接符 474">
            <a:extLst>
              <a:ext uri="{FF2B5EF4-FFF2-40B4-BE49-F238E27FC236}">
                <a16:creationId xmlns:a16="http://schemas.microsoft.com/office/drawing/2014/main" id="{DDE26F8D-AB46-E9BE-7EDF-2F4787559FDF}"/>
              </a:ext>
            </a:extLst>
          </p:cNvPr>
          <p:cNvCxnSpPr>
            <a:cxnSpLocks/>
            <a:stCxn id="297" idx="0"/>
            <a:endCxn id="148" idx="3"/>
          </p:cNvCxnSpPr>
          <p:nvPr/>
        </p:nvCxnSpPr>
        <p:spPr>
          <a:xfrm flipH="1">
            <a:off x="1120637" y="7932503"/>
            <a:ext cx="936652" cy="89508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9" name="直接连接符 478">
            <a:extLst>
              <a:ext uri="{FF2B5EF4-FFF2-40B4-BE49-F238E27FC236}">
                <a16:creationId xmlns:a16="http://schemas.microsoft.com/office/drawing/2014/main" id="{AE661EE7-2C01-B1A2-CB9C-0EAF57D95517}"/>
              </a:ext>
            </a:extLst>
          </p:cNvPr>
          <p:cNvCxnSpPr>
            <a:cxnSpLocks/>
            <a:stCxn id="315" idx="2"/>
            <a:endCxn id="151" idx="3"/>
          </p:cNvCxnSpPr>
          <p:nvPr/>
        </p:nvCxnSpPr>
        <p:spPr>
          <a:xfrm flipH="1">
            <a:off x="1105365" y="9320515"/>
            <a:ext cx="1260749" cy="15526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BFBADBD4-E8E0-B9EA-066D-CC5D9CF82193}"/>
              </a:ext>
            </a:extLst>
          </p:cNvPr>
          <p:cNvCxnSpPr>
            <a:cxnSpLocks/>
            <a:stCxn id="330" idx="2"/>
          </p:cNvCxnSpPr>
          <p:nvPr/>
        </p:nvCxnSpPr>
        <p:spPr>
          <a:xfrm>
            <a:off x="2289756" y="9607280"/>
            <a:ext cx="0" cy="15638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1165D878-5A82-B1C6-2094-D751ADA37FE0}"/>
              </a:ext>
            </a:extLst>
          </p:cNvPr>
          <p:cNvCxnSpPr>
            <a:cxnSpLocks/>
          </p:cNvCxnSpPr>
          <p:nvPr/>
        </p:nvCxnSpPr>
        <p:spPr>
          <a:xfrm>
            <a:off x="1482062" y="9319665"/>
            <a:ext cx="0" cy="44400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13B6656B-37B4-EFB6-E1D4-E37A0D69110D}"/>
              </a:ext>
            </a:extLst>
          </p:cNvPr>
          <p:cNvCxnSpPr>
            <a:cxnSpLocks/>
            <a:stCxn id="353" idx="0"/>
          </p:cNvCxnSpPr>
          <p:nvPr/>
        </p:nvCxnSpPr>
        <p:spPr>
          <a:xfrm>
            <a:off x="1592357" y="9603886"/>
            <a:ext cx="0" cy="15978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2C98D144-FA85-C818-0644-9E9AD4AB5FFA}"/>
              </a:ext>
            </a:extLst>
          </p:cNvPr>
          <p:cNvCxnSpPr>
            <a:cxnSpLocks/>
          </p:cNvCxnSpPr>
          <p:nvPr/>
        </p:nvCxnSpPr>
        <p:spPr>
          <a:xfrm>
            <a:off x="1651745" y="8809767"/>
            <a:ext cx="0" cy="95390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56E03EE6-6E3F-AEEC-41AA-29886889B1B9}"/>
              </a:ext>
            </a:extLst>
          </p:cNvPr>
          <p:cNvCxnSpPr>
            <a:cxnSpLocks/>
            <a:stCxn id="306" idx="0"/>
          </p:cNvCxnSpPr>
          <p:nvPr/>
        </p:nvCxnSpPr>
        <p:spPr>
          <a:xfrm>
            <a:off x="1711135" y="9636126"/>
            <a:ext cx="0" cy="12754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886B0206-D460-D738-F581-433C006CFAFC}"/>
              </a:ext>
            </a:extLst>
          </p:cNvPr>
          <p:cNvCxnSpPr>
            <a:cxnSpLocks/>
          </p:cNvCxnSpPr>
          <p:nvPr/>
        </p:nvCxnSpPr>
        <p:spPr>
          <a:xfrm>
            <a:off x="1825807" y="9603886"/>
            <a:ext cx="0" cy="16148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7E0CAD9A-99FC-F6BC-C91A-FBEA754CE640}"/>
              </a:ext>
            </a:extLst>
          </p:cNvPr>
          <p:cNvCxnSpPr>
            <a:cxnSpLocks/>
            <a:stCxn id="97" idx="0"/>
          </p:cNvCxnSpPr>
          <p:nvPr/>
        </p:nvCxnSpPr>
        <p:spPr>
          <a:xfrm>
            <a:off x="392695" y="9264519"/>
            <a:ext cx="0" cy="49914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3887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组合 168">
            <a:extLst>
              <a:ext uri="{FF2B5EF4-FFF2-40B4-BE49-F238E27FC236}">
                <a16:creationId xmlns:a16="http://schemas.microsoft.com/office/drawing/2014/main" id="{D3D03637-305C-26F7-C9A1-B5E6CEA2591B}"/>
              </a:ext>
            </a:extLst>
          </p:cNvPr>
          <p:cNvGrpSpPr/>
          <p:nvPr/>
        </p:nvGrpSpPr>
        <p:grpSpPr>
          <a:xfrm>
            <a:off x="256995" y="321660"/>
            <a:ext cx="5594982" cy="9511739"/>
            <a:chOff x="256995" y="381294"/>
            <a:chExt cx="5594982" cy="9511739"/>
          </a:xfrm>
        </p:grpSpPr>
        <p:sp>
          <p:nvSpPr>
            <p:cNvPr id="402" name="矩形 401">
              <a:extLst>
                <a:ext uri="{FF2B5EF4-FFF2-40B4-BE49-F238E27FC236}">
                  <a16:creationId xmlns:a16="http://schemas.microsoft.com/office/drawing/2014/main" id="{62A045FF-2D77-E7CE-163A-4AAE69509555}"/>
                </a:ext>
              </a:extLst>
            </p:cNvPr>
            <p:cNvSpPr/>
            <p:nvPr/>
          </p:nvSpPr>
          <p:spPr>
            <a:xfrm>
              <a:off x="1672976" y="6445393"/>
              <a:ext cx="3989124" cy="1131876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CC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46EA14A5-9A73-6452-DB84-6BA37147382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7830" y="2588282"/>
              <a:ext cx="5334140" cy="7304751"/>
              <a:chOff x="976" y="6828"/>
              <a:chExt cx="3121" cy="4274"/>
            </a:xfrm>
          </p:grpSpPr>
          <p:grpSp>
            <p:nvGrpSpPr>
              <p:cNvPr id="8" name="Group 205">
                <a:extLst>
                  <a:ext uri="{FF2B5EF4-FFF2-40B4-BE49-F238E27FC236}">
                    <a16:creationId xmlns:a16="http://schemas.microsoft.com/office/drawing/2014/main" id="{5B521753-4695-4C74-8C8E-7010A411B9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43" y="6828"/>
                <a:ext cx="1891" cy="1334"/>
                <a:chOff x="1743" y="6828"/>
                <a:chExt cx="1891" cy="1334"/>
              </a:xfrm>
            </p:grpSpPr>
            <p:sp>
              <p:nvSpPr>
                <p:cNvPr id="354" name="Rectangle 174">
                  <a:extLst>
                    <a:ext uri="{FF2B5EF4-FFF2-40B4-BE49-F238E27FC236}">
                      <a16:creationId xmlns:a16="http://schemas.microsoft.com/office/drawing/2014/main" id="{B889AE25-D42D-17FD-81A8-3AD106F6D9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7" y="6828"/>
                  <a:ext cx="1353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Batcheloromyces alistairii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CBS120035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5" name="Freeform 175">
                  <a:extLst>
                    <a:ext uri="{FF2B5EF4-FFF2-40B4-BE49-F238E27FC236}">
                      <a16:creationId xmlns:a16="http://schemas.microsoft.com/office/drawing/2014/main" id="{135EC5F5-FA61-0685-E0BF-AFD42B94C2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2" y="6865"/>
                  <a:ext cx="13" cy="83"/>
                </a:xfrm>
                <a:custGeom>
                  <a:avLst/>
                  <a:gdLst>
                    <a:gd name="T0" fmla="*/ 0 w 13"/>
                    <a:gd name="T1" fmla="*/ 83 h 83"/>
                    <a:gd name="T2" fmla="*/ 0 w 13"/>
                    <a:gd name="T3" fmla="*/ 0 h 83"/>
                    <a:gd name="T4" fmla="*/ 13 w 13"/>
                    <a:gd name="T5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83">
                      <a:moveTo>
                        <a:pt x="0" y="83"/>
                      </a:moveTo>
                      <a:lnTo>
                        <a:pt x="0" y="0"/>
                      </a:lnTo>
                      <a:lnTo>
                        <a:pt x="1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6" name="Rectangle 176">
                  <a:extLst>
                    <a:ext uri="{FF2B5EF4-FFF2-40B4-BE49-F238E27FC236}">
                      <a16:creationId xmlns:a16="http://schemas.microsoft.com/office/drawing/2014/main" id="{49235425-79DA-E3AA-863A-A718B83ABA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7" y="6941"/>
                  <a:ext cx="1488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Batcheloromyces leucadendri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CBS111577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7" name="Freeform 177">
                  <a:extLst>
                    <a:ext uri="{FF2B5EF4-FFF2-40B4-BE49-F238E27FC236}">
                      <a16:creationId xmlns:a16="http://schemas.microsoft.com/office/drawing/2014/main" id="{E296777F-E6B3-B181-515E-9B2D295D9F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5" y="6978"/>
                  <a:ext cx="0" cy="55"/>
                </a:xfrm>
                <a:custGeom>
                  <a:avLst/>
                  <a:gdLst>
                    <a:gd name="T0" fmla="*/ 55 h 55"/>
                    <a:gd name="T1" fmla="*/ 0 h 55"/>
                    <a:gd name="T2" fmla="*/ 0 h 5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55">
                      <a:moveTo>
                        <a:pt x="0" y="55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8" name="Rectangle 178">
                  <a:extLst>
                    <a:ext uri="{FF2B5EF4-FFF2-40B4-BE49-F238E27FC236}">
                      <a16:creationId xmlns:a16="http://schemas.microsoft.com/office/drawing/2014/main" id="{1976DFEE-F00A-4854-BCB1-B576284462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3" y="7054"/>
                  <a:ext cx="1476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Batcheloromyces sedgefieldii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CBS112119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9" name="Freeform 179">
                  <a:extLst>
                    <a:ext uri="{FF2B5EF4-FFF2-40B4-BE49-F238E27FC236}">
                      <a16:creationId xmlns:a16="http://schemas.microsoft.com/office/drawing/2014/main" id="{7A05F3B2-F029-801C-B313-26224B211E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5" y="7037"/>
                  <a:ext cx="106" cy="54"/>
                </a:xfrm>
                <a:custGeom>
                  <a:avLst/>
                  <a:gdLst>
                    <a:gd name="T0" fmla="*/ 0 w 106"/>
                    <a:gd name="T1" fmla="*/ 0 h 54"/>
                    <a:gd name="T2" fmla="*/ 0 w 106"/>
                    <a:gd name="T3" fmla="*/ 54 h 54"/>
                    <a:gd name="T4" fmla="*/ 106 w 106"/>
                    <a:gd name="T5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6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106" y="5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0" name="Freeform 180">
                  <a:extLst>
                    <a:ext uri="{FF2B5EF4-FFF2-40B4-BE49-F238E27FC236}">
                      <a16:creationId xmlns:a16="http://schemas.microsoft.com/office/drawing/2014/main" id="{BD9A5D39-50F0-1CBA-D158-E2001A76D4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2" y="6952"/>
                  <a:ext cx="13" cy="83"/>
                </a:xfrm>
                <a:custGeom>
                  <a:avLst/>
                  <a:gdLst>
                    <a:gd name="T0" fmla="*/ 0 w 13"/>
                    <a:gd name="T1" fmla="*/ 0 h 83"/>
                    <a:gd name="T2" fmla="*/ 0 w 13"/>
                    <a:gd name="T3" fmla="*/ 83 h 83"/>
                    <a:gd name="T4" fmla="*/ 13 w 13"/>
                    <a:gd name="T5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83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13" y="8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1" name="Freeform 181">
                  <a:extLst>
                    <a:ext uri="{FF2B5EF4-FFF2-40B4-BE49-F238E27FC236}">
                      <a16:creationId xmlns:a16="http://schemas.microsoft.com/office/drawing/2014/main" id="{124A3FFC-6D5A-CFAE-B2D0-D458437A20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9" y="6950"/>
                  <a:ext cx="93" cy="153"/>
                </a:xfrm>
                <a:custGeom>
                  <a:avLst/>
                  <a:gdLst>
                    <a:gd name="T0" fmla="*/ 0 w 93"/>
                    <a:gd name="T1" fmla="*/ 153 h 153"/>
                    <a:gd name="T2" fmla="*/ 0 w 93"/>
                    <a:gd name="T3" fmla="*/ 0 h 153"/>
                    <a:gd name="T4" fmla="*/ 93 w 93"/>
                    <a:gd name="T5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3" h="153">
                      <a:moveTo>
                        <a:pt x="0" y="153"/>
                      </a:moveTo>
                      <a:lnTo>
                        <a:pt x="0" y="0"/>
                      </a:lnTo>
                      <a:lnTo>
                        <a:pt x="93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2" name="Rectangle 182">
                  <a:extLst>
                    <a:ext uri="{FF2B5EF4-FFF2-40B4-BE49-F238E27FC236}">
                      <a16:creationId xmlns:a16="http://schemas.microsoft.com/office/drawing/2014/main" id="{68309277-8044-FC45-1627-A58162636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64" y="7167"/>
                  <a:ext cx="1570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Teratosphaericola pseudoafricana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CBS111168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3" name="Freeform 183">
                  <a:extLst>
                    <a:ext uri="{FF2B5EF4-FFF2-40B4-BE49-F238E27FC236}">
                      <a16:creationId xmlns:a16="http://schemas.microsoft.com/office/drawing/2014/main" id="{39AEBCB0-6FB3-088C-F0C9-9A4BCB3898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5" y="7205"/>
                  <a:ext cx="167" cy="54"/>
                </a:xfrm>
                <a:custGeom>
                  <a:avLst/>
                  <a:gdLst>
                    <a:gd name="T0" fmla="*/ 0 w 167"/>
                    <a:gd name="T1" fmla="*/ 54 h 54"/>
                    <a:gd name="T2" fmla="*/ 0 w 167"/>
                    <a:gd name="T3" fmla="*/ 0 h 54"/>
                    <a:gd name="T4" fmla="*/ 167 w 167"/>
                    <a:gd name="T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7" h="54">
                      <a:moveTo>
                        <a:pt x="0" y="54"/>
                      </a:moveTo>
                      <a:lnTo>
                        <a:pt x="0" y="0"/>
                      </a:lnTo>
                      <a:lnTo>
                        <a:pt x="167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4" name="Rectangle 184">
                  <a:extLst>
                    <a:ext uri="{FF2B5EF4-FFF2-40B4-BE49-F238E27FC236}">
                      <a16:creationId xmlns:a16="http://schemas.microsoft.com/office/drawing/2014/main" id="{07796848-C720-6A99-C4EA-66C0D37A07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32" y="7280"/>
                  <a:ext cx="1536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Pseudoteratosphaeria flexuosa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CBS111012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5" name="Freeform 185">
                  <a:extLst>
                    <a:ext uri="{FF2B5EF4-FFF2-40B4-BE49-F238E27FC236}">
                      <a16:creationId xmlns:a16="http://schemas.microsoft.com/office/drawing/2014/main" id="{2625BD3F-93E5-966C-8B8E-CE71685A4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5" y="7263"/>
                  <a:ext cx="135" cy="55"/>
                </a:xfrm>
                <a:custGeom>
                  <a:avLst/>
                  <a:gdLst>
                    <a:gd name="T0" fmla="*/ 0 w 135"/>
                    <a:gd name="T1" fmla="*/ 0 h 55"/>
                    <a:gd name="T2" fmla="*/ 0 w 135"/>
                    <a:gd name="T3" fmla="*/ 55 h 55"/>
                    <a:gd name="T4" fmla="*/ 135 w 135"/>
                    <a:gd name="T5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5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135" y="55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6" name="Freeform 186">
                  <a:extLst>
                    <a:ext uri="{FF2B5EF4-FFF2-40B4-BE49-F238E27FC236}">
                      <a16:creationId xmlns:a16="http://schemas.microsoft.com/office/drawing/2014/main" id="{A08B75DC-9EA1-616D-549B-F6259FDF3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9" y="7108"/>
                  <a:ext cx="76" cy="153"/>
                </a:xfrm>
                <a:custGeom>
                  <a:avLst/>
                  <a:gdLst>
                    <a:gd name="T0" fmla="*/ 0 w 76"/>
                    <a:gd name="T1" fmla="*/ 0 h 153"/>
                    <a:gd name="T2" fmla="*/ 0 w 76"/>
                    <a:gd name="T3" fmla="*/ 153 h 153"/>
                    <a:gd name="T4" fmla="*/ 76 w 76"/>
                    <a:gd name="T5" fmla="*/ 153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153">
                      <a:moveTo>
                        <a:pt x="0" y="0"/>
                      </a:moveTo>
                      <a:lnTo>
                        <a:pt x="0" y="153"/>
                      </a:lnTo>
                      <a:lnTo>
                        <a:pt x="76" y="153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7" name="Freeform 187">
                  <a:extLst>
                    <a:ext uri="{FF2B5EF4-FFF2-40B4-BE49-F238E27FC236}">
                      <a16:creationId xmlns:a16="http://schemas.microsoft.com/office/drawing/2014/main" id="{C247FB16-62BC-A999-03AB-E3DC1F99E2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3" y="7106"/>
                  <a:ext cx="76" cy="453"/>
                </a:xfrm>
                <a:custGeom>
                  <a:avLst/>
                  <a:gdLst>
                    <a:gd name="T0" fmla="*/ 0 w 76"/>
                    <a:gd name="T1" fmla="*/ 453 h 453"/>
                    <a:gd name="T2" fmla="*/ 0 w 76"/>
                    <a:gd name="T3" fmla="*/ 0 h 453"/>
                    <a:gd name="T4" fmla="*/ 76 w 76"/>
                    <a:gd name="T5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453">
                      <a:moveTo>
                        <a:pt x="0" y="453"/>
                      </a:moveTo>
                      <a:lnTo>
                        <a:pt x="0" y="0"/>
                      </a:lnTo>
                      <a:lnTo>
                        <a:pt x="7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8" name="Rectangle 188">
                  <a:extLst>
                    <a:ext uri="{FF2B5EF4-FFF2-40B4-BE49-F238E27FC236}">
                      <a16:creationId xmlns:a16="http://schemas.microsoft.com/office/drawing/2014/main" id="{687C1129-26A0-5380-109A-74A49D9442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8" y="7393"/>
                  <a:ext cx="1210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Teratosphaeriaceae sp. CPC 13680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9" name="Freeform 189">
                  <a:extLst>
                    <a:ext uri="{FF2B5EF4-FFF2-40B4-BE49-F238E27FC236}">
                      <a16:creationId xmlns:a16="http://schemas.microsoft.com/office/drawing/2014/main" id="{35578A50-C0B4-7ECB-D9E4-C41541EE51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6" y="7431"/>
                  <a:ext cx="0" cy="139"/>
                </a:xfrm>
                <a:custGeom>
                  <a:avLst/>
                  <a:gdLst>
                    <a:gd name="T0" fmla="*/ 139 h 139"/>
                    <a:gd name="T1" fmla="*/ 0 h 139"/>
                    <a:gd name="T2" fmla="*/ 0 h 13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39">
                      <a:moveTo>
                        <a:pt x="0" y="139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0" name="Rectangle 190">
                  <a:extLst>
                    <a:ext uri="{FF2B5EF4-FFF2-40B4-BE49-F238E27FC236}">
                      <a16:creationId xmlns:a16="http://schemas.microsoft.com/office/drawing/2014/main" id="{B486A8D9-2890-2C55-AAD8-A22B7F6A92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7" y="7506"/>
                  <a:ext cx="1319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Teratosphaeria fimbriata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CBS120736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1" name="Freeform 191">
                  <a:extLst>
                    <a:ext uri="{FF2B5EF4-FFF2-40B4-BE49-F238E27FC236}">
                      <a16:creationId xmlns:a16="http://schemas.microsoft.com/office/drawing/2014/main" id="{BE4A72F5-4F14-C4DB-E14D-A14C9CE44C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9" y="7544"/>
                  <a:ext cx="216" cy="54"/>
                </a:xfrm>
                <a:custGeom>
                  <a:avLst/>
                  <a:gdLst>
                    <a:gd name="T0" fmla="*/ 0 w 216"/>
                    <a:gd name="T1" fmla="*/ 54 h 54"/>
                    <a:gd name="T2" fmla="*/ 0 w 216"/>
                    <a:gd name="T3" fmla="*/ 0 h 54"/>
                    <a:gd name="T4" fmla="*/ 216 w 216"/>
                    <a:gd name="T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" h="54">
                      <a:moveTo>
                        <a:pt x="0" y="54"/>
                      </a:moveTo>
                      <a:lnTo>
                        <a:pt x="0" y="0"/>
                      </a:lnTo>
                      <a:lnTo>
                        <a:pt x="21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2" name="Rectangle 192">
                  <a:extLst>
                    <a:ext uri="{FF2B5EF4-FFF2-40B4-BE49-F238E27FC236}">
                      <a16:creationId xmlns:a16="http://schemas.microsoft.com/office/drawing/2014/main" id="{B153C665-3C40-A642-9638-CEC1A119DD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6" y="7619"/>
                  <a:ext cx="1417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Teratosphaeria destructans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CBS111370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3" name="Freeform 193">
                  <a:extLst>
                    <a:ext uri="{FF2B5EF4-FFF2-40B4-BE49-F238E27FC236}">
                      <a16:creationId xmlns:a16="http://schemas.microsoft.com/office/drawing/2014/main" id="{743C7A30-15AD-8633-2D0E-9AAEC074DD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9" y="7603"/>
                  <a:ext cx="105" cy="54"/>
                </a:xfrm>
                <a:custGeom>
                  <a:avLst/>
                  <a:gdLst>
                    <a:gd name="T0" fmla="*/ 0 w 105"/>
                    <a:gd name="T1" fmla="*/ 0 h 54"/>
                    <a:gd name="T2" fmla="*/ 0 w 105"/>
                    <a:gd name="T3" fmla="*/ 54 h 54"/>
                    <a:gd name="T4" fmla="*/ 105 w 105"/>
                    <a:gd name="T5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5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105" y="5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4" name="Freeform 194">
                  <a:extLst>
                    <a:ext uri="{FF2B5EF4-FFF2-40B4-BE49-F238E27FC236}">
                      <a16:creationId xmlns:a16="http://schemas.microsoft.com/office/drawing/2014/main" id="{B409F182-0233-78B4-5240-C9CB13BE73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7" y="7600"/>
                  <a:ext cx="12" cy="111"/>
                </a:xfrm>
                <a:custGeom>
                  <a:avLst/>
                  <a:gdLst>
                    <a:gd name="T0" fmla="*/ 0 w 12"/>
                    <a:gd name="T1" fmla="*/ 111 h 111"/>
                    <a:gd name="T2" fmla="*/ 0 w 12"/>
                    <a:gd name="T3" fmla="*/ 0 h 111"/>
                    <a:gd name="T4" fmla="*/ 12 w 12"/>
                    <a:gd name="T5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111">
                      <a:moveTo>
                        <a:pt x="0" y="111"/>
                      </a:moveTo>
                      <a:lnTo>
                        <a:pt x="0" y="0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5" name="Rectangle 195">
                  <a:extLst>
                    <a:ext uri="{FF2B5EF4-FFF2-40B4-BE49-F238E27FC236}">
                      <a16:creationId xmlns:a16="http://schemas.microsoft.com/office/drawing/2014/main" id="{AE06BE20-E3EF-B46E-D807-43B7D427B7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59" y="7733"/>
                  <a:ext cx="1301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Teratosphaeria aurantia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CBS125243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6" name="Freeform 196">
                  <a:extLst>
                    <a:ext uri="{FF2B5EF4-FFF2-40B4-BE49-F238E27FC236}">
                      <a16:creationId xmlns:a16="http://schemas.microsoft.com/office/drawing/2014/main" id="{9A3A02D1-2595-AAF1-7364-FF13F7F169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1" y="7770"/>
                  <a:ext cx="56" cy="54"/>
                </a:xfrm>
                <a:custGeom>
                  <a:avLst/>
                  <a:gdLst>
                    <a:gd name="T0" fmla="*/ 0 w 56"/>
                    <a:gd name="T1" fmla="*/ 54 h 54"/>
                    <a:gd name="T2" fmla="*/ 0 w 56"/>
                    <a:gd name="T3" fmla="*/ 0 h 54"/>
                    <a:gd name="T4" fmla="*/ 56 w 56"/>
                    <a:gd name="T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54">
                      <a:moveTo>
                        <a:pt x="0" y="54"/>
                      </a:moveTo>
                      <a:lnTo>
                        <a:pt x="0" y="0"/>
                      </a:lnTo>
                      <a:lnTo>
                        <a:pt x="56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7" name="Rectangle 197">
                  <a:extLst>
                    <a:ext uri="{FF2B5EF4-FFF2-40B4-BE49-F238E27FC236}">
                      <a16:creationId xmlns:a16="http://schemas.microsoft.com/office/drawing/2014/main" id="{17B4756A-BA2F-E6D1-4FC3-B6A018ECE9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04" y="7846"/>
                  <a:ext cx="1459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Teratosphaeria mareebensis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CBS129529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8" name="Freeform 198">
                  <a:extLst>
                    <a:ext uri="{FF2B5EF4-FFF2-40B4-BE49-F238E27FC236}">
                      <a16:creationId xmlns:a16="http://schemas.microsoft.com/office/drawing/2014/main" id="{48CBDDFE-8EC8-0FB9-EE82-33E5BBEC5D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1" y="7829"/>
                  <a:ext cx="0" cy="54"/>
                </a:xfrm>
                <a:custGeom>
                  <a:avLst/>
                  <a:gdLst>
                    <a:gd name="T0" fmla="*/ 0 h 54"/>
                    <a:gd name="T1" fmla="*/ 54 h 54"/>
                    <a:gd name="T2" fmla="*/ 54 h 5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0" y="54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9" name="Freeform 199">
                  <a:extLst>
                    <a:ext uri="{FF2B5EF4-FFF2-40B4-BE49-F238E27FC236}">
                      <a16:creationId xmlns:a16="http://schemas.microsoft.com/office/drawing/2014/main" id="{A67F9690-2DD9-8CC5-1829-56193A54DC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7" y="7716"/>
                  <a:ext cx="14" cy="110"/>
                </a:xfrm>
                <a:custGeom>
                  <a:avLst/>
                  <a:gdLst>
                    <a:gd name="T0" fmla="*/ 0 w 14"/>
                    <a:gd name="T1" fmla="*/ 0 h 110"/>
                    <a:gd name="T2" fmla="*/ 0 w 14"/>
                    <a:gd name="T3" fmla="*/ 110 h 110"/>
                    <a:gd name="T4" fmla="*/ 14 w 14"/>
                    <a:gd name="T5" fmla="*/ 11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10">
                      <a:moveTo>
                        <a:pt x="0" y="0"/>
                      </a:moveTo>
                      <a:lnTo>
                        <a:pt x="0" y="110"/>
                      </a:lnTo>
                      <a:lnTo>
                        <a:pt x="14" y="11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0" name="Freeform 200">
                  <a:extLst>
                    <a:ext uri="{FF2B5EF4-FFF2-40B4-BE49-F238E27FC236}">
                      <a16:creationId xmlns:a16="http://schemas.microsoft.com/office/drawing/2014/main" id="{13F6DAE3-AF7C-8341-F57B-DC351D03A7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6" y="7574"/>
                  <a:ext cx="41" cy="139"/>
                </a:xfrm>
                <a:custGeom>
                  <a:avLst/>
                  <a:gdLst>
                    <a:gd name="T0" fmla="*/ 0 w 41"/>
                    <a:gd name="T1" fmla="*/ 0 h 139"/>
                    <a:gd name="T2" fmla="*/ 0 w 41"/>
                    <a:gd name="T3" fmla="*/ 139 h 139"/>
                    <a:gd name="T4" fmla="*/ 41 w 41"/>
                    <a:gd name="T5" fmla="*/ 139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139">
                      <a:moveTo>
                        <a:pt x="0" y="0"/>
                      </a:moveTo>
                      <a:lnTo>
                        <a:pt x="0" y="139"/>
                      </a:lnTo>
                      <a:lnTo>
                        <a:pt x="41" y="139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1" name="Freeform 201">
                  <a:extLst>
                    <a:ext uri="{FF2B5EF4-FFF2-40B4-BE49-F238E27FC236}">
                      <a16:creationId xmlns:a16="http://schemas.microsoft.com/office/drawing/2014/main" id="{C084D14F-6358-2CD6-8987-059EED2302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8" y="7572"/>
                  <a:ext cx="28" cy="238"/>
                </a:xfrm>
                <a:custGeom>
                  <a:avLst/>
                  <a:gdLst>
                    <a:gd name="T0" fmla="*/ 0 w 28"/>
                    <a:gd name="T1" fmla="*/ 238 h 238"/>
                    <a:gd name="T2" fmla="*/ 0 w 28"/>
                    <a:gd name="T3" fmla="*/ 0 h 238"/>
                    <a:gd name="T4" fmla="*/ 28 w 28"/>
                    <a:gd name="T5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" h="238">
                      <a:moveTo>
                        <a:pt x="0" y="238"/>
                      </a:moveTo>
                      <a:lnTo>
                        <a:pt x="0" y="0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2" name="Rectangle 202">
                  <a:extLst>
                    <a:ext uri="{FF2B5EF4-FFF2-40B4-BE49-F238E27FC236}">
                      <a16:creationId xmlns:a16="http://schemas.microsoft.com/office/drawing/2014/main" id="{85E9F992-794A-A1FA-735D-267DB59D59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94" y="7959"/>
                  <a:ext cx="1281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Teratosphaeria blakelyi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CBS120089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3" name="Freeform 203">
                  <a:extLst>
                    <a:ext uri="{FF2B5EF4-FFF2-40B4-BE49-F238E27FC236}">
                      <a16:creationId xmlns:a16="http://schemas.microsoft.com/office/drawing/2014/main" id="{ADAFAA1A-CE7E-BC30-4B75-BBBCBDD208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2" y="7996"/>
                  <a:ext cx="160" cy="54"/>
                </a:xfrm>
                <a:custGeom>
                  <a:avLst/>
                  <a:gdLst>
                    <a:gd name="T0" fmla="*/ 0 w 160"/>
                    <a:gd name="T1" fmla="*/ 54 h 54"/>
                    <a:gd name="T2" fmla="*/ 0 w 160"/>
                    <a:gd name="T3" fmla="*/ 0 h 54"/>
                    <a:gd name="T4" fmla="*/ 160 w 160"/>
                    <a:gd name="T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0" h="54">
                      <a:moveTo>
                        <a:pt x="0" y="54"/>
                      </a:moveTo>
                      <a:lnTo>
                        <a:pt x="0" y="0"/>
                      </a:lnTo>
                      <a:lnTo>
                        <a:pt x="160" y="0"/>
                      </a:lnTo>
                    </a:path>
                  </a:pathLst>
                </a:custGeom>
                <a:noFill/>
                <a:ln w="12700" cap="sq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4" name="Rectangle 204">
                  <a:extLst>
                    <a:ext uri="{FF2B5EF4-FFF2-40B4-BE49-F238E27FC236}">
                      <a16:creationId xmlns:a16="http://schemas.microsoft.com/office/drawing/2014/main" id="{632BD521-E967-9D1D-DDC4-036ADE4154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4" y="8072"/>
                  <a:ext cx="1409" cy="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914400"/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</a:t>
                  </a:r>
                  <a:r>
                    <a:rPr lang="zh-CN" altLang="zh-CN" sz="10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Teratosphaeria gauchensis </a:t>
                  </a:r>
                  <a:r>
                    <a:rPr lang="zh-CN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CBS120303</a:t>
                  </a:r>
                  <a:r>
                    <a:rPr lang="en-US" altLang="zh-CN" sz="1000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 T</a:t>
                  </a:r>
                  <a:endParaRPr lang="zh-CN" altLang="zh-CN" sz="1000" dirty="0"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" name="Freeform 206">
                <a:extLst>
                  <a:ext uri="{FF2B5EF4-FFF2-40B4-BE49-F238E27FC236}">
                    <a16:creationId xmlns:a16="http://schemas.microsoft.com/office/drawing/2014/main" id="{AFABE6B5-4933-063A-51BB-8D0BC8593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2" y="8055"/>
                <a:ext cx="0" cy="54"/>
              </a:xfrm>
              <a:custGeom>
                <a:avLst/>
                <a:gdLst>
                  <a:gd name="T0" fmla="*/ 0 h 54"/>
                  <a:gd name="T1" fmla="*/ 54 h 54"/>
                  <a:gd name="T2" fmla="*/ 54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0"/>
                    </a:moveTo>
                    <a:lnTo>
                      <a:pt x="0" y="54"/>
                    </a:lnTo>
                    <a:lnTo>
                      <a:pt x="0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207">
                <a:extLst>
                  <a:ext uri="{FF2B5EF4-FFF2-40B4-BE49-F238E27FC236}">
                    <a16:creationId xmlns:a16="http://schemas.microsoft.com/office/drawing/2014/main" id="{A84BF3E7-817D-8D7B-461F-917D62314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8" y="7815"/>
                <a:ext cx="14" cy="238"/>
              </a:xfrm>
              <a:custGeom>
                <a:avLst/>
                <a:gdLst>
                  <a:gd name="T0" fmla="*/ 0 w 14"/>
                  <a:gd name="T1" fmla="*/ 0 h 238"/>
                  <a:gd name="T2" fmla="*/ 0 w 14"/>
                  <a:gd name="T3" fmla="*/ 238 h 238"/>
                  <a:gd name="T4" fmla="*/ 14 w 14"/>
                  <a:gd name="T5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38">
                    <a:moveTo>
                      <a:pt x="0" y="0"/>
                    </a:moveTo>
                    <a:lnTo>
                      <a:pt x="0" y="238"/>
                    </a:lnTo>
                    <a:lnTo>
                      <a:pt x="14" y="238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208">
                <a:extLst>
                  <a:ext uri="{FF2B5EF4-FFF2-40B4-BE49-F238E27FC236}">
                    <a16:creationId xmlns:a16="http://schemas.microsoft.com/office/drawing/2014/main" id="{D23E6B0B-C17A-42C3-F55B-11CF3DA88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2" y="7812"/>
                <a:ext cx="26" cy="203"/>
              </a:xfrm>
              <a:custGeom>
                <a:avLst/>
                <a:gdLst>
                  <a:gd name="T0" fmla="*/ 0 w 26"/>
                  <a:gd name="T1" fmla="*/ 203 h 203"/>
                  <a:gd name="T2" fmla="*/ 0 w 26"/>
                  <a:gd name="T3" fmla="*/ 0 h 203"/>
                  <a:gd name="T4" fmla="*/ 26 w 26"/>
                  <a:gd name="T5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03">
                    <a:moveTo>
                      <a:pt x="0" y="203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Rectangle 209">
                <a:extLst>
                  <a:ext uri="{FF2B5EF4-FFF2-40B4-BE49-F238E27FC236}">
                    <a16:creationId xmlns:a16="http://schemas.microsoft.com/office/drawing/2014/main" id="{EF9174CD-8B4B-AB1C-57E5-FBA089D2A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9" y="8185"/>
                <a:ext cx="1533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Teratosphaeria pseudocryptica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CBS118504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210">
                <a:extLst>
                  <a:ext uri="{FF2B5EF4-FFF2-40B4-BE49-F238E27FC236}">
                    <a16:creationId xmlns:a16="http://schemas.microsoft.com/office/drawing/2014/main" id="{3D31ADBB-AC7B-0BF2-2BF8-596D284DE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2" y="8020"/>
                <a:ext cx="35" cy="202"/>
              </a:xfrm>
              <a:custGeom>
                <a:avLst/>
                <a:gdLst>
                  <a:gd name="T0" fmla="*/ 0 w 35"/>
                  <a:gd name="T1" fmla="*/ 0 h 202"/>
                  <a:gd name="T2" fmla="*/ 0 w 35"/>
                  <a:gd name="T3" fmla="*/ 202 h 202"/>
                  <a:gd name="T4" fmla="*/ 35 w 35"/>
                  <a:gd name="T5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02">
                    <a:moveTo>
                      <a:pt x="0" y="0"/>
                    </a:moveTo>
                    <a:lnTo>
                      <a:pt x="0" y="202"/>
                    </a:lnTo>
                    <a:lnTo>
                      <a:pt x="35" y="20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211">
                <a:extLst>
                  <a:ext uri="{FF2B5EF4-FFF2-40B4-BE49-F238E27FC236}">
                    <a16:creationId xmlns:a16="http://schemas.microsoft.com/office/drawing/2014/main" id="{B488D7BC-2ADE-3463-F85C-AF6344288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" y="7564"/>
                <a:ext cx="49" cy="453"/>
              </a:xfrm>
              <a:custGeom>
                <a:avLst/>
                <a:gdLst>
                  <a:gd name="T0" fmla="*/ 0 w 49"/>
                  <a:gd name="T1" fmla="*/ 0 h 453"/>
                  <a:gd name="T2" fmla="*/ 0 w 49"/>
                  <a:gd name="T3" fmla="*/ 453 h 453"/>
                  <a:gd name="T4" fmla="*/ 49 w 49"/>
                  <a:gd name="T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453">
                    <a:moveTo>
                      <a:pt x="0" y="0"/>
                    </a:moveTo>
                    <a:lnTo>
                      <a:pt x="0" y="453"/>
                    </a:lnTo>
                    <a:lnTo>
                      <a:pt x="49" y="453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212">
                <a:extLst>
                  <a:ext uri="{FF2B5EF4-FFF2-40B4-BE49-F238E27FC236}">
                    <a16:creationId xmlns:a16="http://schemas.microsoft.com/office/drawing/2014/main" id="{408AF313-CFF8-2D36-7708-6D88F5B10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0" y="8298"/>
                <a:ext cx="1219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Acidomyces acidophilus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CBS272.74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213">
                <a:extLst>
                  <a:ext uri="{FF2B5EF4-FFF2-40B4-BE49-F238E27FC236}">
                    <a16:creationId xmlns:a16="http://schemas.microsoft.com/office/drawing/2014/main" id="{7F938AB1-5EA2-2794-0C55-4994F7767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" y="7723"/>
                <a:ext cx="614" cy="612"/>
              </a:xfrm>
              <a:custGeom>
                <a:avLst/>
                <a:gdLst>
                  <a:gd name="T0" fmla="*/ 0 w 614"/>
                  <a:gd name="T1" fmla="*/ 0 h 612"/>
                  <a:gd name="T2" fmla="*/ 0 w 614"/>
                  <a:gd name="T3" fmla="*/ 612 h 612"/>
                  <a:gd name="T4" fmla="*/ 614 w 614"/>
                  <a:gd name="T5" fmla="*/ 612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4" h="612">
                    <a:moveTo>
                      <a:pt x="0" y="0"/>
                    </a:moveTo>
                    <a:lnTo>
                      <a:pt x="0" y="612"/>
                    </a:lnTo>
                    <a:lnTo>
                      <a:pt x="614" y="61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Line 214">
                <a:extLst>
                  <a:ext uri="{FF2B5EF4-FFF2-40B4-BE49-F238E27FC236}">
                    <a16:creationId xmlns:a16="http://schemas.microsoft.com/office/drawing/2014/main" id="{70D00639-3FEC-E7AF-65FF-709FDBCADF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3" y="7106"/>
                <a:ext cx="0" cy="612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215">
                <a:extLst>
                  <a:ext uri="{FF2B5EF4-FFF2-40B4-BE49-F238E27FC236}">
                    <a16:creationId xmlns:a16="http://schemas.microsoft.com/office/drawing/2014/main" id="{FADE2503-850B-39BF-7D98-E7B9A3C86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7" y="7720"/>
                <a:ext cx="16" cy="754"/>
              </a:xfrm>
              <a:custGeom>
                <a:avLst/>
                <a:gdLst>
                  <a:gd name="T0" fmla="*/ 0 w 16"/>
                  <a:gd name="T1" fmla="*/ 754 h 754"/>
                  <a:gd name="T2" fmla="*/ 0 w 16"/>
                  <a:gd name="T3" fmla="*/ 0 h 754"/>
                  <a:gd name="T4" fmla="*/ 16 w 16"/>
                  <a:gd name="T5" fmla="*/ 0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754">
                    <a:moveTo>
                      <a:pt x="0" y="754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Rectangle 216">
                <a:extLst>
                  <a:ext uri="{FF2B5EF4-FFF2-40B4-BE49-F238E27FC236}">
                    <a16:creationId xmlns:a16="http://schemas.microsoft.com/office/drawing/2014/main" id="{4BDDC712-5494-9999-2BAD-8DD4F0903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7" y="8411"/>
                <a:ext cx="1382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Pseudotaeniolina globosa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109889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217">
                <a:extLst>
                  <a:ext uri="{FF2B5EF4-FFF2-40B4-BE49-F238E27FC236}">
                    <a16:creationId xmlns:a16="http://schemas.microsoft.com/office/drawing/2014/main" id="{1280DF0C-BD05-5F84-04E5-361372813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0" y="8448"/>
                <a:ext cx="315" cy="108"/>
              </a:xfrm>
              <a:custGeom>
                <a:avLst/>
                <a:gdLst>
                  <a:gd name="T0" fmla="*/ 0 w 315"/>
                  <a:gd name="T1" fmla="*/ 108 h 108"/>
                  <a:gd name="T2" fmla="*/ 0 w 315"/>
                  <a:gd name="T3" fmla="*/ 0 h 108"/>
                  <a:gd name="T4" fmla="*/ 315 w 315"/>
                  <a:gd name="T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5" h="108">
                    <a:moveTo>
                      <a:pt x="0" y="108"/>
                    </a:moveTo>
                    <a:lnTo>
                      <a:pt x="0" y="0"/>
                    </a:lnTo>
                    <a:lnTo>
                      <a:pt x="315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Rectangle 218">
                <a:extLst>
                  <a:ext uri="{FF2B5EF4-FFF2-40B4-BE49-F238E27FC236}">
                    <a16:creationId xmlns:a16="http://schemas.microsoft.com/office/drawing/2014/main" id="{1FE9A65A-B8A7-0D5B-055A-0C423E037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7" y="8524"/>
                <a:ext cx="1427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Penidiella drakensbergensis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CPC 19778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219">
                <a:extLst>
                  <a:ext uri="{FF2B5EF4-FFF2-40B4-BE49-F238E27FC236}">
                    <a16:creationId xmlns:a16="http://schemas.microsoft.com/office/drawing/2014/main" id="{8A40DFDC-DCCF-D711-86E2-7779ED728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8" y="8562"/>
                <a:ext cx="97" cy="103"/>
              </a:xfrm>
              <a:custGeom>
                <a:avLst/>
                <a:gdLst>
                  <a:gd name="T0" fmla="*/ 0 w 97"/>
                  <a:gd name="T1" fmla="*/ 103 h 103"/>
                  <a:gd name="T2" fmla="*/ 0 w 97"/>
                  <a:gd name="T3" fmla="*/ 0 h 103"/>
                  <a:gd name="T4" fmla="*/ 97 w 97"/>
                  <a:gd name="T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103">
                    <a:moveTo>
                      <a:pt x="0" y="103"/>
                    </a:moveTo>
                    <a:lnTo>
                      <a:pt x="0" y="0"/>
                    </a:lnTo>
                    <a:lnTo>
                      <a:pt x="9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Rectangle 220">
                <a:extLst>
                  <a:ext uri="{FF2B5EF4-FFF2-40B4-BE49-F238E27FC236}">
                    <a16:creationId xmlns:a16="http://schemas.microsoft.com/office/drawing/2014/main" id="{61791501-239A-E5D3-1236-48301794F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7" y="8637"/>
                <a:ext cx="1209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Penidiella aggregata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128772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21">
                <a:extLst>
                  <a:ext uri="{FF2B5EF4-FFF2-40B4-BE49-F238E27FC236}">
                    <a16:creationId xmlns:a16="http://schemas.microsoft.com/office/drawing/2014/main" id="{B63EFCF7-2C00-BBD3-39A4-ED1CBCBEC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8675"/>
                <a:ext cx="32" cy="96"/>
              </a:xfrm>
              <a:custGeom>
                <a:avLst/>
                <a:gdLst>
                  <a:gd name="T0" fmla="*/ 0 w 32"/>
                  <a:gd name="T1" fmla="*/ 96 h 96"/>
                  <a:gd name="T2" fmla="*/ 0 w 32"/>
                  <a:gd name="T3" fmla="*/ 0 h 96"/>
                  <a:gd name="T4" fmla="*/ 32 w 32"/>
                  <a:gd name="T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96">
                    <a:moveTo>
                      <a:pt x="0" y="96"/>
                    </a:moveTo>
                    <a:lnTo>
                      <a:pt x="0" y="0"/>
                    </a:lnTo>
                    <a:lnTo>
                      <a:pt x="32" y="0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Rectangle 222">
                <a:extLst>
                  <a:ext uri="{FF2B5EF4-FFF2-40B4-BE49-F238E27FC236}">
                    <a16:creationId xmlns:a16="http://schemas.microsoft.com/office/drawing/2014/main" id="{AFAD6FF4-13B2-37D3-E42D-21E12A78E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6" y="8750"/>
                <a:ext cx="1151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Simplicidiella nigra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CBMAI 1939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223">
                <a:extLst>
                  <a:ext uri="{FF2B5EF4-FFF2-40B4-BE49-F238E27FC236}">
                    <a16:creationId xmlns:a16="http://schemas.microsoft.com/office/drawing/2014/main" id="{7E7D272D-E1A4-46BF-D9AC-370C2CA08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0" y="8788"/>
                <a:ext cx="1043" cy="82"/>
              </a:xfrm>
              <a:custGeom>
                <a:avLst/>
                <a:gdLst>
                  <a:gd name="T0" fmla="*/ 0 w 1043"/>
                  <a:gd name="T1" fmla="*/ 82 h 82"/>
                  <a:gd name="T2" fmla="*/ 0 w 1043"/>
                  <a:gd name="T3" fmla="*/ 0 h 82"/>
                  <a:gd name="T4" fmla="*/ 1043 w 1043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3" h="82">
                    <a:moveTo>
                      <a:pt x="0" y="82"/>
                    </a:moveTo>
                    <a:lnTo>
                      <a:pt x="0" y="0"/>
                    </a:lnTo>
                    <a:lnTo>
                      <a:pt x="1043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Rectangle 224">
                <a:extLst>
                  <a:ext uri="{FF2B5EF4-FFF2-40B4-BE49-F238E27FC236}">
                    <a16:creationId xmlns:a16="http://schemas.microsoft.com/office/drawing/2014/main" id="{B64AAD54-884A-F0A8-5DE7-1416AF7AA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2" y="8863"/>
                <a:ext cx="1104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Penidiellopsis radicularis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AP386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25">
                <a:extLst>
                  <a:ext uri="{FF2B5EF4-FFF2-40B4-BE49-F238E27FC236}">
                    <a16:creationId xmlns:a16="http://schemas.microsoft.com/office/drawing/2014/main" id="{44B1789A-40FA-2B5A-131C-EDA91E4BA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0" y="8901"/>
                <a:ext cx="30" cy="54"/>
              </a:xfrm>
              <a:custGeom>
                <a:avLst/>
                <a:gdLst>
                  <a:gd name="T0" fmla="*/ 0 w 30"/>
                  <a:gd name="T1" fmla="*/ 54 h 54"/>
                  <a:gd name="T2" fmla="*/ 0 w 30"/>
                  <a:gd name="T3" fmla="*/ 0 h 54"/>
                  <a:gd name="T4" fmla="*/ 30 w 30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4">
                    <a:moveTo>
                      <a:pt x="0" y="54"/>
                    </a:moveTo>
                    <a:lnTo>
                      <a:pt x="0" y="0"/>
                    </a:lnTo>
                    <a:lnTo>
                      <a:pt x="3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226">
                <a:extLst>
                  <a:ext uri="{FF2B5EF4-FFF2-40B4-BE49-F238E27FC236}">
                    <a16:creationId xmlns:a16="http://schemas.microsoft.com/office/drawing/2014/main" id="{D409F38B-B844-EFF8-5CAA-754F8C434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8977"/>
                <a:ext cx="1029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Penidiellopsis ramosus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AP391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227">
                <a:extLst>
                  <a:ext uri="{FF2B5EF4-FFF2-40B4-BE49-F238E27FC236}">
                    <a16:creationId xmlns:a16="http://schemas.microsoft.com/office/drawing/2014/main" id="{1DC8DB77-E2F3-62C5-B8D3-F45C69321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0" y="8960"/>
                <a:ext cx="0" cy="54"/>
              </a:xfrm>
              <a:custGeom>
                <a:avLst/>
                <a:gdLst>
                  <a:gd name="T0" fmla="*/ 0 h 54"/>
                  <a:gd name="T1" fmla="*/ 54 h 54"/>
                  <a:gd name="T2" fmla="*/ 54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0"/>
                    </a:moveTo>
                    <a:lnTo>
                      <a:pt x="0" y="54"/>
                    </a:lnTo>
                    <a:lnTo>
                      <a:pt x="0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228">
                <a:extLst>
                  <a:ext uri="{FF2B5EF4-FFF2-40B4-BE49-F238E27FC236}">
                    <a16:creationId xmlns:a16="http://schemas.microsoft.com/office/drawing/2014/main" id="{C22F4A7B-24A3-9F64-2AE1-E9CE1C6C4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0" y="8875"/>
                <a:ext cx="140" cy="82"/>
              </a:xfrm>
              <a:custGeom>
                <a:avLst/>
                <a:gdLst>
                  <a:gd name="T0" fmla="*/ 0 w 140"/>
                  <a:gd name="T1" fmla="*/ 0 h 82"/>
                  <a:gd name="T2" fmla="*/ 0 w 140"/>
                  <a:gd name="T3" fmla="*/ 82 h 82"/>
                  <a:gd name="T4" fmla="*/ 140 w 140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82">
                    <a:moveTo>
                      <a:pt x="0" y="0"/>
                    </a:moveTo>
                    <a:lnTo>
                      <a:pt x="0" y="82"/>
                    </a:lnTo>
                    <a:lnTo>
                      <a:pt x="140" y="82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229">
                <a:extLst>
                  <a:ext uri="{FF2B5EF4-FFF2-40B4-BE49-F238E27FC236}">
                    <a16:creationId xmlns:a16="http://schemas.microsoft.com/office/drawing/2014/main" id="{4EF62C4A-00D9-8D31-D3EE-9110EB579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8776"/>
                <a:ext cx="27" cy="97"/>
              </a:xfrm>
              <a:custGeom>
                <a:avLst/>
                <a:gdLst>
                  <a:gd name="T0" fmla="*/ 0 w 27"/>
                  <a:gd name="T1" fmla="*/ 0 h 97"/>
                  <a:gd name="T2" fmla="*/ 0 w 27"/>
                  <a:gd name="T3" fmla="*/ 97 h 97"/>
                  <a:gd name="T4" fmla="*/ 27 w 27"/>
                  <a:gd name="T5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97">
                    <a:moveTo>
                      <a:pt x="0" y="0"/>
                    </a:moveTo>
                    <a:lnTo>
                      <a:pt x="0" y="97"/>
                    </a:lnTo>
                    <a:lnTo>
                      <a:pt x="27" y="9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230">
                <a:extLst>
                  <a:ext uri="{FF2B5EF4-FFF2-40B4-BE49-F238E27FC236}">
                    <a16:creationId xmlns:a16="http://schemas.microsoft.com/office/drawing/2014/main" id="{93D373A1-8B46-9350-64F7-0537CED6B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8" y="8670"/>
                <a:ext cx="5" cy="104"/>
              </a:xfrm>
              <a:custGeom>
                <a:avLst/>
                <a:gdLst>
                  <a:gd name="T0" fmla="*/ 0 w 5"/>
                  <a:gd name="T1" fmla="*/ 0 h 104"/>
                  <a:gd name="T2" fmla="*/ 0 w 5"/>
                  <a:gd name="T3" fmla="*/ 104 h 104"/>
                  <a:gd name="T4" fmla="*/ 5 w 5"/>
                  <a:gd name="T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04">
                    <a:moveTo>
                      <a:pt x="0" y="0"/>
                    </a:moveTo>
                    <a:lnTo>
                      <a:pt x="0" y="104"/>
                    </a:lnTo>
                    <a:lnTo>
                      <a:pt x="5" y="104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231">
                <a:extLst>
                  <a:ext uri="{FF2B5EF4-FFF2-40B4-BE49-F238E27FC236}">
                    <a16:creationId xmlns:a16="http://schemas.microsoft.com/office/drawing/2014/main" id="{4CE2D756-87FE-234C-6B53-D8EB9E287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0" y="8560"/>
                <a:ext cx="68" cy="108"/>
              </a:xfrm>
              <a:custGeom>
                <a:avLst/>
                <a:gdLst>
                  <a:gd name="T0" fmla="*/ 0 w 68"/>
                  <a:gd name="T1" fmla="*/ 0 h 108"/>
                  <a:gd name="T2" fmla="*/ 0 w 68"/>
                  <a:gd name="T3" fmla="*/ 108 h 108"/>
                  <a:gd name="T4" fmla="*/ 68 w 68"/>
                  <a:gd name="T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108">
                    <a:moveTo>
                      <a:pt x="0" y="0"/>
                    </a:moveTo>
                    <a:lnTo>
                      <a:pt x="0" y="108"/>
                    </a:lnTo>
                    <a:lnTo>
                      <a:pt x="68" y="108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232">
                <a:extLst>
                  <a:ext uri="{FF2B5EF4-FFF2-40B4-BE49-F238E27FC236}">
                    <a16:creationId xmlns:a16="http://schemas.microsoft.com/office/drawing/2014/main" id="{063BE851-5EA5-048D-59D5-B4F3C9B7F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6" y="8558"/>
                <a:ext cx="44" cy="673"/>
              </a:xfrm>
              <a:custGeom>
                <a:avLst/>
                <a:gdLst>
                  <a:gd name="T0" fmla="*/ 0 w 44"/>
                  <a:gd name="T1" fmla="*/ 673 h 673"/>
                  <a:gd name="T2" fmla="*/ 0 w 44"/>
                  <a:gd name="T3" fmla="*/ 0 h 673"/>
                  <a:gd name="T4" fmla="*/ 44 w 44"/>
                  <a:gd name="T5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673">
                    <a:moveTo>
                      <a:pt x="0" y="673"/>
                    </a:moveTo>
                    <a:lnTo>
                      <a:pt x="0" y="0"/>
                    </a:lnTo>
                    <a:lnTo>
                      <a:pt x="44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Rectangle 233">
                <a:extLst>
                  <a:ext uri="{FF2B5EF4-FFF2-40B4-BE49-F238E27FC236}">
                    <a16:creationId xmlns:a16="http://schemas.microsoft.com/office/drawing/2014/main" id="{3A1D2ABC-2D10-37F6-5158-70FA615494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9090"/>
                <a:ext cx="1787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b="1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Intumescentia pseudolivetorum </a:t>
                </a:r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CGMCC3.23635 T</a:t>
                </a:r>
                <a:endParaRPr lang="zh-CN" altLang="zh-CN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234">
                <a:extLst>
                  <a:ext uri="{FF2B5EF4-FFF2-40B4-BE49-F238E27FC236}">
                    <a16:creationId xmlns:a16="http://schemas.microsoft.com/office/drawing/2014/main" id="{3D523A34-2FED-C259-532E-336C67A63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7" y="9127"/>
                <a:ext cx="27" cy="111"/>
              </a:xfrm>
              <a:custGeom>
                <a:avLst/>
                <a:gdLst>
                  <a:gd name="T0" fmla="*/ 0 w 27"/>
                  <a:gd name="T1" fmla="*/ 111 h 111"/>
                  <a:gd name="T2" fmla="*/ 0 w 27"/>
                  <a:gd name="T3" fmla="*/ 0 h 111"/>
                  <a:gd name="T4" fmla="*/ 27 w 27"/>
                  <a:gd name="T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11">
                    <a:moveTo>
                      <a:pt x="0" y="111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Rectangle 235">
                <a:extLst>
                  <a:ext uri="{FF2B5EF4-FFF2-40B4-BE49-F238E27FC236}">
                    <a16:creationId xmlns:a16="http://schemas.microsoft.com/office/drawing/2014/main" id="{4A42CF70-6502-8FF4-1FBF-32980E087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3" y="9203"/>
                <a:ext cx="1312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b="1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Intumescentia vitii </a:t>
                </a:r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CGMCC3.23741 T</a:t>
                </a:r>
                <a:endParaRPr lang="zh-CN" altLang="zh-CN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236">
                <a:extLst>
                  <a:ext uri="{FF2B5EF4-FFF2-40B4-BE49-F238E27FC236}">
                    <a16:creationId xmlns:a16="http://schemas.microsoft.com/office/drawing/2014/main" id="{3A916C8D-5613-ABFF-E611-33E67F67A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" y="9240"/>
                <a:ext cx="19" cy="111"/>
              </a:xfrm>
              <a:custGeom>
                <a:avLst/>
                <a:gdLst>
                  <a:gd name="T0" fmla="*/ 0 w 19"/>
                  <a:gd name="T1" fmla="*/ 111 h 111"/>
                  <a:gd name="T2" fmla="*/ 0 w 19"/>
                  <a:gd name="T3" fmla="*/ 0 h 111"/>
                  <a:gd name="T4" fmla="*/ 19 w 19"/>
                  <a:gd name="T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1">
                    <a:moveTo>
                      <a:pt x="0" y="111"/>
                    </a:move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Rectangle 237">
                <a:extLst>
                  <a:ext uri="{FF2B5EF4-FFF2-40B4-BE49-F238E27FC236}">
                    <a16:creationId xmlns:a16="http://schemas.microsoft.com/office/drawing/2014/main" id="{488FBD3B-05E7-B4C8-9E10-8C3A76965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0" y="9316"/>
                <a:ext cx="1463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b="1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Intumescentia tinctorum </a:t>
                </a:r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CGMCC3.23636</a:t>
                </a:r>
                <a:endParaRPr lang="zh-CN" altLang="zh-CN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238">
                <a:extLst>
                  <a:ext uri="{FF2B5EF4-FFF2-40B4-BE49-F238E27FC236}">
                    <a16:creationId xmlns:a16="http://schemas.microsoft.com/office/drawing/2014/main" id="{53FC7704-E94E-5E77-5F95-3128A0A43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9353"/>
                <a:ext cx="0" cy="54"/>
              </a:xfrm>
              <a:custGeom>
                <a:avLst/>
                <a:gdLst>
                  <a:gd name="T0" fmla="*/ 54 h 54"/>
                  <a:gd name="T1" fmla="*/ 0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Rectangle 239">
                <a:extLst>
                  <a:ext uri="{FF2B5EF4-FFF2-40B4-BE49-F238E27FC236}">
                    <a16:creationId xmlns:a16="http://schemas.microsoft.com/office/drawing/2014/main" id="{17A5F12A-B1F6-4912-9996-CFBEE97CE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0" y="9429"/>
                <a:ext cx="1530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b="1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Intumescentia tinctorum </a:t>
                </a:r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CGMCC3.23634 T</a:t>
                </a:r>
                <a:endParaRPr lang="zh-CN" altLang="zh-CN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240">
                <a:extLst>
                  <a:ext uri="{FF2B5EF4-FFF2-40B4-BE49-F238E27FC236}">
                    <a16:creationId xmlns:a16="http://schemas.microsoft.com/office/drawing/2014/main" id="{CBF9B373-F7F8-8886-9A64-4BE9D1EA2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9412"/>
                <a:ext cx="0" cy="54"/>
              </a:xfrm>
              <a:custGeom>
                <a:avLst/>
                <a:gdLst>
                  <a:gd name="T0" fmla="*/ 0 h 54"/>
                  <a:gd name="T1" fmla="*/ 54 h 54"/>
                  <a:gd name="T2" fmla="*/ 54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0"/>
                    </a:moveTo>
                    <a:lnTo>
                      <a:pt x="0" y="54"/>
                    </a:lnTo>
                    <a:lnTo>
                      <a:pt x="0" y="54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Rectangle 241">
                <a:extLst>
                  <a:ext uri="{FF2B5EF4-FFF2-40B4-BE49-F238E27FC236}">
                    <a16:creationId xmlns:a16="http://schemas.microsoft.com/office/drawing/2014/main" id="{0F97823E-78CA-F933-E498-5F67B649F9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0" y="9542"/>
                <a:ext cx="1463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b="1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Intumescentia tinctorum </a:t>
                </a:r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CGMCC3.23633</a:t>
                </a:r>
                <a:endParaRPr lang="zh-CN" altLang="zh-CN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242">
                <a:extLst>
                  <a:ext uri="{FF2B5EF4-FFF2-40B4-BE49-F238E27FC236}">
                    <a16:creationId xmlns:a16="http://schemas.microsoft.com/office/drawing/2014/main" id="{3F8FA187-99B9-299A-FA88-07FF12EE8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9469"/>
                <a:ext cx="0" cy="110"/>
              </a:xfrm>
              <a:custGeom>
                <a:avLst/>
                <a:gdLst>
                  <a:gd name="T0" fmla="*/ 0 h 110"/>
                  <a:gd name="T1" fmla="*/ 110 h 110"/>
                  <a:gd name="T2" fmla="*/ 110 h 11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0">
                    <a:moveTo>
                      <a:pt x="0" y="0"/>
                    </a:moveTo>
                    <a:lnTo>
                      <a:pt x="0" y="110"/>
                    </a:lnTo>
                    <a:lnTo>
                      <a:pt x="0" y="11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Line 243">
                <a:extLst>
                  <a:ext uri="{FF2B5EF4-FFF2-40B4-BE49-F238E27FC236}">
                    <a16:creationId xmlns:a16="http://schemas.microsoft.com/office/drawing/2014/main" id="{4A566147-14A8-C3A3-C887-8D475D09BB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47" y="9353"/>
                <a:ext cx="0" cy="111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244">
                <a:extLst>
                  <a:ext uri="{FF2B5EF4-FFF2-40B4-BE49-F238E27FC236}">
                    <a16:creationId xmlns:a16="http://schemas.microsoft.com/office/drawing/2014/main" id="{8F270D2A-5934-6A63-2C2A-4BE0D2A29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" y="9356"/>
                <a:ext cx="26" cy="110"/>
              </a:xfrm>
              <a:custGeom>
                <a:avLst/>
                <a:gdLst>
                  <a:gd name="T0" fmla="*/ 0 w 26"/>
                  <a:gd name="T1" fmla="*/ 0 h 110"/>
                  <a:gd name="T2" fmla="*/ 0 w 26"/>
                  <a:gd name="T3" fmla="*/ 110 h 110"/>
                  <a:gd name="T4" fmla="*/ 26 w 26"/>
                  <a:gd name="T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10">
                    <a:moveTo>
                      <a:pt x="0" y="0"/>
                    </a:moveTo>
                    <a:lnTo>
                      <a:pt x="0" y="110"/>
                    </a:lnTo>
                    <a:lnTo>
                      <a:pt x="26" y="11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245">
                <a:extLst>
                  <a:ext uri="{FF2B5EF4-FFF2-40B4-BE49-F238E27FC236}">
                    <a16:creationId xmlns:a16="http://schemas.microsoft.com/office/drawing/2014/main" id="{8D6124A5-D4A4-52BE-4DA5-FFE0F4017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7" y="9242"/>
                <a:ext cx="54" cy="111"/>
              </a:xfrm>
              <a:custGeom>
                <a:avLst/>
                <a:gdLst>
                  <a:gd name="T0" fmla="*/ 0 w 54"/>
                  <a:gd name="T1" fmla="*/ 0 h 111"/>
                  <a:gd name="T2" fmla="*/ 0 w 54"/>
                  <a:gd name="T3" fmla="*/ 111 h 111"/>
                  <a:gd name="T4" fmla="*/ 54 w 54"/>
                  <a:gd name="T5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111">
                    <a:moveTo>
                      <a:pt x="0" y="0"/>
                    </a:moveTo>
                    <a:lnTo>
                      <a:pt x="0" y="111"/>
                    </a:lnTo>
                    <a:lnTo>
                      <a:pt x="54" y="111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246">
                <a:extLst>
                  <a:ext uri="{FF2B5EF4-FFF2-40B4-BE49-F238E27FC236}">
                    <a16:creationId xmlns:a16="http://schemas.microsoft.com/office/drawing/2014/main" id="{DE52B4B3-58CA-645D-C8B4-6DB130A6A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" y="9240"/>
                <a:ext cx="16" cy="224"/>
              </a:xfrm>
              <a:custGeom>
                <a:avLst/>
                <a:gdLst>
                  <a:gd name="T0" fmla="*/ 0 w 16"/>
                  <a:gd name="T1" fmla="*/ 224 h 224"/>
                  <a:gd name="T2" fmla="*/ 0 w 16"/>
                  <a:gd name="T3" fmla="*/ 0 h 224"/>
                  <a:gd name="T4" fmla="*/ 16 w 16"/>
                  <a:gd name="T5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24">
                    <a:moveTo>
                      <a:pt x="0" y="224"/>
                    </a:moveTo>
                    <a:lnTo>
                      <a:pt x="0" y="0"/>
                    </a:lnTo>
                    <a:lnTo>
                      <a:pt x="1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Rectangle 247">
                <a:extLst>
                  <a:ext uri="{FF2B5EF4-FFF2-40B4-BE49-F238E27FC236}">
                    <a16:creationId xmlns:a16="http://schemas.microsoft.com/office/drawing/2014/main" id="{F61CAC2E-6F05-D494-8D8C-D3BD65E5A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1" y="9655"/>
                <a:ext cx="1511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b="1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Intumescentia ceratinae </a:t>
                </a:r>
                <a:r>
                  <a:rPr lang="zh-CN" altLang="zh-CN" sz="1000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CGMCC3.23630 T</a:t>
                </a:r>
                <a:endParaRPr lang="zh-CN" altLang="zh-CN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248">
                <a:extLst>
                  <a:ext uri="{FF2B5EF4-FFF2-40B4-BE49-F238E27FC236}">
                    <a16:creationId xmlns:a16="http://schemas.microsoft.com/office/drawing/2014/main" id="{0AD46FB6-0B9F-CC47-FAA1-1D09DD34F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" y="9469"/>
                <a:ext cx="118" cy="223"/>
              </a:xfrm>
              <a:custGeom>
                <a:avLst/>
                <a:gdLst>
                  <a:gd name="T0" fmla="*/ 0 w 118"/>
                  <a:gd name="T1" fmla="*/ 0 h 223"/>
                  <a:gd name="T2" fmla="*/ 0 w 118"/>
                  <a:gd name="T3" fmla="*/ 223 h 223"/>
                  <a:gd name="T4" fmla="*/ 118 w 118"/>
                  <a:gd name="T5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8" h="223">
                    <a:moveTo>
                      <a:pt x="0" y="0"/>
                    </a:moveTo>
                    <a:lnTo>
                      <a:pt x="0" y="223"/>
                    </a:lnTo>
                    <a:lnTo>
                      <a:pt x="118" y="22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249">
                <a:extLst>
                  <a:ext uri="{FF2B5EF4-FFF2-40B4-BE49-F238E27FC236}">
                    <a16:creationId xmlns:a16="http://schemas.microsoft.com/office/drawing/2014/main" id="{B219F9CB-4D8C-FF5A-B52C-C84102319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9466"/>
                <a:ext cx="36" cy="440"/>
              </a:xfrm>
              <a:custGeom>
                <a:avLst/>
                <a:gdLst>
                  <a:gd name="T0" fmla="*/ 0 w 36"/>
                  <a:gd name="T1" fmla="*/ 440 h 440"/>
                  <a:gd name="T2" fmla="*/ 0 w 36"/>
                  <a:gd name="T3" fmla="*/ 0 h 440"/>
                  <a:gd name="T4" fmla="*/ 36 w 36"/>
                  <a:gd name="T5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40">
                    <a:moveTo>
                      <a:pt x="0" y="440"/>
                    </a:moveTo>
                    <a:lnTo>
                      <a:pt x="0" y="0"/>
                    </a:lnTo>
                    <a:lnTo>
                      <a:pt x="3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250">
                <a:extLst>
                  <a:ext uri="{FF2B5EF4-FFF2-40B4-BE49-F238E27FC236}">
                    <a16:creationId xmlns:a16="http://schemas.microsoft.com/office/drawing/2014/main" id="{88214D45-95CE-0666-078D-E6C837296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0" y="9768"/>
                <a:ext cx="1392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Xenopenidiella rigidophora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 314.95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251">
                <a:extLst>
                  <a:ext uri="{FF2B5EF4-FFF2-40B4-BE49-F238E27FC236}">
                    <a16:creationId xmlns:a16="http://schemas.microsoft.com/office/drawing/2014/main" id="{36DC9730-FD8D-C2E1-0F96-22FBA4CFF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9806"/>
                <a:ext cx="18" cy="153"/>
              </a:xfrm>
              <a:custGeom>
                <a:avLst/>
                <a:gdLst>
                  <a:gd name="T0" fmla="*/ 0 w 18"/>
                  <a:gd name="T1" fmla="*/ 153 h 153"/>
                  <a:gd name="T2" fmla="*/ 0 w 18"/>
                  <a:gd name="T3" fmla="*/ 0 h 153"/>
                  <a:gd name="T4" fmla="*/ 18 w 18"/>
                  <a:gd name="T5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53">
                    <a:moveTo>
                      <a:pt x="0" y="153"/>
                    </a:moveTo>
                    <a:lnTo>
                      <a:pt x="0" y="0"/>
                    </a:lnTo>
                    <a:lnTo>
                      <a:pt x="1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Rectangle 252">
                <a:extLst>
                  <a:ext uri="{FF2B5EF4-FFF2-40B4-BE49-F238E27FC236}">
                    <a16:creationId xmlns:a16="http://schemas.microsoft.com/office/drawing/2014/main" id="{B4B49934-1EE3-7D39-AED5-D62D0F2D3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0" y="9881"/>
                <a:ext cx="1052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Xenopenidiella laevigata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89N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253">
                <a:extLst>
                  <a:ext uri="{FF2B5EF4-FFF2-40B4-BE49-F238E27FC236}">
                    <a16:creationId xmlns:a16="http://schemas.microsoft.com/office/drawing/2014/main" id="{B5783734-9058-28F4-3894-A471D84DD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8" y="9919"/>
                <a:ext cx="0" cy="54"/>
              </a:xfrm>
              <a:custGeom>
                <a:avLst/>
                <a:gdLst>
                  <a:gd name="T0" fmla="*/ 54 h 54"/>
                  <a:gd name="T1" fmla="*/ 0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Rectangle 254">
                <a:extLst>
                  <a:ext uri="{FF2B5EF4-FFF2-40B4-BE49-F238E27FC236}">
                    <a16:creationId xmlns:a16="http://schemas.microsoft.com/office/drawing/2014/main" id="{74034635-9375-982F-6089-7BFC44CEB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0" y="9994"/>
                <a:ext cx="1078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Xenopenidiella tarda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DOC248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255">
                <a:extLst>
                  <a:ext uri="{FF2B5EF4-FFF2-40B4-BE49-F238E27FC236}">
                    <a16:creationId xmlns:a16="http://schemas.microsoft.com/office/drawing/2014/main" id="{35B1DE2C-FAF2-617F-B7D8-AB80125E6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8" y="9978"/>
                <a:ext cx="0" cy="54"/>
              </a:xfrm>
              <a:custGeom>
                <a:avLst/>
                <a:gdLst>
                  <a:gd name="T0" fmla="*/ 0 h 54"/>
                  <a:gd name="T1" fmla="*/ 54 h 54"/>
                  <a:gd name="T2" fmla="*/ 54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0"/>
                    </a:moveTo>
                    <a:lnTo>
                      <a:pt x="0" y="54"/>
                    </a:lnTo>
                    <a:lnTo>
                      <a:pt x="0" y="54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Rectangle 256">
                <a:extLst>
                  <a:ext uri="{FF2B5EF4-FFF2-40B4-BE49-F238E27FC236}">
                    <a16:creationId xmlns:a16="http://schemas.microsoft.com/office/drawing/2014/main" id="{DE338CEA-B016-0765-DF8D-BD88F8BCF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9" y="10107"/>
                <a:ext cx="1154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Xenopenidiella formica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DOC323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257">
                <a:extLst>
                  <a:ext uri="{FF2B5EF4-FFF2-40B4-BE49-F238E27FC236}">
                    <a16:creationId xmlns:a16="http://schemas.microsoft.com/office/drawing/2014/main" id="{12173DFD-3572-6CFD-65E9-89E5450D2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10145"/>
                <a:ext cx="26" cy="167"/>
              </a:xfrm>
              <a:custGeom>
                <a:avLst/>
                <a:gdLst>
                  <a:gd name="T0" fmla="*/ 0 w 26"/>
                  <a:gd name="T1" fmla="*/ 167 h 167"/>
                  <a:gd name="T2" fmla="*/ 0 w 26"/>
                  <a:gd name="T3" fmla="*/ 0 h 167"/>
                  <a:gd name="T4" fmla="*/ 26 w 26"/>
                  <a:gd name="T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67">
                    <a:moveTo>
                      <a:pt x="0" y="167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Rectangle 258">
                <a:extLst>
                  <a:ext uri="{FF2B5EF4-FFF2-40B4-BE49-F238E27FC236}">
                    <a16:creationId xmlns:a16="http://schemas.microsoft.com/office/drawing/2014/main" id="{0DC89E02-805D-6404-AE74-E55908BC2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3" y="10221"/>
                <a:ext cx="1277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Xenopenidiella clavata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CBMAI 1942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259">
                <a:extLst>
                  <a:ext uri="{FF2B5EF4-FFF2-40B4-BE49-F238E27FC236}">
                    <a16:creationId xmlns:a16="http://schemas.microsoft.com/office/drawing/2014/main" id="{34936616-71CF-7780-0F04-40D782B3D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10258"/>
                <a:ext cx="0" cy="54"/>
              </a:xfrm>
              <a:custGeom>
                <a:avLst/>
                <a:gdLst>
                  <a:gd name="T0" fmla="*/ 54 h 54"/>
                  <a:gd name="T1" fmla="*/ 0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Rectangle 260">
                <a:extLst>
                  <a:ext uri="{FF2B5EF4-FFF2-40B4-BE49-F238E27FC236}">
                    <a16:creationId xmlns:a16="http://schemas.microsoft.com/office/drawing/2014/main" id="{EB6AE1C6-D2F3-A9FA-F0B8-9445FC1F8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6" y="10334"/>
                <a:ext cx="949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Xenopenidiella inflata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87N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261">
                <a:extLst>
                  <a:ext uri="{FF2B5EF4-FFF2-40B4-BE49-F238E27FC236}">
                    <a16:creationId xmlns:a16="http://schemas.microsoft.com/office/drawing/2014/main" id="{5AB42712-0083-CF53-C08E-09F32D087C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10317"/>
                <a:ext cx="13" cy="54"/>
              </a:xfrm>
              <a:custGeom>
                <a:avLst/>
                <a:gdLst>
                  <a:gd name="T0" fmla="*/ 0 w 13"/>
                  <a:gd name="T1" fmla="*/ 0 h 54"/>
                  <a:gd name="T2" fmla="*/ 0 w 13"/>
                  <a:gd name="T3" fmla="*/ 54 h 54"/>
                  <a:gd name="T4" fmla="*/ 13 w 13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4">
                    <a:moveTo>
                      <a:pt x="0" y="0"/>
                    </a:moveTo>
                    <a:lnTo>
                      <a:pt x="0" y="54"/>
                    </a:lnTo>
                    <a:lnTo>
                      <a:pt x="13" y="54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Rectangle 262">
                <a:extLst>
                  <a:ext uri="{FF2B5EF4-FFF2-40B4-BE49-F238E27FC236}">
                    <a16:creationId xmlns:a16="http://schemas.microsoft.com/office/drawing/2014/main" id="{BB5AE704-0B7F-4804-6096-43500DE28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3" y="10447"/>
                <a:ext cx="1401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Xenopenidiella nigrescens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CBMAI 1943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263">
                <a:extLst>
                  <a:ext uri="{FF2B5EF4-FFF2-40B4-BE49-F238E27FC236}">
                    <a16:creationId xmlns:a16="http://schemas.microsoft.com/office/drawing/2014/main" id="{D19474FD-2B13-CC71-9A28-1D92844E8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10373"/>
                <a:ext cx="0" cy="111"/>
              </a:xfrm>
              <a:custGeom>
                <a:avLst/>
                <a:gdLst>
                  <a:gd name="T0" fmla="*/ 0 h 111"/>
                  <a:gd name="T1" fmla="*/ 111 h 111"/>
                  <a:gd name="T2" fmla="*/ 111 h 1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1">
                    <a:moveTo>
                      <a:pt x="0" y="0"/>
                    </a:moveTo>
                    <a:lnTo>
                      <a:pt x="0" y="111"/>
                    </a:lnTo>
                    <a:lnTo>
                      <a:pt x="0" y="111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Line 264">
                <a:extLst>
                  <a:ext uri="{FF2B5EF4-FFF2-40B4-BE49-F238E27FC236}">
                    <a16:creationId xmlns:a16="http://schemas.microsoft.com/office/drawing/2014/main" id="{3382DFBB-82FF-BA73-CCEC-B9B3849C2B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31" y="10317"/>
                <a:ext cx="0" cy="167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265">
                <a:extLst>
                  <a:ext uri="{FF2B5EF4-FFF2-40B4-BE49-F238E27FC236}">
                    <a16:creationId xmlns:a16="http://schemas.microsoft.com/office/drawing/2014/main" id="{AD35975E-1097-B06F-8696-3FF3FA0F9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8" y="10119"/>
                <a:ext cx="13" cy="195"/>
              </a:xfrm>
              <a:custGeom>
                <a:avLst/>
                <a:gdLst>
                  <a:gd name="T0" fmla="*/ 0 w 13"/>
                  <a:gd name="T1" fmla="*/ 0 h 195"/>
                  <a:gd name="T2" fmla="*/ 0 w 13"/>
                  <a:gd name="T3" fmla="*/ 195 h 195"/>
                  <a:gd name="T4" fmla="*/ 13 w 13"/>
                  <a:gd name="T5" fmla="*/ 19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95">
                    <a:moveTo>
                      <a:pt x="0" y="0"/>
                    </a:moveTo>
                    <a:lnTo>
                      <a:pt x="0" y="195"/>
                    </a:lnTo>
                    <a:lnTo>
                      <a:pt x="13" y="195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Line 266">
                <a:extLst>
                  <a:ext uri="{FF2B5EF4-FFF2-40B4-BE49-F238E27FC236}">
                    <a16:creationId xmlns:a16="http://schemas.microsoft.com/office/drawing/2014/main" id="{5833551B-CF5D-F7F4-732C-96DC2F3C20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8" y="9919"/>
                <a:ext cx="0" cy="195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267">
                <a:extLst>
                  <a:ext uri="{FF2B5EF4-FFF2-40B4-BE49-F238E27FC236}">
                    <a16:creationId xmlns:a16="http://schemas.microsoft.com/office/drawing/2014/main" id="{ECF20984-0B1C-FA29-09EC-32284D0B3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9963"/>
                <a:ext cx="138" cy="154"/>
              </a:xfrm>
              <a:custGeom>
                <a:avLst/>
                <a:gdLst>
                  <a:gd name="T0" fmla="*/ 0 w 138"/>
                  <a:gd name="T1" fmla="*/ 0 h 154"/>
                  <a:gd name="T2" fmla="*/ 0 w 138"/>
                  <a:gd name="T3" fmla="*/ 154 h 154"/>
                  <a:gd name="T4" fmla="*/ 138 w 138"/>
                  <a:gd name="T5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8" h="154">
                    <a:moveTo>
                      <a:pt x="0" y="0"/>
                    </a:moveTo>
                    <a:lnTo>
                      <a:pt x="0" y="154"/>
                    </a:lnTo>
                    <a:lnTo>
                      <a:pt x="138" y="1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268">
                <a:extLst>
                  <a:ext uri="{FF2B5EF4-FFF2-40B4-BE49-F238E27FC236}">
                    <a16:creationId xmlns:a16="http://schemas.microsoft.com/office/drawing/2014/main" id="{6ABD2DFD-E040-E250-61BF-9CB716A3A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2" y="9961"/>
                <a:ext cx="58" cy="386"/>
              </a:xfrm>
              <a:custGeom>
                <a:avLst/>
                <a:gdLst>
                  <a:gd name="T0" fmla="*/ 0 w 58"/>
                  <a:gd name="T1" fmla="*/ 386 h 386"/>
                  <a:gd name="T2" fmla="*/ 0 w 58"/>
                  <a:gd name="T3" fmla="*/ 0 h 386"/>
                  <a:gd name="T4" fmla="*/ 58 w 58"/>
                  <a:gd name="T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386">
                    <a:moveTo>
                      <a:pt x="0" y="386"/>
                    </a:moveTo>
                    <a:lnTo>
                      <a:pt x="0" y="0"/>
                    </a:lnTo>
                    <a:lnTo>
                      <a:pt x="58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Rectangle 269">
                <a:extLst>
                  <a:ext uri="{FF2B5EF4-FFF2-40B4-BE49-F238E27FC236}">
                    <a16:creationId xmlns:a16="http://schemas.microsoft.com/office/drawing/2014/main" id="{91FD6FEB-CFF9-A76A-35AE-E1B036862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9" y="10560"/>
                <a:ext cx="1156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Acidiella uranophila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CBS136962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270">
                <a:extLst>
                  <a:ext uri="{FF2B5EF4-FFF2-40B4-BE49-F238E27FC236}">
                    <a16:creationId xmlns:a16="http://schemas.microsoft.com/office/drawing/2014/main" id="{EB6C5983-1283-7AB9-B157-1BD85ABCA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10597"/>
                <a:ext cx="0" cy="54"/>
              </a:xfrm>
              <a:custGeom>
                <a:avLst/>
                <a:gdLst>
                  <a:gd name="T0" fmla="*/ 54 h 54"/>
                  <a:gd name="T1" fmla="*/ 0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tangle 271">
                <a:extLst>
                  <a:ext uri="{FF2B5EF4-FFF2-40B4-BE49-F238E27FC236}">
                    <a16:creationId xmlns:a16="http://schemas.microsoft.com/office/drawing/2014/main" id="{65B697A2-11B6-4FC1-907C-392E8B30C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3" y="10673"/>
                <a:ext cx="1132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Acidiella bohemica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CBS132720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272">
                <a:extLst>
                  <a:ext uri="{FF2B5EF4-FFF2-40B4-BE49-F238E27FC236}">
                    <a16:creationId xmlns:a16="http://schemas.microsoft.com/office/drawing/2014/main" id="{DE0B53FB-8751-905C-1035-01BC2B421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10656"/>
                <a:ext cx="14" cy="54"/>
              </a:xfrm>
              <a:custGeom>
                <a:avLst/>
                <a:gdLst>
                  <a:gd name="T0" fmla="*/ 0 w 14"/>
                  <a:gd name="T1" fmla="*/ 0 h 54"/>
                  <a:gd name="T2" fmla="*/ 0 w 14"/>
                  <a:gd name="T3" fmla="*/ 54 h 54"/>
                  <a:gd name="T4" fmla="*/ 14 w 14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4">
                    <a:moveTo>
                      <a:pt x="0" y="0"/>
                    </a:moveTo>
                    <a:lnTo>
                      <a:pt x="0" y="54"/>
                    </a:lnTo>
                    <a:lnTo>
                      <a:pt x="14" y="54"/>
                    </a:lnTo>
                  </a:path>
                </a:pathLst>
              </a:custGeom>
              <a:noFill/>
              <a:ln w="7938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Rectangle 273">
                <a:extLst>
                  <a:ext uri="{FF2B5EF4-FFF2-40B4-BE49-F238E27FC236}">
                    <a16:creationId xmlns:a16="http://schemas.microsoft.com/office/drawing/2014/main" id="{F68CB950-F55F-A351-7780-956D8CA9E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5" y="10786"/>
                <a:ext cx="1076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Acidiella americana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CCF5435</a:t>
                </a:r>
                <a:r>
                  <a:rPr lang="en-US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274">
                <a:extLst>
                  <a:ext uri="{FF2B5EF4-FFF2-40B4-BE49-F238E27FC236}">
                    <a16:creationId xmlns:a16="http://schemas.microsoft.com/office/drawing/2014/main" id="{A59DC9C1-82CA-B591-3EFA-FC646D575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2" y="10823"/>
                <a:ext cx="40" cy="55"/>
              </a:xfrm>
              <a:custGeom>
                <a:avLst/>
                <a:gdLst>
                  <a:gd name="T0" fmla="*/ 0 w 40"/>
                  <a:gd name="T1" fmla="*/ 55 h 55"/>
                  <a:gd name="T2" fmla="*/ 0 w 40"/>
                  <a:gd name="T3" fmla="*/ 0 h 55"/>
                  <a:gd name="T4" fmla="*/ 40 w 40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55">
                    <a:moveTo>
                      <a:pt x="0" y="55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Rectangle 275">
                <a:extLst>
                  <a:ext uri="{FF2B5EF4-FFF2-40B4-BE49-F238E27FC236}">
                    <a16:creationId xmlns:a16="http://schemas.microsoft.com/office/drawing/2014/main" id="{6293B9E9-795F-420E-B2EE-B1E10E966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7" y="10899"/>
                <a:ext cx="1005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Acidiella polonica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CCF6237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276">
                <a:extLst>
                  <a:ext uri="{FF2B5EF4-FFF2-40B4-BE49-F238E27FC236}">
                    <a16:creationId xmlns:a16="http://schemas.microsoft.com/office/drawing/2014/main" id="{CBF7BA66-B968-20D7-E86B-14A6D23A8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2" y="10882"/>
                <a:ext cx="13" cy="54"/>
              </a:xfrm>
              <a:custGeom>
                <a:avLst/>
                <a:gdLst>
                  <a:gd name="T0" fmla="*/ 0 w 13"/>
                  <a:gd name="T1" fmla="*/ 0 h 54"/>
                  <a:gd name="T2" fmla="*/ 0 w 13"/>
                  <a:gd name="T3" fmla="*/ 54 h 54"/>
                  <a:gd name="T4" fmla="*/ 13 w 13"/>
                  <a:gd name="T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4">
                    <a:moveTo>
                      <a:pt x="0" y="0"/>
                    </a:moveTo>
                    <a:lnTo>
                      <a:pt x="0" y="54"/>
                    </a:lnTo>
                    <a:lnTo>
                      <a:pt x="13" y="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277">
                <a:extLst>
                  <a:ext uri="{FF2B5EF4-FFF2-40B4-BE49-F238E27FC236}">
                    <a16:creationId xmlns:a16="http://schemas.microsoft.com/office/drawing/2014/main" id="{56F7AB16-F3FB-D62E-ACBC-F4FD29FBC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10741"/>
                <a:ext cx="26" cy="139"/>
              </a:xfrm>
              <a:custGeom>
                <a:avLst/>
                <a:gdLst>
                  <a:gd name="T0" fmla="*/ 0 w 26"/>
                  <a:gd name="T1" fmla="*/ 0 h 139"/>
                  <a:gd name="T2" fmla="*/ 0 w 26"/>
                  <a:gd name="T3" fmla="*/ 139 h 139"/>
                  <a:gd name="T4" fmla="*/ 26 w 26"/>
                  <a:gd name="T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39">
                    <a:moveTo>
                      <a:pt x="0" y="0"/>
                    </a:moveTo>
                    <a:lnTo>
                      <a:pt x="0" y="139"/>
                    </a:lnTo>
                    <a:lnTo>
                      <a:pt x="26" y="139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Line 278">
                <a:extLst>
                  <a:ext uri="{FF2B5EF4-FFF2-40B4-BE49-F238E27FC236}">
                    <a16:creationId xmlns:a16="http://schemas.microsoft.com/office/drawing/2014/main" id="{106185C1-94D3-87C0-6E38-50F4EB816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6" y="10597"/>
                <a:ext cx="0" cy="139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279">
                <a:extLst>
                  <a:ext uri="{FF2B5EF4-FFF2-40B4-BE49-F238E27FC236}">
                    <a16:creationId xmlns:a16="http://schemas.microsoft.com/office/drawing/2014/main" id="{E30B20B3-0545-F454-2C49-8F0846C32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2" y="10352"/>
                <a:ext cx="164" cy="387"/>
              </a:xfrm>
              <a:custGeom>
                <a:avLst/>
                <a:gdLst>
                  <a:gd name="T0" fmla="*/ 0 w 164"/>
                  <a:gd name="T1" fmla="*/ 0 h 387"/>
                  <a:gd name="T2" fmla="*/ 0 w 164"/>
                  <a:gd name="T3" fmla="*/ 387 h 387"/>
                  <a:gd name="T4" fmla="*/ 164 w 164"/>
                  <a:gd name="T5" fmla="*/ 38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4" h="387">
                    <a:moveTo>
                      <a:pt x="0" y="0"/>
                    </a:moveTo>
                    <a:lnTo>
                      <a:pt x="0" y="387"/>
                    </a:lnTo>
                    <a:lnTo>
                      <a:pt x="164" y="387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280">
                <a:extLst>
                  <a:ext uri="{FF2B5EF4-FFF2-40B4-BE49-F238E27FC236}">
                    <a16:creationId xmlns:a16="http://schemas.microsoft.com/office/drawing/2014/main" id="{1D4D3153-D463-25BA-2851-E2122283C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5" y="9910"/>
                <a:ext cx="7" cy="440"/>
              </a:xfrm>
              <a:custGeom>
                <a:avLst/>
                <a:gdLst>
                  <a:gd name="T0" fmla="*/ 0 w 7"/>
                  <a:gd name="T1" fmla="*/ 0 h 440"/>
                  <a:gd name="T2" fmla="*/ 0 w 7"/>
                  <a:gd name="T3" fmla="*/ 440 h 440"/>
                  <a:gd name="T4" fmla="*/ 7 w 7"/>
                  <a:gd name="T5" fmla="*/ 44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40">
                    <a:moveTo>
                      <a:pt x="0" y="0"/>
                    </a:moveTo>
                    <a:lnTo>
                      <a:pt x="0" y="440"/>
                    </a:lnTo>
                    <a:lnTo>
                      <a:pt x="7" y="440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281">
                <a:extLst>
                  <a:ext uri="{FF2B5EF4-FFF2-40B4-BE49-F238E27FC236}">
                    <a16:creationId xmlns:a16="http://schemas.microsoft.com/office/drawing/2014/main" id="{EB7B5F52-890E-7844-0A1F-D165223FC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6" y="9235"/>
                <a:ext cx="59" cy="673"/>
              </a:xfrm>
              <a:custGeom>
                <a:avLst/>
                <a:gdLst>
                  <a:gd name="T0" fmla="*/ 0 w 59"/>
                  <a:gd name="T1" fmla="*/ 0 h 673"/>
                  <a:gd name="T2" fmla="*/ 0 w 59"/>
                  <a:gd name="T3" fmla="*/ 673 h 673"/>
                  <a:gd name="T4" fmla="*/ 59 w 59"/>
                  <a:gd name="T5" fmla="*/ 673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673">
                    <a:moveTo>
                      <a:pt x="0" y="0"/>
                    </a:moveTo>
                    <a:lnTo>
                      <a:pt x="0" y="673"/>
                    </a:lnTo>
                    <a:lnTo>
                      <a:pt x="59" y="67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282">
                <a:extLst>
                  <a:ext uri="{FF2B5EF4-FFF2-40B4-BE49-F238E27FC236}">
                    <a16:creationId xmlns:a16="http://schemas.microsoft.com/office/drawing/2014/main" id="{944B56F2-98BC-5BFD-4876-AC61BD90F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7" y="8479"/>
                <a:ext cx="29" cy="754"/>
              </a:xfrm>
              <a:custGeom>
                <a:avLst/>
                <a:gdLst>
                  <a:gd name="T0" fmla="*/ 0 w 29"/>
                  <a:gd name="T1" fmla="*/ 0 h 754"/>
                  <a:gd name="T2" fmla="*/ 0 w 29"/>
                  <a:gd name="T3" fmla="*/ 754 h 754"/>
                  <a:gd name="T4" fmla="*/ 29 w 29"/>
                  <a:gd name="T5" fmla="*/ 754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754">
                    <a:moveTo>
                      <a:pt x="0" y="0"/>
                    </a:moveTo>
                    <a:lnTo>
                      <a:pt x="0" y="754"/>
                    </a:lnTo>
                    <a:lnTo>
                      <a:pt x="29" y="754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283">
                <a:extLst>
                  <a:ext uri="{FF2B5EF4-FFF2-40B4-BE49-F238E27FC236}">
                    <a16:creationId xmlns:a16="http://schemas.microsoft.com/office/drawing/2014/main" id="{62307697-EF6E-E91C-9821-2E6E303C8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9" y="6828"/>
                <a:ext cx="78" cy="1649"/>
              </a:xfrm>
              <a:custGeom>
                <a:avLst/>
                <a:gdLst>
                  <a:gd name="T0" fmla="*/ 0 w 54"/>
                  <a:gd name="T1" fmla="*/ 0 h 1923"/>
                  <a:gd name="T2" fmla="*/ 0 w 54"/>
                  <a:gd name="T3" fmla="*/ 1923 h 1923"/>
                  <a:gd name="T4" fmla="*/ 54 w 54"/>
                  <a:gd name="T5" fmla="*/ 1923 h 1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1923">
                    <a:moveTo>
                      <a:pt x="0" y="0"/>
                    </a:moveTo>
                    <a:lnTo>
                      <a:pt x="0" y="1923"/>
                    </a:lnTo>
                    <a:lnTo>
                      <a:pt x="54" y="192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Rectangle 295">
                <a:extLst>
                  <a:ext uri="{FF2B5EF4-FFF2-40B4-BE49-F238E27FC236}">
                    <a16:creationId xmlns:a16="http://schemas.microsoft.com/office/drawing/2014/main" id="{73A461C8-AF65-71ED-4359-F92ACBA52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0" y="11012"/>
                <a:ext cx="1187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zh-CN" altLang="zh-CN" sz="10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Staninwardia suttonii </a:t>
                </a:r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CBS120061</a:t>
                </a:r>
                <a:r>
                  <a:rPr lang="en-US" altLang="zh-CN" sz="1000" dirty="0">
                    <a:solidFill>
                      <a:srgbClr val="000000"/>
                    </a:solidFill>
                    <a:ea typeface="Tahoma" panose="020B0604030504040204" pitchFamily="34" charset="0"/>
                    <a:cs typeface="Arial" panose="020B0604020202020204" pitchFamily="34" charset="0"/>
                  </a:rPr>
                  <a:t> T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296">
                <a:extLst>
                  <a:ext uri="{FF2B5EF4-FFF2-40B4-BE49-F238E27FC236}">
                    <a16:creationId xmlns:a16="http://schemas.microsoft.com/office/drawing/2014/main" id="{1A8AB662-ACB1-4723-9D71-D78E8C4B2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" y="6828"/>
                <a:ext cx="561" cy="4222"/>
              </a:xfrm>
              <a:custGeom>
                <a:avLst/>
                <a:gdLst>
                  <a:gd name="T0" fmla="*/ 0 w 561"/>
                  <a:gd name="T1" fmla="*/ 0 h 5253"/>
                  <a:gd name="T2" fmla="*/ 0 w 561"/>
                  <a:gd name="T3" fmla="*/ 5253 h 5253"/>
                  <a:gd name="T4" fmla="*/ 561 w 561"/>
                  <a:gd name="T5" fmla="*/ 5253 h 5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1" h="5253">
                    <a:moveTo>
                      <a:pt x="0" y="0"/>
                    </a:moveTo>
                    <a:lnTo>
                      <a:pt x="0" y="5253"/>
                    </a:lnTo>
                    <a:lnTo>
                      <a:pt x="561" y="5253"/>
                    </a:lnTo>
                  </a:path>
                </a:pathLst>
              </a:custGeom>
              <a:noFill/>
              <a:ln w="12700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Rectangle 298">
                <a:extLst>
                  <a:ext uri="{FF2B5EF4-FFF2-40B4-BE49-F238E27FC236}">
                    <a16:creationId xmlns:a16="http://schemas.microsoft.com/office/drawing/2014/main" id="{2C01788F-567A-306D-7E32-744231A78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10002"/>
                <a:ext cx="190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99</a:t>
                </a:r>
                <a:r>
                  <a:rPr lang="en-US" altLang="zh-CN" sz="1000" dirty="0">
                    <a:solidFill>
                      <a:srgbClr val="000000"/>
                    </a:solidFill>
                    <a:ea typeface="Tahoma" panose="020B0604030504040204" pitchFamily="34" charset="0"/>
                    <a:cs typeface="Arial" panose="020B0604020202020204" pitchFamily="34" charset="0"/>
                  </a:rPr>
                  <a:t>/-/1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tangle 299">
                <a:extLst>
                  <a:ext uri="{FF2B5EF4-FFF2-40B4-BE49-F238E27FC236}">
                    <a16:creationId xmlns:a16="http://schemas.microsoft.com/office/drawing/2014/main" id="{0F150821-21E2-CCE5-6443-32F020857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9628"/>
                <a:ext cx="351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85</a:t>
                </a:r>
                <a:r>
                  <a:rPr lang="en-US" altLang="zh-CN" sz="1000" dirty="0">
                    <a:solidFill>
                      <a:srgbClr val="000000"/>
                    </a:solidFill>
                    <a:ea typeface="Tahoma" panose="020B0604030504040204" pitchFamily="34" charset="0"/>
                    <a:cs typeface="Arial" panose="020B0604020202020204" pitchFamily="34" charset="0"/>
                  </a:rPr>
                  <a:t>/75/0.96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06" name="Rectangle 303">
                <a:extLst>
                  <a:ext uri="{FF2B5EF4-FFF2-40B4-BE49-F238E27FC236}">
                    <a16:creationId xmlns:a16="http://schemas.microsoft.com/office/drawing/2014/main" id="{0999F23F-32C5-BA9A-0E74-9B7232854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9" y="7027"/>
                <a:ext cx="0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67" name="Rectangle 364">
                <a:extLst>
                  <a:ext uri="{FF2B5EF4-FFF2-40B4-BE49-F238E27FC236}">
                    <a16:creationId xmlns:a16="http://schemas.microsoft.com/office/drawing/2014/main" id="{F0CFF19F-5DF1-3B86-8B75-BC2019B60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" y="8791"/>
                <a:ext cx="330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100</a:t>
                </a:r>
                <a:r>
                  <a:rPr lang="en-US" altLang="zh-CN" sz="1000" dirty="0">
                    <a:solidFill>
                      <a:srgbClr val="000000"/>
                    </a:solidFill>
                    <a:ea typeface="Tahoma" panose="020B0604030504040204" pitchFamily="34" charset="0"/>
                    <a:cs typeface="Arial" panose="020B0604020202020204" pitchFamily="34" charset="0"/>
                  </a:rPr>
                  <a:t>/100/1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70" name="Rectangle 367">
                <a:extLst>
                  <a:ext uri="{FF2B5EF4-FFF2-40B4-BE49-F238E27FC236}">
                    <a16:creationId xmlns:a16="http://schemas.microsoft.com/office/drawing/2014/main" id="{37F53AB2-BFFE-E70A-6280-025048C2A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5" y="8524"/>
                <a:ext cx="190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95</a:t>
                </a:r>
                <a:r>
                  <a:rPr lang="en-US" altLang="zh-CN" sz="1000" dirty="0">
                    <a:solidFill>
                      <a:srgbClr val="000000"/>
                    </a:solidFill>
                    <a:ea typeface="Tahoma" panose="020B0604030504040204" pitchFamily="34" charset="0"/>
                    <a:cs typeface="Arial" panose="020B0604020202020204" pitchFamily="34" charset="0"/>
                  </a:rPr>
                  <a:t>/-/1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73" name="Rectangle 370">
                <a:extLst>
                  <a:ext uri="{FF2B5EF4-FFF2-40B4-BE49-F238E27FC236}">
                    <a16:creationId xmlns:a16="http://schemas.microsoft.com/office/drawing/2014/main" id="{0816BE58-CB34-CC90-2DC7-293917411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8" y="9284"/>
                <a:ext cx="232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91</a:t>
                </a:r>
                <a:r>
                  <a:rPr lang="en-US" altLang="zh-CN" sz="1000" dirty="0">
                    <a:solidFill>
                      <a:srgbClr val="000000"/>
                    </a:solidFill>
                    <a:ea typeface="Tahoma" panose="020B0604030504040204" pitchFamily="34" charset="0"/>
                    <a:cs typeface="Arial" panose="020B0604020202020204" pitchFamily="34" charset="0"/>
                  </a:rPr>
                  <a:t>/75/-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79" name="Rectangle 376">
                <a:extLst>
                  <a:ext uri="{FF2B5EF4-FFF2-40B4-BE49-F238E27FC236}">
                    <a16:creationId xmlns:a16="http://schemas.microsoft.com/office/drawing/2014/main" id="{AD5C7BC3-8C3E-F6EE-6C5C-A6C52010D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3" y="10738"/>
                <a:ext cx="289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100</a:t>
                </a:r>
                <a:r>
                  <a:rPr lang="en-US" altLang="zh-CN" sz="1000" dirty="0">
                    <a:solidFill>
                      <a:srgbClr val="000000"/>
                    </a:solidFill>
                    <a:ea typeface="Tahoma" panose="020B0604030504040204" pitchFamily="34" charset="0"/>
                    <a:cs typeface="Arial" panose="020B0604020202020204" pitchFamily="34" charset="0"/>
                  </a:rPr>
                  <a:t>/98/1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80" name="Rectangle 377">
                <a:extLst>
                  <a:ext uri="{FF2B5EF4-FFF2-40B4-BE49-F238E27FC236}">
                    <a16:creationId xmlns:a16="http://schemas.microsoft.com/office/drawing/2014/main" id="{4EB41A57-D494-0023-1EDC-B5FB042AF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1" y="10880"/>
                <a:ext cx="351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87</a:t>
                </a:r>
                <a:r>
                  <a:rPr lang="en-US" altLang="zh-CN" sz="1000" dirty="0">
                    <a:solidFill>
                      <a:srgbClr val="000000"/>
                    </a:solidFill>
                    <a:ea typeface="Tahoma" panose="020B0604030504040204" pitchFamily="34" charset="0"/>
                    <a:cs typeface="Arial" panose="020B0604020202020204" pitchFamily="34" charset="0"/>
                  </a:rPr>
                  <a:t>/98/0.99</a:t>
                </a:r>
                <a:endParaRPr lang="zh-CN" altLang="zh-CN" sz="10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81" name="Line 378">
                <a:extLst>
                  <a:ext uri="{FF2B5EF4-FFF2-40B4-BE49-F238E27FC236}">
                    <a16:creationId xmlns:a16="http://schemas.microsoft.com/office/drawing/2014/main" id="{92C3692D-EBA9-22A0-C5F4-40AAEE9D33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3" y="10904"/>
                <a:ext cx="62" cy="0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Line 379">
                <a:extLst>
                  <a:ext uri="{FF2B5EF4-FFF2-40B4-BE49-F238E27FC236}">
                    <a16:creationId xmlns:a16="http://schemas.microsoft.com/office/drawing/2014/main" id="{F306CC95-6F3B-925D-E790-29BB101E7D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3" y="10885"/>
                <a:ext cx="0" cy="37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Line 380">
                <a:extLst>
                  <a:ext uri="{FF2B5EF4-FFF2-40B4-BE49-F238E27FC236}">
                    <a16:creationId xmlns:a16="http://schemas.microsoft.com/office/drawing/2014/main" id="{1BA65ABE-0D10-35C7-BFC4-95427F5E0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5" y="10885"/>
                <a:ext cx="0" cy="37"/>
              </a:xfrm>
              <a:prstGeom prst="line">
                <a:avLst/>
              </a:prstGeom>
              <a:noFill/>
              <a:ln w="1270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Rectangle 381">
                <a:extLst>
                  <a:ext uri="{FF2B5EF4-FFF2-40B4-BE49-F238E27FC236}">
                    <a16:creationId xmlns:a16="http://schemas.microsoft.com/office/drawing/2014/main" id="{9A239292-D2CE-9431-B85A-73A78634D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6" y="10921"/>
                <a:ext cx="229" cy="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/>
                <a:r>
                  <a:rPr lang="zh-CN" altLang="zh-CN" sz="1000">
                    <a:solidFill>
                      <a:srgbClr val="000000"/>
                    </a:solidFill>
                    <a:cs typeface="Arial" panose="020B0604020202020204" pitchFamily="34" charset="0"/>
                  </a:rPr>
                  <a:t>0.0100</a:t>
                </a:r>
                <a:endParaRPr lang="zh-CN" altLang="zh-CN" sz="1000"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89" name="直接连接符 88">
              <a:extLst>
                <a:ext uri="{FF2B5EF4-FFF2-40B4-BE49-F238E27FC236}">
                  <a16:creationId xmlns:a16="http://schemas.microsoft.com/office/drawing/2014/main" id="{918BEA31-4FBB-FC14-9048-17495A02D2E9}"/>
                </a:ext>
              </a:extLst>
            </p:cNvPr>
            <p:cNvCxnSpPr>
              <a:cxnSpLocks/>
              <a:stCxn id="22" idx="0"/>
              <a:endCxn id="170" idx="3"/>
            </p:cNvCxnSpPr>
            <p:nvPr/>
          </p:nvCxnSpPr>
          <p:spPr>
            <a:xfrm flipH="1" flipV="1">
              <a:off x="871401" y="5563848"/>
              <a:ext cx="910957" cy="16407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:a16="http://schemas.microsoft.com/office/drawing/2014/main" id="{3757FF97-107C-9296-6B10-DC42C0B1B139}"/>
                </a:ext>
              </a:extLst>
            </p:cNvPr>
            <p:cNvCxnSpPr>
              <a:cxnSpLocks/>
              <a:stCxn id="31" idx="2"/>
              <a:endCxn id="167" idx="3"/>
            </p:cNvCxnSpPr>
            <p:nvPr/>
          </p:nvCxnSpPr>
          <p:spPr>
            <a:xfrm flipH="1" flipV="1">
              <a:off x="881656" y="6020182"/>
              <a:ext cx="1194670" cy="20680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id="{BC4BCC86-1603-7CA3-8701-264E6CEEF867}"/>
                </a:ext>
              </a:extLst>
            </p:cNvPr>
            <p:cNvCxnSpPr>
              <a:cxnSpLocks/>
              <a:stCxn id="45" idx="0"/>
              <a:endCxn id="173" idx="3"/>
            </p:cNvCxnSpPr>
            <p:nvPr/>
          </p:nvCxnSpPr>
          <p:spPr>
            <a:xfrm flipH="1" flipV="1">
              <a:off x="879947" y="6862775"/>
              <a:ext cx="1037431" cy="23927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直接连接符 96">
              <a:extLst>
                <a:ext uri="{FF2B5EF4-FFF2-40B4-BE49-F238E27FC236}">
                  <a16:creationId xmlns:a16="http://schemas.microsoft.com/office/drawing/2014/main" id="{87EEF5B3-0633-EC4B-716B-5AB79A1AB183}"/>
                </a:ext>
              </a:extLst>
            </p:cNvPr>
            <p:cNvCxnSpPr>
              <a:cxnSpLocks/>
              <a:stCxn id="70" idx="0"/>
              <a:endCxn id="102" idx="3"/>
            </p:cNvCxnSpPr>
            <p:nvPr/>
          </p:nvCxnSpPr>
          <p:spPr>
            <a:xfrm flipH="1" flipV="1">
              <a:off x="932929" y="7450710"/>
              <a:ext cx="869939" cy="49564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直接连接符 102">
              <a:extLst>
                <a:ext uri="{FF2B5EF4-FFF2-40B4-BE49-F238E27FC236}">
                  <a16:creationId xmlns:a16="http://schemas.microsoft.com/office/drawing/2014/main" id="{20752453-D370-9639-887C-BD73848F7F9F}"/>
                </a:ext>
              </a:extLst>
            </p:cNvPr>
            <p:cNvCxnSpPr>
              <a:cxnSpLocks/>
              <a:stCxn id="70" idx="2"/>
              <a:endCxn id="101" idx="3"/>
            </p:cNvCxnSpPr>
            <p:nvPr/>
          </p:nvCxnSpPr>
          <p:spPr>
            <a:xfrm flipH="1" flipV="1">
              <a:off x="941475" y="8089918"/>
              <a:ext cx="1097251" cy="11963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" name="Rectangle 140">
              <a:extLst>
                <a:ext uri="{FF2B5EF4-FFF2-40B4-BE49-F238E27FC236}">
                  <a16:creationId xmlns:a16="http://schemas.microsoft.com/office/drawing/2014/main" id="{A888C999-B059-2C2D-8435-C1BE20581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5857" y="954082"/>
              <a:ext cx="264655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Friedmanniomyces endolithicus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CCFEE 5283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4" name="Rectangle 142">
              <a:extLst>
                <a:ext uri="{FF2B5EF4-FFF2-40B4-BE49-F238E27FC236}">
                  <a16:creationId xmlns:a16="http://schemas.microsoft.com/office/drawing/2014/main" id="{5486AB26-1A91-5EED-C67E-27472277B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6282" y="1145394"/>
              <a:ext cx="214161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Incertomyces vagans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CCFEE 5393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7" name="Rectangle 144">
              <a:extLst>
                <a:ext uri="{FF2B5EF4-FFF2-40B4-BE49-F238E27FC236}">
                  <a16:creationId xmlns:a16="http://schemas.microsoft.com/office/drawing/2014/main" id="{22B6B73A-D8EA-2534-145B-DDC2C2290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231" y="1338100"/>
              <a:ext cx="207108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Incertomyces perditus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CCFEE 5385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88" name="Rectangle 153">
              <a:extLst>
                <a:ext uri="{FF2B5EF4-FFF2-40B4-BE49-F238E27FC236}">
                  <a16:creationId xmlns:a16="http://schemas.microsoft.com/office/drawing/2014/main" id="{3D09ACCE-1E22-A6A7-CE52-640EE26D2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4217" y="1520474"/>
              <a:ext cx="26497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Catenulostroma hermanusense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CBS128768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90" name="Rectangle 155">
              <a:extLst>
                <a:ext uri="{FF2B5EF4-FFF2-40B4-BE49-F238E27FC236}">
                  <a16:creationId xmlns:a16="http://schemas.microsoft.com/office/drawing/2014/main" id="{712C688A-9E21-26F4-E79B-D0DB9E045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1638" y="1689915"/>
              <a:ext cx="228908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Recurvomyces mirabilis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CCFEE 5264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92" name="Rectangle 157">
              <a:extLst>
                <a:ext uri="{FF2B5EF4-FFF2-40B4-BE49-F238E27FC236}">
                  <a16:creationId xmlns:a16="http://schemas.microsoft.com/office/drawing/2014/main" id="{BF12EA12-7923-43F7-6A00-456004764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6263" y="1885446"/>
              <a:ext cx="2368830" cy="156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Catenulostroma protearum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CBS125421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94" name="Rectangle 162">
              <a:extLst>
                <a:ext uri="{FF2B5EF4-FFF2-40B4-BE49-F238E27FC236}">
                  <a16:creationId xmlns:a16="http://schemas.microsoft.com/office/drawing/2014/main" id="{F0495F10-7688-1731-DE3F-04DD57039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052" y="2059010"/>
              <a:ext cx="158537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Piedraia hortae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CBS480.64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96" name="Rectangle 164">
              <a:extLst>
                <a:ext uri="{FF2B5EF4-FFF2-40B4-BE49-F238E27FC236}">
                  <a16:creationId xmlns:a16="http://schemas.microsoft.com/office/drawing/2014/main" id="{F02786F9-0D4E-D498-3096-BEF04B2CD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4123" y="2257677"/>
              <a:ext cx="269785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Piedraia hortae var. paraguayensis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CBS276.32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00" name="Freeform 166">
              <a:extLst>
                <a:ext uri="{FF2B5EF4-FFF2-40B4-BE49-F238E27FC236}">
                  <a16:creationId xmlns:a16="http://schemas.microsoft.com/office/drawing/2014/main" id="{53346F8E-54CB-796B-7F92-8DA8B7DC2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679" y="2218513"/>
              <a:ext cx="887444" cy="139140"/>
            </a:xfrm>
            <a:custGeom>
              <a:avLst/>
              <a:gdLst>
                <a:gd name="T0" fmla="*/ 0 w 523"/>
                <a:gd name="T1" fmla="*/ 82 h 82"/>
                <a:gd name="T2" fmla="*/ 0 w 523"/>
                <a:gd name="T3" fmla="*/ 0 h 82"/>
                <a:gd name="T4" fmla="*/ 523 w 523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3" h="82">
                  <a:moveTo>
                    <a:pt x="0" y="82"/>
                  </a:moveTo>
                  <a:lnTo>
                    <a:pt x="0" y="0"/>
                  </a:lnTo>
                  <a:lnTo>
                    <a:pt x="52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Rectangle 167">
              <a:extLst>
                <a:ext uri="{FF2B5EF4-FFF2-40B4-BE49-F238E27FC236}">
                  <a16:creationId xmlns:a16="http://schemas.microsoft.com/office/drawing/2014/main" id="{0765590D-7670-79B8-FD23-22BF4E390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532" y="2442495"/>
              <a:ext cx="202459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Piedraia quintanilhae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CBS327.63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07" name="Freeform 168">
              <a:extLst>
                <a:ext uri="{FF2B5EF4-FFF2-40B4-BE49-F238E27FC236}">
                  <a16:creationId xmlns:a16="http://schemas.microsoft.com/office/drawing/2014/main" id="{D5F6BCED-4813-A542-A8F0-FE0A4D9CC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679" y="2366137"/>
              <a:ext cx="951924" cy="139140"/>
            </a:xfrm>
            <a:custGeom>
              <a:avLst/>
              <a:gdLst>
                <a:gd name="T0" fmla="*/ 0 w 561"/>
                <a:gd name="T1" fmla="*/ 0 h 82"/>
                <a:gd name="T2" fmla="*/ 0 w 561"/>
                <a:gd name="T3" fmla="*/ 82 h 82"/>
                <a:gd name="T4" fmla="*/ 561 w 561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1" h="82">
                  <a:moveTo>
                    <a:pt x="0" y="0"/>
                  </a:moveTo>
                  <a:lnTo>
                    <a:pt x="0" y="82"/>
                  </a:lnTo>
                  <a:lnTo>
                    <a:pt x="561" y="8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169">
              <a:extLst>
                <a:ext uri="{FF2B5EF4-FFF2-40B4-BE49-F238E27FC236}">
                  <a16:creationId xmlns:a16="http://schemas.microsoft.com/office/drawing/2014/main" id="{7DBDC07F-DF04-76DA-0F17-CE9149259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8316" y="1621227"/>
              <a:ext cx="770363" cy="739820"/>
            </a:xfrm>
            <a:custGeom>
              <a:avLst/>
              <a:gdLst>
                <a:gd name="T0" fmla="*/ 0 w 454"/>
                <a:gd name="T1" fmla="*/ 0 h 436"/>
                <a:gd name="T2" fmla="*/ 0 w 454"/>
                <a:gd name="T3" fmla="*/ 436 h 436"/>
                <a:gd name="T4" fmla="*/ 454 w 454"/>
                <a:gd name="T5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36">
                  <a:moveTo>
                    <a:pt x="0" y="0"/>
                  </a:moveTo>
                  <a:lnTo>
                    <a:pt x="0" y="436"/>
                  </a:lnTo>
                  <a:lnTo>
                    <a:pt x="454" y="43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Rectangle 349">
              <a:extLst>
                <a:ext uri="{FF2B5EF4-FFF2-40B4-BE49-F238E27FC236}">
                  <a16:creationId xmlns:a16="http://schemas.microsoft.com/office/drawing/2014/main" id="{65D4DDB8-8D16-1C84-B528-74A9DF9E9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996" y="1227522"/>
              <a:ext cx="49372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100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/99/1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0" name="Rectangle 354">
              <a:extLst>
                <a:ext uri="{FF2B5EF4-FFF2-40B4-BE49-F238E27FC236}">
                  <a16:creationId xmlns:a16="http://schemas.microsoft.com/office/drawing/2014/main" id="{F9272E7D-1758-BBA2-DD4B-A86A72DBD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8661" y="1858797"/>
              <a:ext cx="39594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87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/82/-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1" name="Rectangle 355">
              <a:extLst>
                <a:ext uri="{FF2B5EF4-FFF2-40B4-BE49-F238E27FC236}">
                  <a16:creationId xmlns:a16="http://schemas.microsoft.com/office/drawing/2014/main" id="{3B53C2D1-E7A4-6677-A1DF-7628310A5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369" y="1112492"/>
              <a:ext cx="42319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99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/95/1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2" name="Rectangle 357">
              <a:extLst>
                <a:ext uri="{FF2B5EF4-FFF2-40B4-BE49-F238E27FC236}">
                  <a16:creationId xmlns:a16="http://schemas.microsoft.com/office/drawing/2014/main" id="{DB392FD6-68FF-B337-1D7C-55B104AD1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983" y="2062404"/>
              <a:ext cx="56425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100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/100/1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3" name="Rectangle 358">
              <a:extLst>
                <a:ext uri="{FF2B5EF4-FFF2-40B4-BE49-F238E27FC236}">
                  <a16:creationId xmlns:a16="http://schemas.microsoft.com/office/drawing/2014/main" id="{14897258-FB29-B0E4-E9EC-0468AEB6D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317" y="2206635"/>
              <a:ext cx="42319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99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/96/1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5" name="Freeform 141">
              <a:extLst>
                <a:ext uri="{FF2B5EF4-FFF2-40B4-BE49-F238E27FC236}">
                  <a16:creationId xmlns:a16="http://schemas.microsoft.com/office/drawing/2014/main" id="{176F24C9-D1F2-38FE-AD13-6B25F83B7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038" y="1013309"/>
              <a:ext cx="47511" cy="188349"/>
            </a:xfrm>
            <a:custGeom>
              <a:avLst/>
              <a:gdLst>
                <a:gd name="T0" fmla="*/ 0 w 28"/>
                <a:gd name="T1" fmla="*/ 111 h 111"/>
                <a:gd name="T2" fmla="*/ 0 w 28"/>
                <a:gd name="T3" fmla="*/ 0 h 111"/>
                <a:gd name="T4" fmla="*/ 28 w 28"/>
                <a:gd name="T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11">
                  <a:moveTo>
                    <a:pt x="0" y="111"/>
                  </a:moveTo>
                  <a:lnTo>
                    <a:pt x="0" y="0"/>
                  </a:lnTo>
                  <a:lnTo>
                    <a:pt x="2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Line 146">
              <a:extLst>
                <a:ext uri="{FF2B5EF4-FFF2-40B4-BE49-F238E27FC236}">
                  <a16:creationId xmlns:a16="http://schemas.microsoft.com/office/drawing/2014/main" id="{8236A4EA-FF8F-DADC-317C-EBBF44951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6038" y="1210142"/>
              <a:ext cx="0" cy="188349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47">
              <a:extLst>
                <a:ext uri="{FF2B5EF4-FFF2-40B4-BE49-F238E27FC236}">
                  <a16:creationId xmlns:a16="http://schemas.microsoft.com/office/drawing/2014/main" id="{D3821CE2-5926-6B76-CAD0-76790709B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512" y="1022692"/>
              <a:ext cx="254525" cy="188349"/>
            </a:xfrm>
            <a:custGeom>
              <a:avLst/>
              <a:gdLst>
                <a:gd name="T0" fmla="*/ 0 w 150"/>
                <a:gd name="T1" fmla="*/ 0 h 111"/>
                <a:gd name="T2" fmla="*/ 0 w 150"/>
                <a:gd name="T3" fmla="*/ 111 h 111"/>
                <a:gd name="T4" fmla="*/ 150 w 150"/>
                <a:gd name="T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111">
                  <a:moveTo>
                    <a:pt x="0" y="0"/>
                  </a:moveTo>
                  <a:lnTo>
                    <a:pt x="0" y="111"/>
                  </a:lnTo>
                  <a:lnTo>
                    <a:pt x="150" y="111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Line 148">
              <a:extLst>
                <a:ext uri="{FF2B5EF4-FFF2-40B4-BE49-F238E27FC236}">
                  <a16:creationId xmlns:a16="http://schemas.microsoft.com/office/drawing/2014/main" id="{63B4E5F5-119E-DE77-36BE-25686A44F3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3988" y="869271"/>
              <a:ext cx="0" cy="28506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154">
              <a:extLst>
                <a:ext uri="{FF2B5EF4-FFF2-40B4-BE49-F238E27FC236}">
                  <a16:creationId xmlns:a16="http://schemas.microsoft.com/office/drawing/2014/main" id="{131182B5-E645-B22B-D04F-071EE60E3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8830" y="1602774"/>
              <a:ext cx="78054" cy="139140"/>
            </a:xfrm>
            <a:custGeom>
              <a:avLst/>
              <a:gdLst>
                <a:gd name="T0" fmla="*/ 0 w 46"/>
                <a:gd name="T1" fmla="*/ 82 h 82"/>
                <a:gd name="T2" fmla="*/ 0 w 46"/>
                <a:gd name="T3" fmla="*/ 0 h 82"/>
                <a:gd name="T4" fmla="*/ 46 w 46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82">
                  <a:moveTo>
                    <a:pt x="0" y="82"/>
                  </a:move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56">
              <a:extLst>
                <a:ext uri="{FF2B5EF4-FFF2-40B4-BE49-F238E27FC236}">
                  <a16:creationId xmlns:a16="http://schemas.microsoft.com/office/drawing/2014/main" id="{5C165913-51BF-B0E6-2EE4-B3E8BEA29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018" y="1778526"/>
              <a:ext cx="164593" cy="91629"/>
            </a:xfrm>
            <a:custGeom>
              <a:avLst/>
              <a:gdLst>
                <a:gd name="T0" fmla="*/ 0 w 97"/>
                <a:gd name="T1" fmla="*/ 54 h 54"/>
                <a:gd name="T2" fmla="*/ 0 w 97"/>
                <a:gd name="T3" fmla="*/ 0 h 54"/>
                <a:gd name="T4" fmla="*/ 97 w 97"/>
                <a:gd name="T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54">
                  <a:moveTo>
                    <a:pt x="0" y="54"/>
                  </a:moveTo>
                  <a:lnTo>
                    <a:pt x="0" y="0"/>
                  </a:lnTo>
                  <a:lnTo>
                    <a:pt x="9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160">
              <a:extLst>
                <a:ext uri="{FF2B5EF4-FFF2-40B4-BE49-F238E27FC236}">
                  <a16:creationId xmlns:a16="http://schemas.microsoft.com/office/drawing/2014/main" id="{22857ABD-261D-A656-257D-148C7DE51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98" y="937119"/>
              <a:ext cx="352942" cy="812784"/>
            </a:xfrm>
            <a:custGeom>
              <a:avLst/>
              <a:gdLst>
                <a:gd name="T0" fmla="*/ 0 w 208"/>
                <a:gd name="T1" fmla="*/ 0 h 479"/>
                <a:gd name="T2" fmla="*/ 0 w 208"/>
                <a:gd name="T3" fmla="*/ 479 h 479"/>
                <a:gd name="T4" fmla="*/ 208 w 208"/>
                <a:gd name="T5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" h="479">
                  <a:moveTo>
                    <a:pt x="0" y="0"/>
                  </a:moveTo>
                  <a:lnTo>
                    <a:pt x="0" y="479"/>
                  </a:lnTo>
                  <a:lnTo>
                    <a:pt x="208" y="47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158">
              <a:extLst>
                <a:ext uri="{FF2B5EF4-FFF2-40B4-BE49-F238E27FC236}">
                  <a16:creationId xmlns:a16="http://schemas.microsoft.com/office/drawing/2014/main" id="{ABD932BD-DB05-8C52-FB13-7CA334713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227" y="1869632"/>
              <a:ext cx="22059" cy="91629"/>
            </a:xfrm>
            <a:custGeom>
              <a:avLst/>
              <a:gdLst>
                <a:gd name="T0" fmla="*/ 0 w 13"/>
                <a:gd name="T1" fmla="*/ 0 h 54"/>
                <a:gd name="T2" fmla="*/ 0 w 13"/>
                <a:gd name="T3" fmla="*/ 54 h 54"/>
                <a:gd name="T4" fmla="*/ 13 w 13"/>
                <a:gd name="T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54">
                  <a:moveTo>
                    <a:pt x="0" y="0"/>
                  </a:moveTo>
                  <a:lnTo>
                    <a:pt x="0" y="54"/>
                  </a:lnTo>
                  <a:lnTo>
                    <a:pt x="13" y="5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159">
              <a:extLst>
                <a:ext uri="{FF2B5EF4-FFF2-40B4-BE49-F238E27FC236}">
                  <a16:creationId xmlns:a16="http://schemas.microsoft.com/office/drawing/2014/main" id="{AEA2A2C4-5473-CF13-698C-0728B12D0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5901" y="1755276"/>
              <a:ext cx="20362" cy="139140"/>
            </a:xfrm>
            <a:custGeom>
              <a:avLst/>
              <a:gdLst>
                <a:gd name="T0" fmla="*/ 0 w 12"/>
                <a:gd name="T1" fmla="*/ 0 h 82"/>
                <a:gd name="T2" fmla="*/ 0 w 12"/>
                <a:gd name="T3" fmla="*/ 82 h 82"/>
                <a:gd name="T4" fmla="*/ 12 w 1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2">
                  <a:moveTo>
                    <a:pt x="0" y="0"/>
                  </a:moveTo>
                  <a:lnTo>
                    <a:pt x="0" y="82"/>
                  </a:lnTo>
                  <a:lnTo>
                    <a:pt x="12" y="8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165">
              <a:extLst>
                <a:ext uri="{FF2B5EF4-FFF2-40B4-BE49-F238E27FC236}">
                  <a16:creationId xmlns:a16="http://schemas.microsoft.com/office/drawing/2014/main" id="{120321DD-C250-A1D7-C756-726F9BE5A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23" y="2115006"/>
              <a:ext cx="0" cy="91629"/>
            </a:xfrm>
            <a:custGeom>
              <a:avLst/>
              <a:gdLst>
                <a:gd name="T0" fmla="*/ 0 h 54"/>
                <a:gd name="T1" fmla="*/ 54 h 54"/>
                <a:gd name="T2" fmla="*/ 54 h 5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4">
                  <a:moveTo>
                    <a:pt x="0" y="0"/>
                  </a:moveTo>
                  <a:lnTo>
                    <a:pt x="0" y="54"/>
                  </a:lnTo>
                  <a:lnTo>
                    <a:pt x="0" y="5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163">
              <a:extLst>
                <a:ext uri="{FF2B5EF4-FFF2-40B4-BE49-F238E27FC236}">
                  <a16:creationId xmlns:a16="http://schemas.microsoft.com/office/drawing/2014/main" id="{2D0D89FB-144F-9CB9-ABF1-7C47FDC7B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6123" y="2223353"/>
              <a:ext cx="0" cy="91629"/>
            </a:xfrm>
            <a:custGeom>
              <a:avLst/>
              <a:gdLst>
                <a:gd name="T0" fmla="*/ 54 h 54"/>
                <a:gd name="T1" fmla="*/ 0 h 54"/>
                <a:gd name="T2" fmla="*/ 0 h 5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4">
                  <a:moveTo>
                    <a:pt x="0" y="5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Line 170">
              <a:extLst>
                <a:ext uri="{FF2B5EF4-FFF2-40B4-BE49-F238E27FC236}">
                  <a16:creationId xmlns:a16="http://schemas.microsoft.com/office/drawing/2014/main" id="{34220CB4-BB27-1031-866F-897D817CBB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7586" y="568410"/>
              <a:ext cx="0" cy="106808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Line 285">
              <a:extLst>
                <a:ext uri="{FF2B5EF4-FFF2-40B4-BE49-F238E27FC236}">
                  <a16:creationId xmlns:a16="http://schemas.microsoft.com/office/drawing/2014/main" id="{1439788A-EF9E-E15D-ED0C-8568FFD21F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6995" y="974783"/>
              <a:ext cx="19569" cy="1613499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284">
              <a:extLst>
                <a:ext uri="{FF2B5EF4-FFF2-40B4-BE49-F238E27FC236}">
                  <a16:creationId xmlns:a16="http://schemas.microsoft.com/office/drawing/2014/main" id="{FF1DE3F4-4358-9FC5-7FB3-CFAF81714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0790" y="794335"/>
              <a:ext cx="76689" cy="1626572"/>
            </a:xfrm>
            <a:custGeom>
              <a:avLst/>
              <a:gdLst>
                <a:gd name="T0" fmla="*/ 0 w 56"/>
                <a:gd name="T1" fmla="*/ 0 h 1396"/>
                <a:gd name="T2" fmla="*/ 0 w 56"/>
                <a:gd name="T3" fmla="*/ 1396 h 1396"/>
                <a:gd name="T4" fmla="*/ 56 w 56"/>
                <a:gd name="T5" fmla="*/ 1396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396">
                  <a:moveTo>
                    <a:pt x="0" y="0"/>
                  </a:moveTo>
                  <a:lnTo>
                    <a:pt x="0" y="1396"/>
                  </a:lnTo>
                  <a:lnTo>
                    <a:pt x="56" y="1396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Rectangle 136">
              <a:extLst>
                <a:ext uri="{FF2B5EF4-FFF2-40B4-BE49-F238E27FC236}">
                  <a16:creationId xmlns:a16="http://schemas.microsoft.com/office/drawing/2014/main" id="{0FAE0CE0-C3DB-826F-EBA7-840BF0DA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1182" y="602156"/>
              <a:ext cx="2363690" cy="154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Austrostigmidium mastodiae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MA 18215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1" name="Freeform 137">
              <a:extLst>
                <a:ext uri="{FF2B5EF4-FFF2-40B4-BE49-F238E27FC236}">
                  <a16:creationId xmlns:a16="http://schemas.microsoft.com/office/drawing/2014/main" id="{0D7C0B1E-50EB-F19B-CE9A-866305857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384" y="681566"/>
              <a:ext cx="376697" cy="285068"/>
            </a:xfrm>
            <a:custGeom>
              <a:avLst/>
              <a:gdLst>
                <a:gd name="T0" fmla="*/ 0 w 222"/>
                <a:gd name="T1" fmla="*/ 168 h 168"/>
                <a:gd name="T2" fmla="*/ 0 w 222"/>
                <a:gd name="T3" fmla="*/ 0 h 168"/>
                <a:gd name="T4" fmla="*/ 222 w 222"/>
                <a:gd name="T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168">
                  <a:moveTo>
                    <a:pt x="0" y="168"/>
                  </a:moveTo>
                  <a:lnTo>
                    <a:pt x="0" y="0"/>
                  </a:lnTo>
                  <a:lnTo>
                    <a:pt x="22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Rectangle 138">
              <a:extLst>
                <a:ext uri="{FF2B5EF4-FFF2-40B4-BE49-F238E27FC236}">
                  <a16:creationId xmlns:a16="http://schemas.microsoft.com/office/drawing/2014/main" id="{80340596-130F-7B73-C657-F04382280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726" y="783870"/>
              <a:ext cx="178734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Xanthoriicola physciae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CR20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3" name="Freeform 139">
              <a:extLst>
                <a:ext uri="{FF2B5EF4-FFF2-40B4-BE49-F238E27FC236}">
                  <a16:creationId xmlns:a16="http://schemas.microsoft.com/office/drawing/2014/main" id="{10B075AA-1C6C-A904-BB71-F050EEBBE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384" y="873309"/>
              <a:ext cx="790725" cy="188349"/>
            </a:xfrm>
            <a:custGeom>
              <a:avLst/>
              <a:gdLst>
                <a:gd name="T0" fmla="*/ 0 w 466"/>
                <a:gd name="T1" fmla="*/ 111 h 111"/>
                <a:gd name="T2" fmla="*/ 0 w 466"/>
                <a:gd name="T3" fmla="*/ 0 h 111"/>
                <a:gd name="T4" fmla="*/ 466 w 466"/>
                <a:gd name="T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6" h="111">
                  <a:moveTo>
                    <a:pt x="0" y="111"/>
                  </a:moveTo>
                  <a:lnTo>
                    <a:pt x="0" y="0"/>
                  </a:lnTo>
                  <a:lnTo>
                    <a:pt x="46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149">
              <a:extLst>
                <a:ext uri="{FF2B5EF4-FFF2-40B4-BE49-F238E27FC236}">
                  <a16:creationId xmlns:a16="http://schemas.microsoft.com/office/drawing/2014/main" id="{BD82E850-CD5C-C1CB-A7EF-812C2A703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227" y="686657"/>
              <a:ext cx="179864" cy="283371"/>
            </a:xfrm>
            <a:custGeom>
              <a:avLst/>
              <a:gdLst>
                <a:gd name="T0" fmla="*/ 0 w 106"/>
                <a:gd name="T1" fmla="*/ 0 h 167"/>
                <a:gd name="T2" fmla="*/ 0 w 106"/>
                <a:gd name="T3" fmla="*/ 167 h 167"/>
                <a:gd name="T4" fmla="*/ 106 w 106"/>
                <a:gd name="T5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167">
                  <a:moveTo>
                    <a:pt x="0" y="0"/>
                  </a:moveTo>
                  <a:lnTo>
                    <a:pt x="0" y="167"/>
                  </a:lnTo>
                  <a:lnTo>
                    <a:pt x="106" y="16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Rectangle 350">
              <a:extLst>
                <a:ext uri="{FF2B5EF4-FFF2-40B4-BE49-F238E27FC236}">
                  <a16:creationId xmlns:a16="http://schemas.microsoft.com/office/drawing/2014/main" id="{0CCED93D-24B9-AA9D-37E4-EEB7AD290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127" y="729092"/>
              <a:ext cx="5017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-/75/0.99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8" name="Freeform 161">
              <a:extLst>
                <a:ext uri="{FF2B5EF4-FFF2-40B4-BE49-F238E27FC236}">
                  <a16:creationId xmlns:a16="http://schemas.microsoft.com/office/drawing/2014/main" id="{56C27B69-A3CC-9294-2E0F-6FF03951D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023" y="794335"/>
              <a:ext cx="120475" cy="739820"/>
            </a:xfrm>
            <a:custGeom>
              <a:avLst/>
              <a:gdLst>
                <a:gd name="T0" fmla="*/ 0 w 71"/>
                <a:gd name="T1" fmla="*/ 436 h 436"/>
                <a:gd name="T2" fmla="*/ 0 w 71"/>
                <a:gd name="T3" fmla="*/ 0 h 436"/>
                <a:gd name="T4" fmla="*/ 71 w 71"/>
                <a:gd name="T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436">
                  <a:moveTo>
                    <a:pt x="0" y="436"/>
                  </a:moveTo>
                  <a:lnTo>
                    <a:pt x="0" y="0"/>
                  </a:lnTo>
                  <a:lnTo>
                    <a:pt x="7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171">
              <a:extLst>
                <a:ext uri="{FF2B5EF4-FFF2-40B4-BE49-F238E27FC236}">
                  <a16:creationId xmlns:a16="http://schemas.microsoft.com/office/drawing/2014/main" id="{B18821A1-FA4D-CB41-0A39-87C4D6BB8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045" y="479770"/>
              <a:ext cx="62281" cy="315904"/>
            </a:xfrm>
            <a:custGeom>
              <a:avLst/>
              <a:gdLst>
                <a:gd name="T0" fmla="*/ 0 w 32"/>
                <a:gd name="T1" fmla="*/ 0 h 577"/>
                <a:gd name="T2" fmla="*/ 0 w 32"/>
                <a:gd name="T3" fmla="*/ 577 h 577"/>
                <a:gd name="T4" fmla="*/ 32 w 32"/>
                <a:gd name="T5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577">
                  <a:moveTo>
                    <a:pt x="0" y="0"/>
                  </a:moveTo>
                  <a:lnTo>
                    <a:pt x="0" y="577"/>
                  </a:lnTo>
                  <a:lnTo>
                    <a:pt x="32" y="57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3" name="直接箭头连接符 142">
              <a:extLst>
                <a:ext uri="{FF2B5EF4-FFF2-40B4-BE49-F238E27FC236}">
                  <a16:creationId xmlns:a16="http://schemas.microsoft.com/office/drawing/2014/main" id="{4AED1200-ACA0-D6BE-42D5-4309CA21B19F}"/>
                </a:ext>
              </a:extLst>
            </p:cNvPr>
            <p:cNvCxnSpPr>
              <a:cxnSpLocks/>
              <a:stCxn id="128" idx="0"/>
            </p:cNvCxnSpPr>
            <p:nvPr/>
          </p:nvCxnSpPr>
          <p:spPr>
            <a:xfrm flipV="1">
              <a:off x="276564" y="381294"/>
              <a:ext cx="0" cy="59348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直接箭头连接符 146">
              <a:extLst>
                <a:ext uri="{FF2B5EF4-FFF2-40B4-BE49-F238E27FC236}">
                  <a16:creationId xmlns:a16="http://schemas.microsoft.com/office/drawing/2014/main" id="{7A21B3C1-1BE2-115F-6073-26D46D1065E5}"/>
                </a:ext>
              </a:extLst>
            </p:cNvPr>
            <p:cNvCxnSpPr>
              <a:cxnSpLocks/>
              <a:stCxn id="129" idx="0"/>
            </p:cNvCxnSpPr>
            <p:nvPr/>
          </p:nvCxnSpPr>
          <p:spPr>
            <a:xfrm flipV="1">
              <a:off x="1330790" y="381294"/>
              <a:ext cx="0" cy="413041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7BC03CFC-F0BE-D076-142B-8AF4FF9513BF}"/>
                </a:ext>
              </a:extLst>
            </p:cNvPr>
            <p:cNvCxnSpPr>
              <a:cxnSpLocks/>
              <a:stCxn id="121" idx="0"/>
            </p:cNvCxnSpPr>
            <p:nvPr/>
          </p:nvCxnSpPr>
          <p:spPr>
            <a:xfrm flipV="1">
              <a:off x="1658998" y="381294"/>
              <a:ext cx="0" cy="555825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直接箭头连接符 150">
              <a:extLst>
                <a:ext uri="{FF2B5EF4-FFF2-40B4-BE49-F238E27FC236}">
                  <a16:creationId xmlns:a16="http://schemas.microsoft.com/office/drawing/2014/main" id="{1B174F5C-C93F-9067-61CC-DDBD6CA30124}"/>
                </a:ext>
              </a:extLst>
            </p:cNvPr>
            <p:cNvCxnSpPr>
              <a:cxnSpLocks/>
              <a:stCxn id="86" idx="0"/>
            </p:cNvCxnSpPr>
            <p:nvPr/>
          </p:nvCxnSpPr>
          <p:spPr>
            <a:xfrm flipV="1">
              <a:off x="1408063" y="381294"/>
              <a:ext cx="0" cy="2206988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直接箭头连接符 152">
              <a:extLst>
                <a:ext uri="{FF2B5EF4-FFF2-40B4-BE49-F238E27FC236}">
                  <a16:creationId xmlns:a16="http://schemas.microsoft.com/office/drawing/2014/main" id="{78A1E6BB-5C9A-E6C7-82F8-7A1616F8F2D5}"/>
                </a:ext>
              </a:extLst>
            </p:cNvPr>
            <p:cNvCxnSpPr>
              <a:cxnSpLocks/>
              <a:stCxn id="141" idx="0"/>
            </p:cNvCxnSpPr>
            <p:nvPr/>
          </p:nvCxnSpPr>
          <p:spPr>
            <a:xfrm flipV="1">
              <a:off x="1461045" y="381294"/>
              <a:ext cx="0" cy="9847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直接箭头连接符 154">
              <a:extLst>
                <a:ext uri="{FF2B5EF4-FFF2-40B4-BE49-F238E27FC236}">
                  <a16:creationId xmlns:a16="http://schemas.microsoft.com/office/drawing/2014/main" id="{31B2F3C3-87C4-C161-F6CE-252C40BA84AF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1527586" y="381294"/>
              <a:ext cx="0" cy="18711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直接箭头连接符 156">
              <a:extLst>
                <a:ext uri="{FF2B5EF4-FFF2-40B4-BE49-F238E27FC236}">
                  <a16:creationId xmlns:a16="http://schemas.microsoft.com/office/drawing/2014/main" id="{A6ACD8E1-ACD8-161D-8E26-13805F7F8AB4}"/>
                </a:ext>
              </a:extLst>
            </p:cNvPr>
            <p:cNvCxnSpPr>
              <a:cxnSpLocks/>
              <a:stCxn id="134" idx="0"/>
            </p:cNvCxnSpPr>
            <p:nvPr/>
          </p:nvCxnSpPr>
          <p:spPr>
            <a:xfrm flipV="1">
              <a:off x="2077227" y="381294"/>
              <a:ext cx="0" cy="305363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直接连接符 162">
              <a:extLst>
                <a:ext uri="{FF2B5EF4-FFF2-40B4-BE49-F238E27FC236}">
                  <a16:creationId xmlns:a16="http://schemas.microsoft.com/office/drawing/2014/main" id="{36CD438F-DA1A-005F-FC88-4668B1D9BC90}"/>
                </a:ext>
              </a:extLst>
            </p:cNvPr>
            <p:cNvCxnSpPr>
              <a:stCxn id="134" idx="2"/>
              <a:endCxn id="136" idx="3"/>
            </p:cNvCxnSpPr>
            <p:nvPr/>
          </p:nvCxnSpPr>
          <p:spPr>
            <a:xfrm flipH="1" flipV="1">
              <a:off x="1091867" y="806036"/>
              <a:ext cx="1165224" cy="16399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8" name="直接连接符 167">
              <a:extLst>
                <a:ext uri="{FF2B5EF4-FFF2-40B4-BE49-F238E27FC236}">
                  <a16:creationId xmlns:a16="http://schemas.microsoft.com/office/drawing/2014/main" id="{75F3B918-544E-9808-9DC3-E6BB349B43AF}"/>
                </a:ext>
              </a:extLst>
            </p:cNvPr>
            <p:cNvCxnSpPr>
              <a:stCxn id="119" idx="0"/>
              <a:endCxn id="111" idx="3"/>
            </p:cNvCxnSpPr>
            <p:nvPr/>
          </p:nvCxnSpPr>
          <p:spPr>
            <a:xfrm flipH="1" flipV="1">
              <a:off x="1071562" y="1189436"/>
              <a:ext cx="947268" cy="55247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7276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564</TotalTime>
  <Words>647</Words>
  <Application>Microsoft Office PowerPoint</Application>
  <PresentationFormat>A4 纸张(210x297 毫米)</PresentationFormat>
  <Paragraphs>130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一辰</dc:creator>
  <cp:lastModifiedBy>王 一辰</cp:lastModifiedBy>
  <cp:revision>31</cp:revision>
  <dcterms:created xsi:type="dcterms:W3CDTF">2022-12-19T13:26:33Z</dcterms:created>
  <dcterms:modified xsi:type="dcterms:W3CDTF">2023-01-19T04:01:51Z</dcterms:modified>
</cp:coreProperties>
</file>