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20" r:id="rId2"/>
    <p:sldId id="296" r:id="rId3"/>
    <p:sldId id="297" r:id="rId4"/>
    <p:sldId id="321" r:id="rId5"/>
    <p:sldId id="322" r:id="rId6"/>
    <p:sldId id="324" r:id="rId7"/>
    <p:sldId id="325" r:id="rId8"/>
    <p:sldId id="334" r:id="rId9"/>
    <p:sldId id="335" r:id="rId10"/>
    <p:sldId id="336" r:id="rId11"/>
    <p:sldId id="337" r:id="rId12"/>
    <p:sldId id="332" r:id="rId13"/>
    <p:sldId id="329" r:id="rId14"/>
    <p:sldId id="330" r:id="rId15"/>
    <p:sldId id="331" r:id="rId16"/>
    <p:sldId id="333" r:id="rId17"/>
    <p:sldId id="338" r:id="rId18"/>
    <p:sldId id="31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11" r:id="rId27"/>
    <p:sldId id="299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FF"/>
    <a:srgbClr val="009CAB"/>
    <a:srgbClr val="B16E30"/>
    <a:srgbClr val="993300"/>
    <a:srgbClr val="D0D8E8"/>
    <a:srgbClr val="00FF00"/>
    <a:srgbClr val="00FFFF"/>
    <a:srgbClr val="002F87"/>
    <a:srgbClr val="CF0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5842" autoAdjust="0"/>
  </p:normalViewPr>
  <p:slideViewPr>
    <p:cSldViewPr snapToGrid="0" snapToObjects="1">
      <p:cViewPr>
        <p:scale>
          <a:sx n="120" d="100"/>
          <a:sy n="120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92CA2D-9C23-4AA5-9BA6-EF7AE93CA977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4013AE-9112-4428-B2FD-20A59D3F2FD5}">
      <dgm:prSet phldrT="[Text]" custT="1"/>
      <dgm:spPr>
        <a:solidFill>
          <a:schemeClr val="bg2">
            <a:lumMod val="2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050" dirty="0" smtClean="0"/>
            <a:t>Creating Data</a:t>
          </a:r>
          <a:endParaRPr lang="en-US" sz="1050" dirty="0"/>
        </a:p>
      </dgm:t>
    </dgm:pt>
    <dgm:pt modelId="{2B069C1C-91FC-4914-9701-0A783D6F8733}" type="parTrans" cxnId="{32649AE1-A42E-4BC9-9E2C-9B2D0A07B790}">
      <dgm:prSet/>
      <dgm:spPr>
        <a:ln w="31750">
          <a:solidFill>
            <a:schemeClr val="bg1">
              <a:lumMod val="75000"/>
            </a:schemeClr>
          </a:solidFill>
          <a:prstDash val="sysDot"/>
        </a:ln>
      </dgm:spPr>
      <dgm:t>
        <a:bodyPr/>
        <a:lstStyle/>
        <a:p>
          <a:endParaRPr lang="en-US"/>
        </a:p>
      </dgm:t>
    </dgm:pt>
    <dgm:pt modelId="{CEC47EE2-24B9-4A5D-B751-9D010E3F5F3C}" type="sibTrans" cxnId="{32649AE1-A42E-4BC9-9E2C-9B2D0A07B790}">
      <dgm:prSet/>
      <dgm:spPr/>
      <dgm:t>
        <a:bodyPr/>
        <a:lstStyle/>
        <a:p>
          <a:endParaRPr lang="en-US"/>
        </a:p>
      </dgm:t>
    </dgm:pt>
    <dgm:pt modelId="{F87743AA-9B62-48AA-B624-A467F69AE744}">
      <dgm:prSet phldrT="[Text]" custT="1"/>
      <dgm:spPr>
        <a:solidFill>
          <a:srgbClr val="FF00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050" b="1" dirty="0" smtClean="0"/>
            <a:t>Processing Data</a:t>
          </a:r>
          <a:endParaRPr lang="en-US" sz="1050" b="1" dirty="0"/>
        </a:p>
      </dgm:t>
    </dgm:pt>
    <dgm:pt modelId="{84CCFB37-C8DB-4798-8CF9-2D5CC5844011}" type="parTrans" cxnId="{98D4FC5D-09CA-42DC-A85D-05647FC15CDA}">
      <dgm:prSet/>
      <dgm:spPr>
        <a:ln w="31750">
          <a:solidFill>
            <a:schemeClr val="bg1">
              <a:lumMod val="75000"/>
            </a:schemeClr>
          </a:solidFill>
          <a:prstDash val="sysDot"/>
        </a:ln>
      </dgm:spPr>
      <dgm:t>
        <a:bodyPr/>
        <a:lstStyle/>
        <a:p>
          <a:endParaRPr lang="en-US"/>
        </a:p>
      </dgm:t>
    </dgm:pt>
    <dgm:pt modelId="{CB529411-5CC0-4B41-90E1-68139E60E840}" type="sibTrans" cxnId="{98D4FC5D-09CA-42DC-A85D-05647FC15CDA}">
      <dgm:prSet/>
      <dgm:spPr/>
      <dgm:t>
        <a:bodyPr/>
        <a:lstStyle/>
        <a:p>
          <a:endParaRPr lang="en-US"/>
        </a:p>
      </dgm:t>
    </dgm:pt>
    <dgm:pt modelId="{9E790344-7160-4148-9B58-F25DAD773F26}">
      <dgm:prSet phldrT="[Text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050" b="1" dirty="0" smtClean="0"/>
            <a:t>Analysing Data</a:t>
          </a:r>
          <a:endParaRPr lang="en-US" sz="1050" b="1" dirty="0"/>
        </a:p>
      </dgm:t>
    </dgm:pt>
    <dgm:pt modelId="{9BA54E2E-15D8-4590-9C54-19E46860BA2C}" type="parTrans" cxnId="{B17AB414-9794-45F5-A83A-9F5B2766D4E2}">
      <dgm:prSet/>
      <dgm:spPr>
        <a:ln w="31750">
          <a:solidFill>
            <a:schemeClr val="bg1">
              <a:lumMod val="75000"/>
            </a:schemeClr>
          </a:solidFill>
          <a:prstDash val="sysDot"/>
        </a:ln>
      </dgm:spPr>
      <dgm:t>
        <a:bodyPr/>
        <a:lstStyle/>
        <a:p>
          <a:endParaRPr lang="en-US"/>
        </a:p>
      </dgm:t>
    </dgm:pt>
    <dgm:pt modelId="{A752D730-9600-4EC6-8D54-2109D8F249AE}" type="sibTrans" cxnId="{B17AB414-9794-45F5-A83A-9F5B2766D4E2}">
      <dgm:prSet/>
      <dgm:spPr/>
      <dgm:t>
        <a:bodyPr/>
        <a:lstStyle/>
        <a:p>
          <a:endParaRPr lang="en-US"/>
        </a:p>
      </dgm:t>
    </dgm:pt>
    <dgm:pt modelId="{D9D0F8BF-77B1-4654-8078-1E9575634563}">
      <dgm:prSet phldrT="[Text]" custT="1"/>
      <dgm:spPr>
        <a:solidFill>
          <a:srgbClr val="FFC0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050" b="1" dirty="0" smtClean="0">
              <a:solidFill>
                <a:schemeClr val="tx1"/>
              </a:solidFill>
            </a:rPr>
            <a:t>Preserving Data</a:t>
          </a:r>
          <a:endParaRPr lang="en-US" sz="1050" b="1" dirty="0">
            <a:solidFill>
              <a:schemeClr val="tx1"/>
            </a:solidFill>
          </a:endParaRPr>
        </a:p>
      </dgm:t>
    </dgm:pt>
    <dgm:pt modelId="{F63E2976-DB49-40DD-A009-B092D2E516BA}" type="parTrans" cxnId="{4664BAE7-6731-4F0A-B7CD-EBA8618436DD}">
      <dgm:prSet/>
      <dgm:spPr>
        <a:ln w="31750">
          <a:solidFill>
            <a:schemeClr val="bg1">
              <a:lumMod val="65000"/>
            </a:schemeClr>
          </a:solidFill>
          <a:prstDash val="sysDot"/>
        </a:ln>
      </dgm:spPr>
      <dgm:t>
        <a:bodyPr/>
        <a:lstStyle/>
        <a:p>
          <a:endParaRPr lang="en-ZA"/>
        </a:p>
      </dgm:t>
    </dgm:pt>
    <dgm:pt modelId="{F5221417-FF6A-4BB9-9449-0568B9E0B474}" type="sibTrans" cxnId="{4664BAE7-6731-4F0A-B7CD-EBA8618436DD}">
      <dgm:prSet/>
      <dgm:spPr/>
      <dgm:t>
        <a:bodyPr/>
        <a:lstStyle/>
        <a:p>
          <a:endParaRPr lang="en-ZA"/>
        </a:p>
      </dgm:t>
    </dgm:pt>
    <dgm:pt modelId="{B59FC538-F995-4A0B-BC6A-9999E7F3B7B6}">
      <dgm:prSet phldrT="[Text]" custT="1"/>
      <dgm:spPr>
        <a:solidFill>
          <a:schemeClr val="accent6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050" b="1" dirty="0" smtClean="0"/>
            <a:t>Giving Access to Data</a:t>
          </a:r>
          <a:endParaRPr lang="en-US" sz="1050" b="1" dirty="0"/>
        </a:p>
      </dgm:t>
    </dgm:pt>
    <dgm:pt modelId="{D4510C4A-8031-4637-B2AA-8980913816E1}" type="parTrans" cxnId="{3F76F24C-0575-413F-BDCC-1AB13937BF1A}">
      <dgm:prSet/>
      <dgm:spPr>
        <a:ln w="31750">
          <a:solidFill>
            <a:schemeClr val="bg1">
              <a:lumMod val="65000"/>
            </a:schemeClr>
          </a:solidFill>
          <a:prstDash val="sysDot"/>
        </a:ln>
      </dgm:spPr>
      <dgm:t>
        <a:bodyPr/>
        <a:lstStyle/>
        <a:p>
          <a:endParaRPr lang="en-ZA"/>
        </a:p>
      </dgm:t>
    </dgm:pt>
    <dgm:pt modelId="{B5F56532-ED83-4F32-BB9D-93C9965DDF45}" type="sibTrans" cxnId="{3F76F24C-0575-413F-BDCC-1AB13937BF1A}">
      <dgm:prSet/>
      <dgm:spPr/>
      <dgm:t>
        <a:bodyPr/>
        <a:lstStyle/>
        <a:p>
          <a:endParaRPr lang="en-ZA"/>
        </a:p>
      </dgm:t>
    </dgm:pt>
    <dgm:pt modelId="{991C4722-FFB3-4F37-B004-5E32BD065790}">
      <dgm:prSet phldrT="[Text]" custT="1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050" b="1" dirty="0" smtClean="0">
              <a:solidFill>
                <a:schemeClr val="tx1"/>
              </a:solidFill>
            </a:rPr>
            <a:t>Re-using Data</a:t>
          </a:r>
          <a:endParaRPr lang="en-US" sz="1050" b="1" dirty="0">
            <a:solidFill>
              <a:schemeClr val="tx1"/>
            </a:solidFill>
          </a:endParaRPr>
        </a:p>
      </dgm:t>
    </dgm:pt>
    <dgm:pt modelId="{8E8A3273-F580-44A1-965D-B971A3FDD6EE}" type="parTrans" cxnId="{AB9BBD13-C141-4C0D-9083-9B5A39B5BA65}">
      <dgm:prSet/>
      <dgm:spPr>
        <a:ln w="31750">
          <a:solidFill>
            <a:schemeClr val="bg1">
              <a:lumMod val="65000"/>
            </a:schemeClr>
          </a:solidFill>
          <a:prstDash val="sysDot"/>
        </a:ln>
      </dgm:spPr>
      <dgm:t>
        <a:bodyPr/>
        <a:lstStyle/>
        <a:p>
          <a:endParaRPr lang="en-ZA"/>
        </a:p>
      </dgm:t>
    </dgm:pt>
    <dgm:pt modelId="{1307899E-777B-4D5A-AF91-9AFDD65316DF}" type="sibTrans" cxnId="{AB9BBD13-C141-4C0D-9083-9B5A39B5BA65}">
      <dgm:prSet/>
      <dgm:spPr/>
      <dgm:t>
        <a:bodyPr/>
        <a:lstStyle/>
        <a:p>
          <a:endParaRPr lang="en-ZA"/>
        </a:p>
      </dgm:t>
    </dgm:pt>
    <dgm:pt modelId="{FACCEAD9-88FE-4F17-80DE-AD58AA13FB48}" type="pres">
      <dgm:prSet presAssocID="{3392CA2D-9C23-4AA5-9BA6-EF7AE93CA97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1BD101-E0B5-476C-A360-32AA4964D2BC}" type="pres">
      <dgm:prSet presAssocID="{3392CA2D-9C23-4AA5-9BA6-EF7AE93CA977}" presName="cycle" presStyleCnt="0"/>
      <dgm:spPr/>
    </dgm:pt>
    <dgm:pt modelId="{2B1FA9FB-9D14-4E28-992F-96270AD0CB74}" type="pres">
      <dgm:prSet presAssocID="{3392CA2D-9C23-4AA5-9BA6-EF7AE93CA977}" presName="centerShape" presStyleCnt="0"/>
      <dgm:spPr/>
    </dgm:pt>
    <dgm:pt modelId="{40644952-A28B-4746-A9A8-0D9E5C429189}" type="pres">
      <dgm:prSet presAssocID="{3392CA2D-9C23-4AA5-9BA6-EF7AE93CA977}" presName="connSite" presStyleLbl="node1" presStyleIdx="0" presStyleCnt="7"/>
      <dgm:spPr/>
    </dgm:pt>
    <dgm:pt modelId="{51F4EAD3-1682-4678-A02B-7707F22B1C85}" type="pres">
      <dgm:prSet presAssocID="{3392CA2D-9C23-4AA5-9BA6-EF7AE93CA977}" presName="visible" presStyleLbl="node1" presStyleIdx="0" presStyleCnt="7" custScaleX="129429" custScaleY="136790"/>
      <dgm:spPr>
        <a:blipFill dpi="0" rotWithShape="0">
          <a:blip xmlns:r="http://schemas.openxmlformats.org/officeDocument/2006/relationships" r:embed="rId1"/>
          <a:srcRect/>
          <a:tile tx="-184150" ty="-406400" sx="40000" sy="40000" flip="none" algn="tl"/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22BCEA4B-0890-4220-9556-1CDDFB0A4512}" type="pres">
      <dgm:prSet presAssocID="{2B069C1C-91FC-4914-9701-0A783D6F8733}" presName="Name25" presStyleLbl="parChTrans1D1" presStyleIdx="0" presStyleCnt="6"/>
      <dgm:spPr/>
      <dgm:t>
        <a:bodyPr/>
        <a:lstStyle/>
        <a:p>
          <a:endParaRPr lang="en-US"/>
        </a:p>
      </dgm:t>
    </dgm:pt>
    <dgm:pt modelId="{E9D8A64E-7677-4DC0-8658-47073AC3F3AF}" type="pres">
      <dgm:prSet presAssocID="{FF4013AE-9112-4428-B2FD-20A59D3F2FD5}" presName="node" presStyleCnt="0"/>
      <dgm:spPr/>
    </dgm:pt>
    <dgm:pt modelId="{87BA93AC-D3AD-4B28-9115-39B8C4A3C7C0}" type="pres">
      <dgm:prSet presAssocID="{FF4013AE-9112-4428-B2FD-20A59D3F2FD5}" presName="parentNode" presStyleLbl="node1" presStyleIdx="1" presStyleCnt="7" custScaleX="144093" custScaleY="144093" custLinFactX="-32119" custLinFactY="2646" custLinFactNeighborX="-1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5DC621-B2C0-4549-964A-6C5A16796B82}" type="pres">
      <dgm:prSet presAssocID="{FF4013AE-9112-4428-B2FD-20A59D3F2FD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E94016-D3A5-4FCE-8301-70944FF87E8F}" type="pres">
      <dgm:prSet presAssocID="{84CCFB37-C8DB-4798-8CF9-2D5CC5844011}" presName="Name25" presStyleLbl="parChTrans1D1" presStyleIdx="1" presStyleCnt="6"/>
      <dgm:spPr/>
      <dgm:t>
        <a:bodyPr/>
        <a:lstStyle/>
        <a:p>
          <a:endParaRPr lang="en-US"/>
        </a:p>
      </dgm:t>
    </dgm:pt>
    <dgm:pt modelId="{C8452CED-EBC5-4585-8101-7D13C68CE06D}" type="pres">
      <dgm:prSet presAssocID="{F87743AA-9B62-48AA-B624-A467F69AE744}" presName="node" presStyleCnt="0"/>
      <dgm:spPr/>
    </dgm:pt>
    <dgm:pt modelId="{2351FE39-4179-4DB3-94A8-84EFD1524303}" type="pres">
      <dgm:prSet presAssocID="{F87743AA-9B62-48AA-B624-A467F69AE744}" presName="parentNode" presStyleLbl="node1" presStyleIdx="2" presStyleCnt="7" custScaleX="144093" custScaleY="144093" custLinFactY="52265" custLinFactNeighborX="-7925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E2FF25-E3C6-4F63-A072-FBDC9C3F6BED}" type="pres">
      <dgm:prSet presAssocID="{F87743AA-9B62-48AA-B624-A467F69AE744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DC158-D5CF-44D3-AC74-FD003E28D70A}" type="pres">
      <dgm:prSet presAssocID="{9BA54E2E-15D8-4590-9C54-19E46860BA2C}" presName="Name25" presStyleLbl="parChTrans1D1" presStyleIdx="2" presStyleCnt="6"/>
      <dgm:spPr/>
      <dgm:t>
        <a:bodyPr/>
        <a:lstStyle/>
        <a:p>
          <a:endParaRPr lang="en-US"/>
        </a:p>
      </dgm:t>
    </dgm:pt>
    <dgm:pt modelId="{6194B5B1-7CCE-4DCF-AE16-59A56DECF32E}" type="pres">
      <dgm:prSet presAssocID="{9E790344-7160-4148-9B58-F25DAD773F26}" presName="node" presStyleCnt="0"/>
      <dgm:spPr/>
    </dgm:pt>
    <dgm:pt modelId="{8176EEDF-F573-4220-AC4D-C8DBE2CCB231}" type="pres">
      <dgm:prSet presAssocID="{9E790344-7160-4148-9B58-F25DAD773F26}" presName="parentNode" presStyleLbl="node1" presStyleIdx="3" presStyleCnt="7" custScaleX="144093" custScaleY="144093" custLinFactX="-59156" custLinFactY="100000" custLinFactNeighborX="-100000" custLinFactNeighborY="1303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02A07B-55BD-4964-87A5-153E84EB806C}" type="pres">
      <dgm:prSet presAssocID="{9E790344-7160-4148-9B58-F25DAD773F2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76465-A74E-49E2-9E9D-B7780D57F62F}" type="pres">
      <dgm:prSet presAssocID="{F63E2976-DB49-40DD-A009-B092D2E516BA}" presName="Name25" presStyleLbl="parChTrans1D1" presStyleIdx="3" presStyleCnt="6"/>
      <dgm:spPr/>
      <dgm:t>
        <a:bodyPr/>
        <a:lstStyle/>
        <a:p>
          <a:endParaRPr lang="en-ZA"/>
        </a:p>
      </dgm:t>
    </dgm:pt>
    <dgm:pt modelId="{4CB9130C-6D06-45D7-BEDC-53CC0D7F25B5}" type="pres">
      <dgm:prSet presAssocID="{D9D0F8BF-77B1-4654-8078-1E9575634563}" presName="node" presStyleCnt="0"/>
      <dgm:spPr/>
    </dgm:pt>
    <dgm:pt modelId="{28598AB3-DC29-4E80-9F5E-9343A9FD47C0}" type="pres">
      <dgm:prSet presAssocID="{D9D0F8BF-77B1-4654-8078-1E9575634563}" presName="parentNode" presStyleLbl="node1" presStyleIdx="4" presStyleCnt="7" custScaleX="144093" custScaleY="144093" custLinFactX="-192974" custLinFactY="61457" custLinFactNeighborX="-20000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4E00F21-AB0A-40E2-9DC6-BE9D3E48EF5C}" type="pres">
      <dgm:prSet presAssocID="{D9D0F8BF-77B1-4654-8078-1E957563456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D405B1F-631F-4E1C-BD13-796F43818E38}" type="pres">
      <dgm:prSet presAssocID="{D4510C4A-8031-4637-B2AA-8980913816E1}" presName="Name25" presStyleLbl="parChTrans1D1" presStyleIdx="4" presStyleCnt="6"/>
      <dgm:spPr/>
      <dgm:t>
        <a:bodyPr/>
        <a:lstStyle/>
        <a:p>
          <a:endParaRPr lang="en-ZA"/>
        </a:p>
      </dgm:t>
    </dgm:pt>
    <dgm:pt modelId="{69694E4B-B6FF-44E3-80BB-311B0FF3A93A}" type="pres">
      <dgm:prSet presAssocID="{B59FC538-F995-4A0B-BC6A-9999E7F3B7B6}" presName="node" presStyleCnt="0"/>
      <dgm:spPr/>
    </dgm:pt>
    <dgm:pt modelId="{53CDCE7E-59FB-47F8-8D5B-590F0AEAEB87}" type="pres">
      <dgm:prSet presAssocID="{B59FC538-F995-4A0B-BC6A-9999E7F3B7B6}" presName="parentNode" presStyleLbl="node1" presStyleIdx="5" presStyleCnt="7" custScaleX="144093" custScaleY="144093" custLinFactX="-233457" custLinFactY="-21294" custLinFactNeighborX="-3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99B4288-5D06-4EFE-A7F2-26CBDE5701B3}" type="pres">
      <dgm:prSet presAssocID="{B59FC538-F995-4A0B-BC6A-9999E7F3B7B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6980A83-556E-4CA7-BFE6-62E3F1FA6BEB}" type="pres">
      <dgm:prSet presAssocID="{8E8A3273-F580-44A1-965D-B971A3FDD6EE}" presName="Name25" presStyleLbl="parChTrans1D1" presStyleIdx="5" presStyleCnt="6"/>
      <dgm:spPr/>
      <dgm:t>
        <a:bodyPr/>
        <a:lstStyle/>
        <a:p>
          <a:endParaRPr lang="en-ZA"/>
        </a:p>
      </dgm:t>
    </dgm:pt>
    <dgm:pt modelId="{E801D281-854E-4CEF-B8B6-546892A7DF5F}" type="pres">
      <dgm:prSet presAssocID="{991C4722-FFB3-4F37-B004-5E32BD065790}" presName="node" presStyleCnt="0"/>
      <dgm:spPr/>
    </dgm:pt>
    <dgm:pt modelId="{D42C8485-6CE5-4F94-8BCA-7D64A77AC608}" type="pres">
      <dgm:prSet presAssocID="{991C4722-FFB3-4F37-B004-5E32BD065790}" presName="parentNode" presStyleLbl="node1" presStyleIdx="6" presStyleCnt="7" custAng="0" custScaleX="143388" custScaleY="143388" custLinFactX="-179581" custLinFactY="-200000" custLinFactNeighborX="-200000" custLinFactNeighborY="-28260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CFD7877-FB00-489C-96FC-366C6FF35BE5}" type="pres">
      <dgm:prSet presAssocID="{991C4722-FFB3-4F37-B004-5E32BD065790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65F7CEEC-0C17-4832-B33D-D8D0C2928A50}" type="presOf" srcId="{991C4722-FFB3-4F37-B004-5E32BD065790}" destId="{D42C8485-6CE5-4F94-8BCA-7D64A77AC608}" srcOrd="0" destOrd="0" presId="urn:microsoft.com/office/officeart/2005/8/layout/radial2"/>
    <dgm:cxn modelId="{B17AB414-9794-45F5-A83A-9F5B2766D4E2}" srcId="{3392CA2D-9C23-4AA5-9BA6-EF7AE93CA977}" destId="{9E790344-7160-4148-9B58-F25DAD773F26}" srcOrd="2" destOrd="0" parTransId="{9BA54E2E-15D8-4590-9C54-19E46860BA2C}" sibTransId="{A752D730-9600-4EC6-8D54-2109D8F249AE}"/>
    <dgm:cxn modelId="{9F5FA62B-0A37-4F18-9E02-6F71A1AF4EF1}" type="presOf" srcId="{8E8A3273-F580-44A1-965D-B971A3FDD6EE}" destId="{C6980A83-556E-4CA7-BFE6-62E3F1FA6BEB}" srcOrd="0" destOrd="0" presId="urn:microsoft.com/office/officeart/2005/8/layout/radial2"/>
    <dgm:cxn modelId="{2192B4CF-0FC1-44F7-91D2-ED27B5D91EFA}" type="presOf" srcId="{84CCFB37-C8DB-4798-8CF9-2D5CC5844011}" destId="{63E94016-D3A5-4FCE-8301-70944FF87E8F}" srcOrd="0" destOrd="0" presId="urn:microsoft.com/office/officeart/2005/8/layout/radial2"/>
    <dgm:cxn modelId="{98D4FC5D-09CA-42DC-A85D-05647FC15CDA}" srcId="{3392CA2D-9C23-4AA5-9BA6-EF7AE93CA977}" destId="{F87743AA-9B62-48AA-B624-A467F69AE744}" srcOrd="1" destOrd="0" parTransId="{84CCFB37-C8DB-4798-8CF9-2D5CC5844011}" sibTransId="{CB529411-5CC0-4B41-90E1-68139E60E840}"/>
    <dgm:cxn modelId="{3F76F24C-0575-413F-BDCC-1AB13937BF1A}" srcId="{3392CA2D-9C23-4AA5-9BA6-EF7AE93CA977}" destId="{B59FC538-F995-4A0B-BC6A-9999E7F3B7B6}" srcOrd="4" destOrd="0" parTransId="{D4510C4A-8031-4637-B2AA-8980913816E1}" sibTransId="{B5F56532-ED83-4F32-BB9D-93C9965DDF45}"/>
    <dgm:cxn modelId="{2D940F93-57E3-488E-B9B3-ED76F3F8085E}" type="presOf" srcId="{FF4013AE-9112-4428-B2FD-20A59D3F2FD5}" destId="{87BA93AC-D3AD-4B28-9115-39B8C4A3C7C0}" srcOrd="0" destOrd="0" presId="urn:microsoft.com/office/officeart/2005/8/layout/radial2"/>
    <dgm:cxn modelId="{C2F0F208-AEF1-492E-8A9C-AF9CC20C7050}" type="presOf" srcId="{F87743AA-9B62-48AA-B624-A467F69AE744}" destId="{2351FE39-4179-4DB3-94A8-84EFD1524303}" srcOrd="0" destOrd="0" presId="urn:microsoft.com/office/officeart/2005/8/layout/radial2"/>
    <dgm:cxn modelId="{4664BAE7-6731-4F0A-B7CD-EBA8618436DD}" srcId="{3392CA2D-9C23-4AA5-9BA6-EF7AE93CA977}" destId="{D9D0F8BF-77B1-4654-8078-1E9575634563}" srcOrd="3" destOrd="0" parTransId="{F63E2976-DB49-40DD-A009-B092D2E516BA}" sibTransId="{F5221417-FF6A-4BB9-9449-0568B9E0B474}"/>
    <dgm:cxn modelId="{6C992DFC-3010-4E26-ABDD-21ACF301557F}" type="presOf" srcId="{9E790344-7160-4148-9B58-F25DAD773F26}" destId="{8176EEDF-F573-4220-AC4D-C8DBE2CCB231}" srcOrd="0" destOrd="0" presId="urn:microsoft.com/office/officeart/2005/8/layout/radial2"/>
    <dgm:cxn modelId="{32649AE1-A42E-4BC9-9E2C-9B2D0A07B790}" srcId="{3392CA2D-9C23-4AA5-9BA6-EF7AE93CA977}" destId="{FF4013AE-9112-4428-B2FD-20A59D3F2FD5}" srcOrd="0" destOrd="0" parTransId="{2B069C1C-91FC-4914-9701-0A783D6F8733}" sibTransId="{CEC47EE2-24B9-4A5D-B751-9D010E3F5F3C}"/>
    <dgm:cxn modelId="{883F458E-A491-42FA-AEE0-2F88D00ECDE3}" type="presOf" srcId="{B59FC538-F995-4A0B-BC6A-9999E7F3B7B6}" destId="{53CDCE7E-59FB-47F8-8D5B-590F0AEAEB87}" srcOrd="0" destOrd="0" presId="urn:microsoft.com/office/officeart/2005/8/layout/radial2"/>
    <dgm:cxn modelId="{E8E3C00C-576B-4A99-B186-FF4090AA07FC}" type="presOf" srcId="{3392CA2D-9C23-4AA5-9BA6-EF7AE93CA977}" destId="{FACCEAD9-88FE-4F17-80DE-AD58AA13FB48}" srcOrd="0" destOrd="0" presId="urn:microsoft.com/office/officeart/2005/8/layout/radial2"/>
    <dgm:cxn modelId="{046996A1-6E9F-4F91-848F-2FBA84DB8144}" type="presOf" srcId="{D4510C4A-8031-4637-B2AA-8980913816E1}" destId="{ED405B1F-631F-4E1C-BD13-796F43818E38}" srcOrd="0" destOrd="0" presId="urn:microsoft.com/office/officeart/2005/8/layout/radial2"/>
    <dgm:cxn modelId="{F8396E11-C353-4CC7-AC72-05B6E0DBF247}" type="presOf" srcId="{F63E2976-DB49-40DD-A009-B092D2E516BA}" destId="{E8376465-A74E-49E2-9E9D-B7780D57F62F}" srcOrd="0" destOrd="0" presId="urn:microsoft.com/office/officeart/2005/8/layout/radial2"/>
    <dgm:cxn modelId="{BE9AA175-332E-4A4F-8926-0DD4FB102DC6}" type="presOf" srcId="{9BA54E2E-15D8-4590-9C54-19E46860BA2C}" destId="{9D3DC158-D5CF-44D3-AC74-FD003E28D70A}" srcOrd="0" destOrd="0" presId="urn:microsoft.com/office/officeart/2005/8/layout/radial2"/>
    <dgm:cxn modelId="{AE03BAD6-4EAB-4D50-827E-383160AB48C5}" type="presOf" srcId="{2B069C1C-91FC-4914-9701-0A783D6F8733}" destId="{22BCEA4B-0890-4220-9556-1CDDFB0A4512}" srcOrd="0" destOrd="0" presId="urn:microsoft.com/office/officeart/2005/8/layout/radial2"/>
    <dgm:cxn modelId="{3B20A186-E9FD-4BA5-BAB1-2D03F87EE6DA}" type="presOf" srcId="{D9D0F8BF-77B1-4654-8078-1E9575634563}" destId="{28598AB3-DC29-4E80-9F5E-9343A9FD47C0}" srcOrd="0" destOrd="0" presId="urn:microsoft.com/office/officeart/2005/8/layout/radial2"/>
    <dgm:cxn modelId="{AB9BBD13-C141-4C0D-9083-9B5A39B5BA65}" srcId="{3392CA2D-9C23-4AA5-9BA6-EF7AE93CA977}" destId="{991C4722-FFB3-4F37-B004-5E32BD065790}" srcOrd="5" destOrd="0" parTransId="{8E8A3273-F580-44A1-965D-B971A3FDD6EE}" sibTransId="{1307899E-777B-4D5A-AF91-9AFDD65316DF}"/>
    <dgm:cxn modelId="{8D10A082-8E58-4FF7-8CD1-D5E706DD68B4}" type="presParOf" srcId="{FACCEAD9-88FE-4F17-80DE-AD58AA13FB48}" destId="{E11BD101-E0B5-476C-A360-32AA4964D2BC}" srcOrd="0" destOrd="0" presId="urn:microsoft.com/office/officeart/2005/8/layout/radial2"/>
    <dgm:cxn modelId="{A3F704C4-DEF9-44E4-BD61-F2B4F93FFD4E}" type="presParOf" srcId="{E11BD101-E0B5-476C-A360-32AA4964D2BC}" destId="{2B1FA9FB-9D14-4E28-992F-96270AD0CB74}" srcOrd="0" destOrd="0" presId="urn:microsoft.com/office/officeart/2005/8/layout/radial2"/>
    <dgm:cxn modelId="{6933FCF0-41AC-4727-A190-1947782182D5}" type="presParOf" srcId="{2B1FA9FB-9D14-4E28-992F-96270AD0CB74}" destId="{40644952-A28B-4746-A9A8-0D9E5C429189}" srcOrd="0" destOrd="0" presId="urn:microsoft.com/office/officeart/2005/8/layout/radial2"/>
    <dgm:cxn modelId="{BE46A4B2-9046-4718-962A-1FC3018BEB92}" type="presParOf" srcId="{2B1FA9FB-9D14-4E28-992F-96270AD0CB74}" destId="{51F4EAD3-1682-4678-A02B-7707F22B1C85}" srcOrd="1" destOrd="0" presId="urn:microsoft.com/office/officeart/2005/8/layout/radial2"/>
    <dgm:cxn modelId="{6A331A7A-BB25-414B-96AC-B6C07DEE62A4}" type="presParOf" srcId="{E11BD101-E0B5-476C-A360-32AA4964D2BC}" destId="{22BCEA4B-0890-4220-9556-1CDDFB0A4512}" srcOrd="1" destOrd="0" presId="urn:microsoft.com/office/officeart/2005/8/layout/radial2"/>
    <dgm:cxn modelId="{E0A188C8-E7AE-40B9-96C4-39E5A56002F4}" type="presParOf" srcId="{E11BD101-E0B5-476C-A360-32AA4964D2BC}" destId="{E9D8A64E-7677-4DC0-8658-47073AC3F3AF}" srcOrd="2" destOrd="0" presId="urn:microsoft.com/office/officeart/2005/8/layout/radial2"/>
    <dgm:cxn modelId="{1DCAF36A-C2B6-460E-8F57-2376FBAED13B}" type="presParOf" srcId="{E9D8A64E-7677-4DC0-8658-47073AC3F3AF}" destId="{87BA93AC-D3AD-4B28-9115-39B8C4A3C7C0}" srcOrd="0" destOrd="0" presId="urn:microsoft.com/office/officeart/2005/8/layout/radial2"/>
    <dgm:cxn modelId="{E0702589-C417-45D1-B2E5-3CE589C04FC6}" type="presParOf" srcId="{E9D8A64E-7677-4DC0-8658-47073AC3F3AF}" destId="{165DC621-B2C0-4549-964A-6C5A16796B82}" srcOrd="1" destOrd="0" presId="urn:microsoft.com/office/officeart/2005/8/layout/radial2"/>
    <dgm:cxn modelId="{2A752E82-7B5E-484C-8FB2-055002CA4E3B}" type="presParOf" srcId="{E11BD101-E0B5-476C-A360-32AA4964D2BC}" destId="{63E94016-D3A5-4FCE-8301-70944FF87E8F}" srcOrd="3" destOrd="0" presId="urn:microsoft.com/office/officeart/2005/8/layout/radial2"/>
    <dgm:cxn modelId="{DAA1E8EC-1807-4784-8DC5-26E3D6ECD5FE}" type="presParOf" srcId="{E11BD101-E0B5-476C-A360-32AA4964D2BC}" destId="{C8452CED-EBC5-4585-8101-7D13C68CE06D}" srcOrd="4" destOrd="0" presId="urn:microsoft.com/office/officeart/2005/8/layout/radial2"/>
    <dgm:cxn modelId="{80EA4592-142C-476B-8F35-A85DBE96CC06}" type="presParOf" srcId="{C8452CED-EBC5-4585-8101-7D13C68CE06D}" destId="{2351FE39-4179-4DB3-94A8-84EFD1524303}" srcOrd="0" destOrd="0" presId="urn:microsoft.com/office/officeart/2005/8/layout/radial2"/>
    <dgm:cxn modelId="{A163A3FE-E905-4180-82A1-18F04F0135BA}" type="presParOf" srcId="{C8452CED-EBC5-4585-8101-7D13C68CE06D}" destId="{0BE2FF25-E3C6-4F63-A072-FBDC9C3F6BED}" srcOrd="1" destOrd="0" presId="urn:microsoft.com/office/officeart/2005/8/layout/radial2"/>
    <dgm:cxn modelId="{36241047-85C3-444D-938E-AA9BD4EFA2AA}" type="presParOf" srcId="{E11BD101-E0B5-476C-A360-32AA4964D2BC}" destId="{9D3DC158-D5CF-44D3-AC74-FD003E28D70A}" srcOrd="5" destOrd="0" presId="urn:microsoft.com/office/officeart/2005/8/layout/radial2"/>
    <dgm:cxn modelId="{A6390EC2-6A72-4FCE-A05C-BA8B57E38828}" type="presParOf" srcId="{E11BD101-E0B5-476C-A360-32AA4964D2BC}" destId="{6194B5B1-7CCE-4DCF-AE16-59A56DECF32E}" srcOrd="6" destOrd="0" presId="urn:microsoft.com/office/officeart/2005/8/layout/radial2"/>
    <dgm:cxn modelId="{4246A33F-1C68-470C-A378-FA959430BBCE}" type="presParOf" srcId="{6194B5B1-7CCE-4DCF-AE16-59A56DECF32E}" destId="{8176EEDF-F573-4220-AC4D-C8DBE2CCB231}" srcOrd="0" destOrd="0" presId="urn:microsoft.com/office/officeart/2005/8/layout/radial2"/>
    <dgm:cxn modelId="{B81AA7CF-1FB9-40D6-9465-6FB61CEBF1C4}" type="presParOf" srcId="{6194B5B1-7CCE-4DCF-AE16-59A56DECF32E}" destId="{C302A07B-55BD-4964-87A5-153E84EB806C}" srcOrd="1" destOrd="0" presId="urn:microsoft.com/office/officeart/2005/8/layout/radial2"/>
    <dgm:cxn modelId="{54438340-D439-484D-AC35-4C18B67E3E5B}" type="presParOf" srcId="{E11BD101-E0B5-476C-A360-32AA4964D2BC}" destId="{E8376465-A74E-49E2-9E9D-B7780D57F62F}" srcOrd="7" destOrd="0" presId="urn:microsoft.com/office/officeart/2005/8/layout/radial2"/>
    <dgm:cxn modelId="{067DAE14-6AF1-48E0-B413-29C9B3908056}" type="presParOf" srcId="{E11BD101-E0B5-476C-A360-32AA4964D2BC}" destId="{4CB9130C-6D06-45D7-BEDC-53CC0D7F25B5}" srcOrd="8" destOrd="0" presId="urn:microsoft.com/office/officeart/2005/8/layout/radial2"/>
    <dgm:cxn modelId="{4263E624-2AF0-4B72-A517-A4E0571505E7}" type="presParOf" srcId="{4CB9130C-6D06-45D7-BEDC-53CC0D7F25B5}" destId="{28598AB3-DC29-4E80-9F5E-9343A9FD47C0}" srcOrd="0" destOrd="0" presId="urn:microsoft.com/office/officeart/2005/8/layout/radial2"/>
    <dgm:cxn modelId="{757DF682-7476-4DA4-9DCB-5CB22A9DC704}" type="presParOf" srcId="{4CB9130C-6D06-45D7-BEDC-53CC0D7F25B5}" destId="{54E00F21-AB0A-40E2-9DC6-BE9D3E48EF5C}" srcOrd="1" destOrd="0" presId="urn:microsoft.com/office/officeart/2005/8/layout/radial2"/>
    <dgm:cxn modelId="{E0FB0027-6C9E-4BA6-B35E-419DC70528E4}" type="presParOf" srcId="{E11BD101-E0B5-476C-A360-32AA4964D2BC}" destId="{ED405B1F-631F-4E1C-BD13-796F43818E38}" srcOrd="9" destOrd="0" presId="urn:microsoft.com/office/officeart/2005/8/layout/radial2"/>
    <dgm:cxn modelId="{816A2356-FF41-47A7-94D2-0FE8E25F7046}" type="presParOf" srcId="{E11BD101-E0B5-476C-A360-32AA4964D2BC}" destId="{69694E4B-B6FF-44E3-80BB-311B0FF3A93A}" srcOrd="10" destOrd="0" presId="urn:microsoft.com/office/officeart/2005/8/layout/radial2"/>
    <dgm:cxn modelId="{0376766C-0067-4AED-B16A-3C23D4CCEEAD}" type="presParOf" srcId="{69694E4B-B6FF-44E3-80BB-311B0FF3A93A}" destId="{53CDCE7E-59FB-47F8-8D5B-590F0AEAEB87}" srcOrd="0" destOrd="0" presId="urn:microsoft.com/office/officeart/2005/8/layout/radial2"/>
    <dgm:cxn modelId="{2FC262E3-62B9-4653-A1B1-3FB3E45B239F}" type="presParOf" srcId="{69694E4B-B6FF-44E3-80BB-311B0FF3A93A}" destId="{A99B4288-5D06-4EFE-A7F2-26CBDE5701B3}" srcOrd="1" destOrd="0" presId="urn:microsoft.com/office/officeart/2005/8/layout/radial2"/>
    <dgm:cxn modelId="{552BCAD0-AABD-40A4-93F0-9F461B14E61A}" type="presParOf" srcId="{E11BD101-E0B5-476C-A360-32AA4964D2BC}" destId="{C6980A83-556E-4CA7-BFE6-62E3F1FA6BEB}" srcOrd="11" destOrd="0" presId="urn:microsoft.com/office/officeart/2005/8/layout/radial2"/>
    <dgm:cxn modelId="{3905FBB3-8A72-4627-B993-2D526546AA89}" type="presParOf" srcId="{E11BD101-E0B5-476C-A360-32AA4964D2BC}" destId="{E801D281-854E-4CEF-B8B6-546892A7DF5F}" srcOrd="12" destOrd="0" presId="urn:microsoft.com/office/officeart/2005/8/layout/radial2"/>
    <dgm:cxn modelId="{5039C0AC-036F-4F3E-B44E-15A3CF029757}" type="presParOf" srcId="{E801D281-854E-4CEF-B8B6-546892A7DF5F}" destId="{D42C8485-6CE5-4F94-8BCA-7D64A77AC608}" srcOrd="0" destOrd="0" presId="urn:microsoft.com/office/officeart/2005/8/layout/radial2"/>
    <dgm:cxn modelId="{8A3FC8E0-53CC-4D3D-B570-700E926634C3}" type="presParOf" srcId="{E801D281-854E-4CEF-B8B6-546892A7DF5F}" destId="{5CFD7877-FB00-489C-96FC-366C6FF35BE5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03584F-6EB8-A74E-BE9E-76FA7A64E21D}" type="doc">
      <dgm:prSet loTypeId="urn:microsoft.com/office/officeart/2005/8/layout/cycle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DF243E-BEFA-1742-A436-14C6F8DED2CD}">
      <dgm:prSet phldrT="[Text]" custT="1"/>
      <dgm:spPr>
        <a:solidFill>
          <a:schemeClr val="accent4">
            <a:lumMod val="50000"/>
            <a:alpha val="90000"/>
          </a:schemeClr>
        </a:solidFill>
      </dgm:spPr>
      <dgm:t>
        <a:bodyPr/>
        <a:lstStyle/>
        <a:p>
          <a:r>
            <a:rPr lang="en-US" sz="1100" dirty="0" smtClean="0"/>
            <a:t>Executive Management</a:t>
          </a:r>
          <a:endParaRPr lang="en-US" sz="1100" dirty="0"/>
        </a:p>
      </dgm:t>
    </dgm:pt>
    <dgm:pt modelId="{EABE2276-B97E-2045-B6F2-01E8BE191512}" type="parTrans" cxnId="{5623243B-252C-1844-A304-247CD3903AD7}">
      <dgm:prSet/>
      <dgm:spPr/>
      <dgm:t>
        <a:bodyPr/>
        <a:lstStyle/>
        <a:p>
          <a:endParaRPr lang="en-US"/>
        </a:p>
      </dgm:t>
    </dgm:pt>
    <dgm:pt modelId="{6846714F-8431-0044-872A-323334463011}" type="sibTrans" cxnId="{5623243B-252C-1844-A304-247CD3903AD7}">
      <dgm:prSet/>
      <dgm:spPr>
        <a:solidFill>
          <a:schemeClr val="bg1"/>
        </a:solidFill>
        <a:ln w="38100"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5E629E17-E27B-3E45-999B-23B4130EBB53}">
      <dgm:prSet phldrT="[Text]" custT="1"/>
      <dgm:spPr>
        <a:solidFill>
          <a:srgbClr val="0000FF">
            <a:alpha val="90000"/>
          </a:srgbClr>
        </a:solidFill>
      </dgm:spPr>
      <dgm:t>
        <a:bodyPr/>
        <a:lstStyle/>
        <a:p>
          <a:r>
            <a:rPr lang="en-US" sz="1100" dirty="0" smtClean="0"/>
            <a:t>Deans &amp; Dept Heads</a:t>
          </a:r>
          <a:endParaRPr lang="en-US" sz="1100" dirty="0"/>
        </a:p>
      </dgm:t>
    </dgm:pt>
    <dgm:pt modelId="{8CA76C4A-7A6A-AF40-BC65-8F61ED93A078}" type="parTrans" cxnId="{D1BA187F-C3E7-C24B-9F01-2CD92A7C6329}">
      <dgm:prSet/>
      <dgm:spPr/>
      <dgm:t>
        <a:bodyPr/>
        <a:lstStyle/>
        <a:p>
          <a:endParaRPr lang="en-US"/>
        </a:p>
      </dgm:t>
    </dgm:pt>
    <dgm:pt modelId="{0C8E5D33-6FD4-C346-B607-033C3F0113B7}" type="sibTrans" cxnId="{D1BA187F-C3E7-C24B-9F01-2CD92A7C6329}">
      <dgm:prSet/>
      <dgm:spPr>
        <a:ln w="38100"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64100BDA-44DD-0040-9B36-948835ED56F3}">
      <dgm:prSet phldrT="[Text]" custT="1"/>
      <dgm:spPr>
        <a:solidFill>
          <a:srgbClr val="FF6600">
            <a:alpha val="90000"/>
          </a:srgbClr>
        </a:solidFill>
      </dgm:spPr>
      <dgm:t>
        <a:bodyPr/>
        <a:lstStyle/>
        <a:p>
          <a:r>
            <a:rPr lang="en-US" sz="1100" dirty="0" smtClean="0"/>
            <a:t>IT Services</a:t>
          </a:r>
          <a:endParaRPr lang="en-US" sz="1100" dirty="0"/>
        </a:p>
      </dgm:t>
    </dgm:pt>
    <dgm:pt modelId="{B7CEBDF3-C649-514D-8182-4A54C05E2511}" type="parTrans" cxnId="{DDF16ADD-70D5-4B48-B0BB-F2A85E231D76}">
      <dgm:prSet/>
      <dgm:spPr/>
      <dgm:t>
        <a:bodyPr/>
        <a:lstStyle/>
        <a:p>
          <a:endParaRPr lang="en-US"/>
        </a:p>
      </dgm:t>
    </dgm:pt>
    <dgm:pt modelId="{C7D0116A-8CED-BD47-943C-AD4F8B8FA674}" type="sibTrans" cxnId="{DDF16ADD-70D5-4B48-B0BB-F2A85E231D76}">
      <dgm:prSet/>
      <dgm:spPr>
        <a:ln w="38100"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9F51D7F7-6C3E-AF43-9B00-0AA3F3A6A020}">
      <dgm:prSet phldrT="[Text]" custT="1"/>
      <dgm:spPr>
        <a:solidFill>
          <a:srgbClr val="008000">
            <a:alpha val="90000"/>
          </a:srgbClr>
        </a:solidFill>
      </dgm:spPr>
      <dgm:t>
        <a:bodyPr/>
        <a:lstStyle/>
        <a:p>
          <a:r>
            <a:rPr lang="en-US" sz="1100" dirty="0" smtClean="0"/>
            <a:t>Research Office</a:t>
          </a:r>
          <a:endParaRPr lang="en-US" sz="1100" dirty="0"/>
        </a:p>
      </dgm:t>
    </dgm:pt>
    <dgm:pt modelId="{3F15B829-D5E0-144F-BC9E-2498D18C5731}" type="parTrans" cxnId="{084B1DA6-612E-4542-B947-532F6B5B395F}">
      <dgm:prSet/>
      <dgm:spPr/>
      <dgm:t>
        <a:bodyPr/>
        <a:lstStyle/>
        <a:p>
          <a:endParaRPr lang="en-US"/>
        </a:p>
      </dgm:t>
    </dgm:pt>
    <dgm:pt modelId="{74A4C1B8-5DE6-BC40-B4AA-0243049C0947}" type="sibTrans" cxnId="{084B1DA6-612E-4542-B947-532F6B5B395F}">
      <dgm:prSet/>
      <dgm:spPr>
        <a:ln w="38100"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368B4848-D601-7A45-8CA2-EAD4E35A7616}">
      <dgm:prSet phldrT="[Text]" custT="1"/>
      <dgm:spPr>
        <a:solidFill>
          <a:srgbClr val="660066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100" dirty="0" smtClean="0"/>
            <a:t>Principal Investigator/</a:t>
          </a:r>
        </a:p>
        <a:p>
          <a:pPr>
            <a:lnSpc>
              <a:spcPct val="100000"/>
            </a:lnSpc>
          </a:pPr>
          <a:r>
            <a:rPr lang="en-US" sz="1100" dirty="0" smtClean="0"/>
            <a:t>Researcher</a:t>
          </a:r>
          <a:endParaRPr lang="en-US" sz="1100" dirty="0"/>
        </a:p>
      </dgm:t>
    </dgm:pt>
    <dgm:pt modelId="{307FA7D5-4C59-5C44-B8A9-3685CBEDA543}" type="parTrans" cxnId="{83DBB56E-8645-2745-9305-C7A6C71A4956}">
      <dgm:prSet/>
      <dgm:spPr/>
      <dgm:t>
        <a:bodyPr/>
        <a:lstStyle/>
        <a:p>
          <a:endParaRPr lang="en-US"/>
        </a:p>
      </dgm:t>
    </dgm:pt>
    <dgm:pt modelId="{CEAA9F6A-3A72-4A4C-B540-5DD889448C4B}" type="sibTrans" cxnId="{83DBB56E-8645-2745-9305-C7A6C71A4956}">
      <dgm:prSet/>
      <dgm:spPr>
        <a:ln w="38100"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F33C036E-DB0A-A146-9C6A-861D35F50596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en-US" sz="1100" dirty="0" smtClean="0"/>
            <a:t>Library</a:t>
          </a:r>
          <a:endParaRPr lang="en-US" sz="1100" dirty="0"/>
        </a:p>
      </dgm:t>
    </dgm:pt>
    <dgm:pt modelId="{3065D4BA-5933-9A4D-8CF6-B6E8925036B6}" type="parTrans" cxnId="{89ECA527-24EF-3C4F-B0C7-B3B2658FA8AD}">
      <dgm:prSet/>
      <dgm:spPr/>
      <dgm:t>
        <a:bodyPr/>
        <a:lstStyle/>
        <a:p>
          <a:endParaRPr lang="en-US"/>
        </a:p>
      </dgm:t>
    </dgm:pt>
    <dgm:pt modelId="{B232BD80-86D5-564C-B040-ECA0DFC30CC4}" type="sibTrans" cxnId="{89ECA527-24EF-3C4F-B0C7-B3B2658FA8AD}">
      <dgm:prSet/>
      <dgm:spPr>
        <a:solidFill>
          <a:schemeClr val="accent1"/>
        </a:solidFill>
        <a:ln w="38100"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16548059-A62C-E949-882C-05E80377C2DC}" type="pres">
      <dgm:prSet presAssocID="{2203584F-6EB8-A74E-BE9E-76FA7A64E2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780689-9001-2545-BA18-22E5773CD073}" type="pres">
      <dgm:prSet presAssocID="{25DF243E-BEFA-1742-A436-14C6F8DED2C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ACA629-2E74-DC41-968B-80D4469AC5DB}" type="pres">
      <dgm:prSet presAssocID="{25DF243E-BEFA-1742-A436-14C6F8DED2CD}" presName="spNode" presStyleCnt="0"/>
      <dgm:spPr/>
    </dgm:pt>
    <dgm:pt modelId="{8F19E4AE-BD7F-D949-B056-CCD599AF5DB0}" type="pres">
      <dgm:prSet presAssocID="{6846714F-8431-0044-872A-323334463011}" presName="sibTrans" presStyleLbl="sibTrans1D1" presStyleIdx="0" presStyleCnt="6"/>
      <dgm:spPr/>
      <dgm:t>
        <a:bodyPr/>
        <a:lstStyle/>
        <a:p>
          <a:endParaRPr lang="en-US"/>
        </a:p>
      </dgm:t>
    </dgm:pt>
    <dgm:pt modelId="{CB001071-A869-1A45-9FA1-55D4BE47E353}" type="pres">
      <dgm:prSet presAssocID="{5E629E17-E27B-3E45-999B-23B4130EBB53}" presName="node" presStyleLbl="node1" presStyleIdx="1" presStyleCnt="6" custRadScaleRad="100529" custRadScaleInc="64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7E5D58-21AF-7E4E-A222-B5C5F50CFAF0}" type="pres">
      <dgm:prSet presAssocID="{5E629E17-E27B-3E45-999B-23B4130EBB53}" presName="spNode" presStyleCnt="0"/>
      <dgm:spPr/>
    </dgm:pt>
    <dgm:pt modelId="{37D1D4DA-C049-4E4D-ABD7-7DD6C1DF330D}" type="pres">
      <dgm:prSet presAssocID="{0C8E5D33-6FD4-C346-B607-033C3F0113B7}" presName="sibTrans" presStyleLbl="sibTrans1D1" presStyleIdx="1" presStyleCnt="6"/>
      <dgm:spPr/>
      <dgm:t>
        <a:bodyPr/>
        <a:lstStyle/>
        <a:p>
          <a:endParaRPr lang="en-US"/>
        </a:p>
      </dgm:t>
    </dgm:pt>
    <dgm:pt modelId="{28181926-0168-144B-8442-33FDCE4D4B7B}" type="pres">
      <dgm:prSet presAssocID="{64100BDA-44DD-0040-9B36-948835ED56F3}" presName="node" presStyleLbl="node1" presStyleIdx="2" presStyleCnt="6" custRadScaleRad="95797" custRadScaleInc="-60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15F70-04DB-A049-B70A-A8F32BF679E7}" type="pres">
      <dgm:prSet presAssocID="{64100BDA-44DD-0040-9B36-948835ED56F3}" presName="spNode" presStyleCnt="0"/>
      <dgm:spPr/>
    </dgm:pt>
    <dgm:pt modelId="{AB5FC099-3C9D-A444-8058-46AD84A5CE60}" type="pres">
      <dgm:prSet presAssocID="{C7D0116A-8CED-BD47-943C-AD4F8B8FA674}" presName="sibTrans" presStyleLbl="sibTrans1D1" presStyleIdx="2" presStyleCnt="6"/>
      <dgm:spPr/>
      <dgm:t>
        <a:bodyPr/>
        <a:lstStyle/>
        <a:p>
          <a:endParaRPr lang="en-US"/>
        </a:p>
      </dgm:t>
    </dgm:pt>
    <dgm:pt modelId="{BFAE316F-EB78-954F-B00D-3D0F70E21C97}" type="pres">
      <dgm:prSet presAssocID="{9F51D7F7-6C3E-AF43-9B00-0AA3F3A6A020}" presName="node" presStyleLbl="node1" presStyleIdx="3" presStyleCnt="6" custRadScaleRad="96422" custRadScaleInc="-31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D3445-6994-CA45-95EE-6085C07D90AC}" type="pres">
      <dgm:prSet presAssocID="{9F51D7F7-6C3E-AF43-9B00-0AA3F3A6A020}" presName="spNode" presStyleCnt="0"/>
      <dgm:spPr/>
    </dgm:pt>
    <dgm:pt modelId="{AFC4B409-90C5-964F-9A93-93FF7FE07C35}" type="pres">
      <dgm:prSet presAssocID="{74A4C1B8-5DE6-BC40-B4AA-0243049C0947}" presName="sibTrans" presStyleLbl="sibTrans1D1" presStyleIdx="3" presStyleCnt="6"/>
      <dgm:spPr/>
      <dgm:t>
        <a:bodyPr/>
        <a:lstStyle/>
        <a:p>
          <a:endParaRPr lang="en-US"/>
        </a:p>
      </dgm:t>
    </dgm:pt>
    <dgm:pt modelId="{F23F5D54-742E-0E46-B160-C5AD358C1234}" type="pres">
      <dgm:prSet presAssocID="{368B4848-D601-7A45-8CA2-EAD4E35A761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D94946-A72B-2147-A0E5-DA6A0046C6CE}" type="pres">
      <dgm:prSet presAssocID="{368B4848-D601-7A45-8CA2-EAD4E35A7616}" presName="spNode" presStyleCnt="0"/>
      <dgm:spPr/>
    </dgm:pt>
    <dgm:pt modelId="{4DEBDD3E-AA02-A640-859C-5F761A33C94D}" type="pres">
      <dgm:prSet presAssocID="{CEAA9F6A-3A72-4A4C-B540-5DD889448C4B}" presName="sibTrans" presStyleLbl="sibTrans1D1" presStyleIdx="4" presStyleCnt="6"/>
      <dgm:spPr/>
      <dgm:t>
        <a:bodyPr/>
        <a:lstStyle/>
        <a:p>
          <a:endParaRPr lang="en-US"/>
        </a:p>
      </dgm:t>
    </dgm:pt>
    <dgm:pt modelId="{781EF26C-9549-5649-BAA3-6D1A3A73D916}" type="pres">
      <dgm:prSet presAssocID="{F33C036E-DB0A-A146-9C6A-861D35F50596}" presName="node" presStyleLbl="node1" presStyleIdx="5" presStyleCnt="6" custRadScaleRad="105895" custRadScaleInc="-135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0F09B9-B82F-8947-AB13-6CFFF31474FA}" type="pres">
      <dgm:prSet presAssocID="{F33C036E-DB0A-A146-9C6A-861D35F50596}" presName="spNode" presStyleCnt="0"/>
      <dgm:spPr/>
    </dgm:pt>
    <dgm:pt modelId="{EC7F0685-C08A-584A-B896-E4A15C6165DD}" type="pres">
      <dgm:prSet presAssocID="{B232BD80-86D5-564C-B040-ECA0DFC30CC4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084B1DA6-612E-4542-B947-532F6B5B395F}" srcId="{2203584F-6EB8-A74E-BE9E-76FA7A64E21D}" destId="{9F51D7F7-6C3E-AF43-9B00-0AA3F3A6A020}" srcOrd="3" destOrd="0" parTransId="{3F15B829-D5E0-144F-BC9E-2498D18C5731}" sibTransId="{74A4C1B8-5DE6-BC40-B4AA-0243049C0947}"/>
    <dgm:cxn modelId="{3D1048E3-C190-4480-BBB4-950D5637014C}" type="presOf" srcId="{368B4848-D601-7A45-8CA2-EAD4E35A7616}" destId="{F23F5D54-742E-0E46-B160-C5AD358C1234}" srcOrd="0" destOrd="0" presId="urn:microsoft.com/office/officeart/2005/8/layout/cycle6"/>
    <dgm:cxn modelId="{0A6AECAE-0E02-4893-A0B6-3F7EB2FD3C1B}" type="presOf" srcId="{0C8E5D33-6FD4-C346-B607-033C3F0113B7}" destId="{37D1D4DA-C049-4E4D-ABD7-7DD6C1DF330D}" srcOrd="0" destOrd="0" presId="urn:microsoft.com/office/officeart/2005/8/layout/cycle6"/>
    <dgm:cxn modelId="{83DBB56E-8645-2745-9305-C7A6C71A4956}" srcId="{2203584F-6EB8-A74E-BE9E-76FA7A64E21D}" destId="{368B4848-D601-7A45-8CA2-EAD4E35A7616}" srcOrd="4" destOrd="0" parTransId="{307FA7D5-4C59-5C44-B8A9-3685CBEDA543}" sibTransId="{CEAA9F6A-3A72-4A4C-B540-5DD889448C4B}"/>
    <dgm:cxn modelId="{B75A3894-BDB8-42DA-A7DE-45D7D7C5DD47}" type="presOf" srcId="{F33C036E-DB0A-A146-9C6A-861D35F50596}" destId="{781EF26C-9549-5649-BAA3-6D1A3A73D916}" srcOrd="0" destOrd="0" presId="urn:microsoft.com/office/officeart/2005/8/layout/cycle6"/>
    <dgm:cxn modelId="{D1BA187F-C3E7-C24B-9F01-2CD92A7C6329}" srcId="{2203584F-6EB8-A74E-BE9E-76FA7A64E21D}" destId="{5E629E17-E27B-3E45-999B-23B4130EBB53}" srcOrd="1" destOrd="0" parTransId="{8CA76C4A-7A6A-AF40-BC65-8F61ED93A078}" sibTransId="{0C8E5D33-6FD4-C346-B607-033C3F0113B7}"/>
    <dgm:cxn modelId="{96077533-5E8A-4A69-8A92-6A0154AF9A74}" type="presOf" srcId="{74A4C1B8-5DE6-BC40-B4AA-0243049C0947}" destId="{AFC4B409-90C5-964F-9A93-93FF7FE07C35}" srcOrd="0" destOrd="0" presId="urn:microsoft.com/office/officeart/2005/8/layout/cycle6"/>
    <dgm:cxn modelId="{DDF16ADD-70D5-4B48-B0BB-F2A85E231D76}" srcId="{2203584F-6EB8-A74E-BE9E-76FA7A64E21D}" destId="{64100BDA-44DD-0040-9B36-948835ED56F3}" srcOrd="2" destOrd="0" parTransId="{B7CEBDF3-C649-514D-8182-4A54C05E2511}" sibTransId="{C7D0116A-8CED-BD47-943C-AD4F8B8FA674}"/>
    <dgm:cxn modelId="{3AB45F5A-A53A-4911-B03F-B75108651973}" type="presOf" srcId="{2203584F-6EB8-A74E-BE9E-76FA7A64E21D}" destId="{16548059-A62C-E949-882C-05E80377C2DC}" srcOrd="0" destOrd="0" presId="urn:microsoft.com/office/officeart/2005/8/layout/cycle6"/>
    <dgm:cxn modelId="{B06226B0-DCB6-4F8C-8EF2-1F6EC7F0F94A}" type="presOf" srcId="{CEAA9F6A-3A72-4A4C-B540-5DD889448C4B}" destId="{4DEBDD3E-AA02-A640-859C-5F761A33C94D}" srcOrd="0" destOrd="0" presId="urn:microsoft.com/office/officeart/2005/8/layout/cycle6"/>
    <dgm:cxn modelId="{89ECA527-24EF-3C4F-B0C7-B3B2658FA8AD}" srcId="{2203584F-6EB8-A74E-BE9E-76FA7A64E21D}" destId="{F33C036E-DB0A-A146-9C6A-861D35F50596}" srcOrd="5" destOrd="0" parTransId="{3065D4BA-5933-9A4D-8CF6-B6E8925036B6}" sibTransId="{B232BD80-86D5-564C-B040-ECA0DFC30CC4}"/>
    <dgm:cxn modelId="{71BD73C1-ED2B-4F91-A976-4888122C2C9F}" type="presOf" srcId="{B232BD80-86D5-564C-B040-ECA0DFC30CC4}" destId="{EC7F0685-C08A-584A-B896-E4A15C6165DD}" srcOrd="0" destOrd="0" presId="urn:microsoft.com/office/officeart/2005/8/layout/cycle6"/>
    <dgm:cxn modelId="{F73F6DD2-231C-4075-88ED-5806C7BEA69E}" type="presOf" srcId="{C7D0116A-8CED-BD47-943C-AD4F8B8FA674}" destId="{AB5FC099-3C9D-A444-8058-46AD84A5CE60}" srcOrd="0" destOrd="0" presId="urn:microsoft.com/office/officeart/2005/8/layout/cycle6"/>
    <dgm:cxn modelId="{9E2518FB-93BF-4540-8912-C195A3BC9D14}" type="presOf" srcId="{64100BDA-44DD-0040-9B36-948835ED56F3}" destId="{28181926-0168-144B-8442-33FDCE4D4B7B}" srcOrd="0" destOrd="0" presId="urn:microsoft.com/office/officeart/2005/8/layout/cycle6"/>
    <dgm:cxn modelId="{D5DCA116-A44E-4F15-84FE-80F8374F52E1}" type="presOf" srcId="{25DF243E-BEFA-1742-A436-14C6F8DED2CD}" destId="{2B780689-9001-2545-BA18-22E5773CD073}" srcOrd="0" destOrd="0" presId="urn:microsoft.com/office/officeart/2005/8/layout/cycle6"/>
    <dgm:cxn modelId="{5EA45D69-2CED-4147-B65D-D0F51567698B}" type="presOf" srcId="{5E629E17-E27B-3E45-999B-23B4130EBB53}" destId="{CB001071-A869-1A45-9FA1-55D4BE47E353}" srcOrd="0" destOrd="0" presId="urn:microsoft.com/office/officeart/2005/8/layout/cycle6"/>
    <dgm:cxn modelId="{E428240B-5418-453A-91C8-068E6B8FD954}" type="presOf" srcId="{9F51D7F7-6C3E-AF43-9B00-0AA3F3A6A020}" destId="{BFAE316F-EB78-954F-B00D-3D0F70E21C97}" srcOrd="0" destOrd="0" presId="urn:microsoft.com/office/officeart/2005/8/layout/cycle6"/>
    <dgm:cxn modelId="{D0BD12FC-79C8-4140-96D1-4CE12E68B8C3}" type="presOf" srcId="{6846714F-8431-0044-872A-323334463011}" destId="{8F19E4AE-BD7F-D949-B056-CCD599AF5DB0}" srcOrd="0" destOrd="0" presId="urn:microsoft.com/office/officeart/2005/8/layout/cycle6"/>
    <dgm:cxn modelId="{5623243B-252C-1844-A304-247CD3903AD7}" srcId="{2203584F-6EB8-A74E-BE9E-76FA7A64E21D}" destId="{25DF243E-BEFA-1742-A436-14C6F8DED2CD}" srcOrd="0" destOrd="0" parTransId="{EABE2276-B97E-2045-B6F2-01E8BE191512}" sibTransId="{6846714F-8431-0044-872A-323334463011}"/>
    <dgm:cxn modelId="{45E3BD96-125B-4E03-9C07-5696FACAA0D8}" type="presParOf" srcId="{16548059-A62C-E949-882C-05E80377C2DC}" destId="{2B780689-9001-2545-BA18-22E5773CD073}" srcOrd="0" destOrd="0" presId="urn:microsoft.com/office/officeart/2005/8/layout/cycle6"/>
    <dgm:cxn modelId="{29515990-DD57-4017-B37A-C7CEC0DF2269}" type="presParOf" srcId="{16548059-A62C-E949-882C-05E80377C2DC}" destId="{AAACA629-2E74-DC41-968B-80D4469AC5DB}" srcOrd="1" destOrd="0" presId="urn:microsoft.com/office/officeart/2005/8/layout/cycle6"/>
    <dgm:cxn modelId="{C12308B7-77A5-49B0-A67E-E6E7C542A362}" type="presParOf" srcId="{16548059-A62C-E949-882C-05E80377C2DC}" destId="{8F19E4AE-BD7F-D949-B056-CCD599AF5DB0}" srcOrd="2" destOrd="0" presId="urn:microsoft.com/office/officeart/2005/8/layout/cycle6"/>
    <dgm:cxn modelId="{BD66CDF7-57AA-4E3D-90CB-03C9304DCEFE}" type="presParOf" srcId="{16548059-A62C-E949-882C-05E80377C2DC}" destId="{CB001071-A869-1A45-9FA1-55D4BE47E353}" srcOrd="3" destOrd="0" presId="urn:microsoft.com/office/officeart/2005/8/layout/cycle6"/>
    <dgm:cxn modelId="{A866B562-2EAB-42BF-9AF2-682466CABF01}" type="presParOf" srcId="{16548059-A62C-E949-882C-05E80377C2DC}" destId="{BA7E5D58-21AF-7E4E-A222-B5C5F50CFAF0}" srcOrd="4" destOrd="0" presId="urn:microsoft.com/office/officeart/2005/8/layout/cycle6"/>
    <dgm:cxn modelId="{79017ADF-1FB9-4D5A-8969-FE571FF44C36}" type="presParOf" srcId="{16548059-A62C-E949-882C-05E80377C2DC}" destId="{37D1D4DA-C049-4E4D-ABD7-7DD6C1DF330D}" srcOrd="5" destOrd="0" presId="urn:microsoft.com/office/officeart/2005/8/layout/cycle6"/>
    <dgm:cxn modelId="{6CF37DC6-A90F-41A7-AE38-4237CD3E2A03}" type="presParOf" srcId="{16548059-A62C-E949-882C-05E80377C2DC}" destId="{28181926-0168-144B-8442-33FDCE4D4B7B}" srcOrd="6" destOrd="0" presId="urn:microsoft.com/office/officeart/2005/8/layout/cycle6"/>
    <dgm:cxn modelId="{2EF5B9DB-91DF-4288-BB5C-644E695644DE}" type="presParOf" srcId="{16548059-A62C-E949-882C-05E80377C2DC}" destId="{70A15F70-04DB-A049-B70A-A8F32BF679E7}" srcOrd="7" destOrd="0" presId="urn:microsoft.com/office/officeart/2005/8/layout/cycle6"/>
    <dgm:cxn modelId="{BF32BC1E-2746-43E7-9E69-B77611669ACD}" type="presParOf" srcId="{16548059-A62C-E949-882C-05E80377C2DC}" destId="{AB5FC099-3C9D-A444-8058-46AD84A5CE60}" srcOrd="8" destOrd="0" presId="urn:microsoft.com/office/officeart/2005/8/layout/cycle6"/>
    <dgm:cxn modelId="{B0AB0CE5-0C06-4DF9-8792-874F428FF912}" type="presParOf" srcId="{16548059-A62C-E949-882C-05E80377C2DC}" destId="{BFAE316F-EB78-954F-B00D-3D0F70E21C97}" srcOrd="9" destOrd="0" presId="urn:microsoft.com/office/officeart/2005/8/layout/cycle6"/>
    <dgm:cxn modelId="{1ED05026-4652-482A-AF37-32C4CFEDE6A8}" type="presParOf" srcId="{16548059-A62C-E949-882C-05E80377C2DC}" destId="{0CED3445-6994-CA45-95EE-6085C07D90AC}" srcOrd="10" destOrd="0" presId="urn:microsoft.com/office/officeart/2005/8/layout/cycle6"/>
    <dgm:cxn modelId="{DC34F608-62A0-4A99-ADC7-B975A55C10A9}" type="presParOf" srcId="{16548059-A62C-E949-882C-05E80377C2DC}" destId="{AFC4B409-90C5-964F-9A93-93FF7FE07C35}" srcOrd="11" destOrd="0" presId="urn:microsoft.com/office/officeart/2005/8/layout/cycle6"/>
    <dgm:cxn modelId="{33D0AD62-F1B3-456A-9189-B97C4D0DA357}" type="presParOf" srcId="{16548059-A62C-E949-882C-05E80377C2DC}" destId="{F23F5D54-742E-0E46-B160-C5AD358C1234}" srcOrd="12" destOrd="0" presId="urn:microsoft.com/office/officeart/2005/8/layout/cycle6"/>
    <dgm:cxn modelId="{199C9B00-AE74-4A7B-B4AB-4B37F296309F}" type="presParOf" srcId="{16548059-A62C-E949-882C-05E80377C2DC}" destId="{3DD94946-A72B-2147-A0E5-DA6A0046C6CE}" srcOrd="13" destOrd="0" presId="urn:microsoft.com/office/officeart/2005/8/layout/cycle6"/>
    <dgm:cxn modelId="{293C52A8-797D-4185-862E-152E36E0A617}" type="presParOf" srcId="{16548059-A62C-E949-882C-05E80377C2DC}" destId="{4DEBDD3E-AA02-A640-859C-5F761A33C94D}" srcOrd="14" destOrd="0" presId="urn:microsoft.com/office/officeart/2005/8/layout/cycle6"/>
    <dgm:cxn modelId="{81D7B197-D809-4EA1-8DD0-E908229EA95B}" type="presParOf" srcId="{16548059-A62C-E949-882C-05E80377C2DC}" destId="{781EF26C-9549-5649-BAA3-6D1A3A73D916}" srcOrd="15" destOrd="0" presId="urn:microsoft.com/office/officeart/2005/8/layout/cycle6"/>
    <dgm:cxn modelId="{2BAE4771-EAC2-4E9D-B1B9-360A2C37C8B4}" type="presParOf" srcId="{16548059-A62C-E949-882C-05E80377C2DC}" destId="{720F09B9-B82F-8947-AB13-6CFFF31474FA}" srcOrd="16" destOrd="0" presId="urn:microsoft.com/office/officeart/2005/8/layout/cycle6"/>
    <dgm:cxn modelId="{0159B349-8F91-40A0-9282-043238DA6FCB}" type="presParOf" srcId="{16548059-A62C-E949-882C-05E80377C2DC}" destId="{EC7F0685-C08A-584A-B896-E4A15C6165DD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F1E7B8-6FB1-4720-A307-3F973840724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18FCD86A-40E7-450E-8FBC-F769A8C25D17}">
      <dgm:prSet phldrT="[Text]" custT="1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sz="1600" dirty="0" smtClean="0"/>
            <a:t>2007</a:t>
          </a:r>
          <a:endParaRPr lang="en-ZA" sz="1600" dirty="0"/>
        </a:p>
      </dgm:t>
    </dgm:pt>
    <dgm:pt modelId="{7384D0E3-C0FE-48A2-B190-635FA7ACABA8}" type="parTrans" cxnId="{C2C1F585-F602-4BCC-B894-128C8CE2998C}">
      <dgm:prSet/>
      <dgm:spPr/>
      <dgm:t>
        <a:bodyPr/>
        <a:lstStyle/>
        <a:p>
          <a:endParaRPr lang="en-ZA"/>
        </a:p>
      </dgm:t>
    </dgm:pt>
    <dgm:pt modelId="{97D5C983-9C56-4E2D-B74B-9D8A28F47D00}" type="sibTrans" cxnId="{C2C1F585-F602-4BCC-B894-128C8CE2998C}">
      <dgm:prSet/>
      <dgm:spPr/>
      <dgm:t>
        <a:bodyPr/>
        <a:lstStyle/>
        <a:p>
          <a:endParaRPr lang="en-ZA"/>
        </a:p>
      </dgm:t>
    </dgm:pt>
    <dgm:pt modelId="{6E1F8D6A-4824-41C8-A21C-F6E2770A79C7}">
      <dgm:prSet phldrT="[Text]"/>
      <dgm:spPr/>
      <dgm:t>
        <a:bodyPr/>
        <a:lstStyle/>
        <a:p>
          <a:r>
            <a:rPr lang="en-ZA" dirty="0" smtClean="0"/>
            <a:t>Policy for the Preservation and Retention of Data </a:t>
          </a:r>
          <a:endParaRPr lang="en-ZA" dirty="0"/>
        </a:p>
      </dgm:t>
    </dgm:pt>
    <dgm:pt modelId="{EFD22315-9B00-4769-836D-054035ACB972}" type="parTrans" cxnId="{3D7F3BDE-68F1-4945-9CA3-640117EB95EA}">
      <dgm:prSet/>
      <dgm:spPr/>
      <dgm:t>
        <a:bodyPr/>
        <a:lstStyle/>
        <a:p>
          <a:endParaRPr lang="en-ZA"/>
        </a:p>
      </dgm:t>
    </dgm:pt>
    <dgm:pt modelId="{C0971792-DA76-4D66-8D1F-DC19B441E165}" type="sibTrans" cxnId="{3D7F3BDE-68F1-4945-9CA3-640117EB95EA}">
      <dgm:prSet/>
      <dgm:spPr/>
      <dgm:t>
        <a:bodyPr/>
        <a:lstStyle/>
        <a:p>
          <a:endParaRPr lang="en-ZA"/>
        </a:p>
      </dgm:t>
    </dgm:pt>
    <dgm:pt modelId="{D9B91078-0CDF-47FE-B87E-78C1C7895718}">
      <dgm:prSet phldrT="[Text]" custT="1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sz="1600" dirty="0" smtClean="0"/>
            <a:t>2010</a:t>
          </a:r>
          <a:endParaRPr lang="en-ZA" sz="1600" dirty="0"/>
        </a:p>
      </dgm:t>
    </dgm:pt>
    <dgm:pt modelId="{609C5C06-AAF1-47A5-AC82-201701725AFC}" type="parTrans" cxnId="{38A4F295-19F6-4EAB-B1E4-E8DBE64DBD96}">
      <dgm:prSet/>
      <dgm:spPr/>
      <dgm:t>
        <a:bodyPr/>
        <a:lstStyle/>
        <a:p>
          <a:endParaRPr lang="en-ZA"/>
        </a:p>
      </dgm:t>
    </dgm:pt>
    <dgm:pt modelId="{C9C9DFEF-0620-497D-B7A2-BD23ED04AAA0}" type="sibTrans" cxnId="{38A4F295-19F6-4EAB-B1E4-E8DBE64DBD96}">
      <dgm:prSet/>
      <dgm:spPr/>
      <dgm:t>
        <a:bodyPr/>
        <a:lstStyle/>
        <a:p>
          <a:endParaRPr lang="en-ZA"/>
        </a:p>
      </dgm:t>
    </dgm:pt>
    <dgm:pt modelId="{191D46DF-9EC3-44FB-A26B-4608D52F4352}">
      <dgm:prSet phldrT="[Text]"/>
      <dgm:spPr/>
      <dgm:t>
        <a:bodyPr/>
        <a:lstStyle/>
        <a:p>
          <a:r>
            <a:rPr lang="en-ZA" dirty="0" smtClean="0"/>
            <a:t>Survey of Research Data Management (RDM) Practices at UP </a:t>
          </a:r>
          <a:endParaRPr lang="en-ZA" dirty="0"/>
        </a:p>
      </dgm:t>
    </dgm:pt>
    <dgm:pt modelId="{0153203D-2B3B-4FC5-BD77-0EDCA82BEE95}" type="parTrans" cxnId="{9C3A5719-9FC8-4860-85AE-40431F891067}">
      <dgm:prSet/>
      <dgm:spPr/>
      <dgm:t>
        <a:bodyPr/>
        <a:lstStyle/>
        <a:p>
          <a:endParaRPr lang="en-ZA"/>
        </a:p>
      </dgm:t>
    </dgm:pt>
    <dgm:pt modelId="{EEC14B9C-B2CF-4879-BDCA-38867485F710}" type="sibTrans" cxnId="{9C3A5719-9FC8-4860-85AE-40431F891067}">
      <dgm:prSet/>
      <dgm:spPr/>
      <dgm:t>
        <a:bodyPr/>
        <a:lstStyle/>
        <a:p>
          <a:endParaRPr lang="en-ZA"/>
        </a:p>
      </dgm:t>
    </dgm:pt>
    <dgm:pt modelId="{BD7C034C-AFE1-43F1-8953-0B61709730B7}">
      <dgm:prSet phldrT="[Text]" custT="1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sz="1600" dirty="0" smtClean="0"/>
            <a:t>2013</a:t>
          </a:r>
          <a:endParaRPr lang="en-ZA" sz="1600" dirty="0"/>
        </a:p>
      </dgm:t>
    </dgm:pt>
    <dgm:pt modelId="{CCCF77DA-FCD1-4B86-A2A9-532507864E98}" type="parTrans" cxnId="{9789B68F-565D-467D-A10F-E255F21158B1}">
      <dgm:prSet/>
      <dgm:spPr/>
      <dgm:t>
        <a:bodyPr/>
        <a:lstStyle/>
        <a:p>
          <a:endParaRPr lang="en-ZA"/>
        </a:p>
      </dgm:t>
    </dgm:pt>
    <dgm:pt modelId="{A693B707-BDFF-48FB-9527-332EB99B9433}" type="sibTrans" cxnId="{9789B68F-565D-467D-A10F-E255F21158B1}">
      <dgm:prSet/>
      <dgm:spPr/>
      <dgm:t>
        <a:bodyPr/>
        <a:lstStyle/>
        <a:p>
          <a:endParaRPr lang="en-ZA"/>
        </a:p>
      </dgm:t>
    </dgm:pt>
    <dgm:pt modelId="{6F04EEE3-6E6E-49F0-886C-E92F24903FF9}">
      <dgm:prSet phldrT="[Text]"/>
      <dgm:spPr/>
      <dgm:t>
        <a:bodyPr/>
        <a:lstStyle/>
        <a:p>
          <a:r>
            <a:rPr lang="en-ZA" dirty="0" smtClean="0"/>
            <a:t>Implement 2 pilot projects: </a:t>
          </a:r>
          <a:r>
            <a:rPr lang="en-US" dirty="0" smtClean="0"/>
            <a:t>Institute for Cellular and Molecular Medicine (CMM), and Neuro-Physiotherapy</a:t>
          </a:r>
          <a:r>
            <a:rPr lang="en-ZA" dirty="0" smtClean="0"/>
            <a:t> </a:t>
          </a:r>
          <a:endParaRPr lang="en-ZA" dirty="0"/>
        </a:p>
      </dgm:t>
    </dgm:pt>
    <dgm:pt modelId="{DDF43269-0BEF-4728-9C2F-44DAD10FA53D}" type="parTrans" cxnId="{A4BC8DDB-35B4-4FFF-802F-E2CDDC672988}">
      <dgm:prSet/>
      <dgm:spPr/>
      <dgm:t>
        <a:bodyPr/>
        <a:lstStyle/>
        <a:p>
          <a:endParaRPr lang="en-ZA"/>
        </a:p>
      </dgm:t>
    </dgm:pt>
    <dgm:pt modelId="{E7674161-3CEF-41DF-AD7C-738FBE0D95A9}" type="sibTrans" cxnId="{A4BC8DDB-35B4-4FFF-802F-E2CDDC672988}">
      <dgm:prSet/>
      <dgm:spPr/>
      <dgm:t>
        <a:bodyPr/>
        <a:lstStyle/>
        <a:p>
          <a:endParaRPr lang="en-ZA"/>
        </a:p>
      </dgm:t>
    </dgm:pt>
    <dgm:pt modelId="{3B233D0D-15C2-4709-A3B9-0AF035908945}">
      <dgm:prSet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US" dirty="0" smtClean="0"/>
            <a:t>Aug – Nov 2013</a:t>
          </a:r>
          <a:endParaRPr lang="en-ZA" dirty="0"/>
        </a:p>
      </dgm:t>
    </dgm:pt>
    <dgm:pt modelId="{5D7FDC5D-563F-4C60-8AE7-58D7AD8C84B7}" type="parTrans" cxnId="{C553003F-360A-46FB-96C8-410A5124DEB3}">
      <dgm:prSet/>
      <dgm:spPr/>
      <dgm:t>
        <a:bodyPr/>
        <a:lstStyle/>
        <a:p>
          <a:endParaRPr lang="en-ZA"/>
        </a:p>
      </dgm:t>
    </dgm:pt>
    <dgm:pt modelId="{1FD324FF-7F62-4202-ABD1-8F7054C35CB2}" type="sibTrans" cxnId="{C553003F-360A-46FB-96C8-410A5124DEB3}">
      <dgm:prSet/>
      <dgm:spPr/>
      <dgm:t>
        <a:bodyPr/>
        <a:lstStyle/>
        <a:p>
          <a:endParaRPr lang="en-ZA"/>
        </a:p>
      </dgm:t>
    </dgm:pt>
    <dgm:pt modelId="{B0EEC2A1-199B-489F-AB7A-FCBDF1CAB9B5}">
      <dgm:prSet/>
      <dgm:spPr/>
      <dgm:t>
        <a:bodyPr/>
        <a:lstStyle/>
        <a:p>
          <a:pPr rtl="0"/>
          <a:r>
            <a:rPr lang="en-US" dirty="0" smtClean="0"/>
            <a:t>Survey to determine the Essential Research Data that the University should</a:t>
          </a:r>
          <a:r>
            <a:rPr lang="en-ZA" dirty="0" smtClean="0"/>
            <a:t> </a:t>
          </a:r>
          <a:r>
            <a:rPr lang="en-US" dirty="0" smtClean="0"/>
            <a:t>manage - Interviews were held with Deputy Deans: Research of all the Faculties</a:t>
          </a:r>
          <a:endParaRPr lang="en-ZA" dirty="0"/>
        </a:p>
      </dgm:t>
    </dgm:pt>
    <dgm:pt modelId="{616EBFA4-F434-4E48-A6EE-97C11CBB0FE2}" type="parTrans" cxnId="{083928F6-0433-47F9-9F25-CDA17B8A91C3}">
      <dgm:prSet/>
      <dgm:spPr/>
      <dgm:t>
        <a:bodyPr/>
        <a:lstStyle/>
        <a:p>
          <a:endParaRPr lang="en-ZA"/>
        </a:p>
      </dgm:t>
    </dgm:pt>
    <dgm:pt modelId="{BDC48BD1-F9B9-423E-B7BC-4F91AD7F246A}" type="sibTrans" cxnId="{083928F6-0433-47F9-9F25-CDA17B8A91C3}">
      <dgm:prSet/>
      <dgm:spPr/>
      <dgm:t>
        <a:bodyPr/>
        <a:lstStyle/>
        <a:p>
          <a:endParaRPr lang="en-ZA"/>
        </a:p>
      </dgm:t>
    </dgm:pt>
    <dgm:pt modelId="{E5751E91-D86C-48B3-8025-8B485C189B89}" type="pres">
      <dgm:prSet presAssocID="{C5F1E7B8-6FB1-4720-A307-3F973840724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BB9EFAFB-30F9-4EC1-8C2D-0EC13640FDE8}" type="pres">
      <dgm:prSet presAssocID="{18FCD86A-40E7-450E-8FBC-F769A8C25D17}" presName="composite" presStyleCnt="0"/>
      <dgm:spPr/>
    </dgm:pt>
    <dgm:pt modelId="{A4684D0C-D2B0-489A-8769-1830CECE3FC9}" type="pres">
      <dgm:prSet presAssocID="{18FCD86A-40E7-450E-8FBC-F769A8C25D1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23C9A03-486D-43D1-B541-625C1B5B0F74}" type="pres">
      <dgm:prSet presAssocID="{18FCD86A-40E7-450E-8FBC-F769A8C25D1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2C66901-AD8B-4018-B250-E8B7FCE7FDAE}" type="pres">
      <dgm:prSet presAssocID="{97D5C983-9C56-4E2D-B74B-9D8A28F47D00}" presName="sp" presStyleCnt="0"/>
      <dgm:spPr/>
    </dgm:pt>
    <dgm:pt modelId="{E31CE5E4-D4FD-41EF-BA87-C7D4AE57AD24}" type="pres">
      <dgm:prSet presAssocID="{D9B91078-0CDF-47FE-B87E-78C1C7895718}" presName="composite" presStyleCnt="0"/>
      <dgm:spPr/>
    </dgm:pt>
    <dgm:pt modelId="{EE2C8DE6-4406-4904-9A50-97D0DA5CFB1E}" type="pres">
      <dgm:prSet presAssocID="{D9B91078-0CDF-47FE-B87E-78C1C789571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A357EAF-6F1E-4AA9-A8E7-5ABB32DE4722}" type="pres">
      <dgm:prSet presAssocID="{D9B91078-0CDF-47FE-B87E-78C1C789571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4CBF413-A09C-47F7-B44F-B89580F50A82}" type="pres">
      <dgm:prSet presAssocID="{C9C9DFEF-0620-497D-B7A2-BD23ED04AAA0}" presName="sp" presStyleCnt="0"/>
      <dgm:spPr/>
    </dgm:pt>
    <dgm:pt modelId="{6B1E99AB-C052-4E61-9C0C-39ACB791A23A}" type="pres">
      <dgm:prSet presAssocID="{BD7C034C-AFE1-43F1-8953-0B61709730B7}" presName="composite" presStyleCnt="0"/>
      <dgm:spPr/>
    </dgm:pt>
    <dgm:pt modelId="{626651B6-54FB-4D54-8F2D-487A276823DA}" type="pres">
      <dgm:prSet presAssocID="{BD7C034C-AFE1-43F1-8953-0B61709730B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B42A9B4-BB6F-4A02-AE76-77809F361A06}" type="pres">
      <dgm:prSet presAssocID="{BD7C034C-AFE1-43F1-8953-0B61709730B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1FAE900-C791-44D5-9229-FC29563942FF}" type="pres">
      <dgm:prSet presAssocID="{A693B707-BDFF-48FB-9527-332EB99B9433}" presName="sp" presStyleCnt="0"/>
      <dgm:spPr/>
    </dgm:pt>
    <dgm:pt modelId="{E062C64C-2B29-4CC1-AB9C-FD483C9BB8B6}" type="pres">
      <dgm:prSet presAssocID="{3B233D0D-15C2-4709-A3B9-0AF035908945}" presName="composite" presStyleCnt="0"/>
      <dgm:spPr/>
    </dgm:pt>
    <dgm:pt modelId="{EE93CEE4-32A3-41D0-B6A6-9888C64FA07E}" type="pres">
      <dgm:prSet presAssocID="{3B233D0D-15C2-4709-A3B9-0AF03590894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4EE10DE-D13B-4D1A-A947-52CA8E08F2BE}" type="pres">
      <dgm:prSet presAssocID="{3B233D0D-15C2-4709-A3B9-0AF035908945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38A4F295-19F6-4EAB-B1E4-E8DBE64DBD96}" srcId="{C5F1E7B8-6FB1-4720-A307-3F973840724A}" destId="{D9B91078-0CDF-47FE-B87E-78C1C7895718}" srcOrd="1" destOrd="0" parTransId="{609C5C06-AAF1-47A5-AC82-201701725AFC}" sibTransId="{C9C9DFEF-0620-497D-B7A2-BD23ED04AAA0}"/>
    <dgm:cxn modelId="{55E43331-A24C-43ED-9AE6-B36E93B908F8}" type="presOf" srcId="{D9B91078-0CDF-47FE-B87E-78C1C7895718}" destId="{EE2C8DE6-4406-4904-9A50-97D0DA5CFB1E}" srcOrd="0" destOrd="0" presId="urn:microsoft.com/office/officeart/2005/8/layout/chevron2"/>
    <dgm:cxn modelId="{A4BBC1B8-8535-4A60-BF71-B6513B20A60E}" type="presOf" srcId="{6F04EEE3-6E6E-49F0-886C-E92F24903FF9}" destId="{FB42A9B4-BB6F-4A02-AE76-77809F361A06}" srcOrd="0" destOrd="0" presId="urn:microsoft.com/office/officeart/2005/8/layout/chevron2"/>
    <dgm:cxn modelId="{F4D2D329-7D5C-49B6-86F7-092CABE4A15C}" type="presOf" srcId="{B0EEC2A1-199B-489F-AB7A-FCBDF1CAB9B5}" destId="{64EE10DE-D13B-4D1A-A947-52CA8E08F2BE}" srcOrd="0" destOrd="0" presId="urn:microsoft.com/office/officeart/2005/8/layout/chevron2"/>
    <dgm:cxn modelId="{C7E64836-FAC8-4D05-936E-6D6E1906917D}" type="presOf" srcId="{BD7C034C-AFE1-43F1-8953-0B61709730B7}" destId="{626651B6-54FB-4D54-8F2D-487A276823DA}" srcOrd="0" destOrd="0" presId="urn:microsoft.com/office/officeart/2005/8/layout/chevron2"/>
    <dgm:cxn modelId="{A4BC8DDB-35B4-4FFF-802F-E2CDDC672988}" srcId="{BD7C034C-AFE1-43F1-8953-0B61709730B7}" destId="{6F04EEE3-6E6E-49F0-886C-E92F24903FF9}" srcOrd="0" destOrd="0" parTransId="{DDF43269-0BEF-4728-9C2F-44DAD10FA53D}" sibTransId="{E7674161-3CEF-41DF-AD7C-738FBE0D95A9}"/>
    <dgm:cxn modelId="{9789B68F-565D-467D-A10F-E255F21158B1}" srcId="{C5F1E7B8-6FB1-4720-A307-3F973840724A}" destId="{BD7C034C-AFE1-43F1-8953-0B61709730B7}" srcOrd="2" destOrd="0" parTransId="{CCCF77DA-FCD1-4B86-A2A9-532507864E98}" sibTransId="{A693B707-BDFF-48FB-9527-332EB99B9433}"/>
    <dgm:cxn modelId="{C553003F-360A-46FB-96C8-410A5124DEB3}" srcId="{C5F1E7B8-6FB1-4720-A307-3F973840724A}" destId="{3B233D0D-15C2-4709-A3B9-0AF035908945}" srcOrd="3" destOrd="0" parTransId="{5D7FDC5D-563F-4C60-8AE7-58D7AD8C84B7}" sibTransId="{1FD324FF-7F62-4202-ABD1-8F7054C35CB2}"/>
    <dgm:cxn modelId="{C2C1F585-F602-4BCC-B894-128C8CE2998C}" srcId="{C5F1E7B8-6FB1-4720-A307-3F973840724A}" destId="{18FCD86A-40E7-450E-8FBC-F769A8C25D17}" srcOrd="0" destOrd="0" parTransId="{7384D0E3-C0FE-48A2-B190-635FA7ACABA8}" sibTransId="{97D5C983-9C56-4E2D-B74B-9D8A28F47D00}"/>
    <dgm:cxn modelId="{26A0DAD4-65BC-4D8C-9082-80AC71865468}" type="presOf" srcId="{3B233D0D-15C2-4709-A3B9-0AF035908945}" destId="{EE93CEE4-32A3-41D0-B6A6-9888C64FA07E}" srcOrd="0" destOrd="0" presId="urn:microsoft.com/office/officeart/2005/8/layout/chevron2"/>
    <dgm:cxn modelId="{F614F075-97E2-44A8-A44A-3623A8A37EF3}" type="presOf" srcId="{18FCD86A-40E7-450E-8FBC-F769A8C25D17}" destId="{A4684D0C-D2B0-489A-8769-1830CECE3FC9}" srcOrd="0" destOrd="0" presId="urn:microsoft.com/office/officeart/2005/8/layout/chevron2"/>
    <dgm:cxn modelId="{083928F6-0433-47F9-9F25-CDA17B8A91C3}" srcId="{3B233D0D-15C2-4709-A3B9-0AF035908945}" destId="{B0EEC2A1-199B-489F-AB7A-FCBDF1CAB9B5}" srcOrd="0" destOrd="0" parTransId="{616EBFA4-F434-4E48-A6EE-97C11CBB0FE2}" sibTransId="{BDC48BD1-F9B9-423E-B7BC-4F91AD7F246A}"/>
    <dgm:cxn modelId="{A3B073DE-6CB2-4F21-A2D1-EC4C1B94D2B8}" type="presOf" srcId="{191D46DF-9EC3-44FB-A26B-4608D52F4352}" destId="{0A357EAF-6F1E-4AA9-A8E7-5ABB32DE4722}" srcOrd="0" destOrd="0" presId="urn:microsoft.com/office/officeart/2005/8/layout/chevron2"/>
    <dgm:cxn modelId="{3D7F3BDE-68F1-4945-9CA3-640117EB95EA}" srcId="{18FCD86A-40E7-450E-8FBC-F769A8C25D17}" destId="{6E1F8D6A-4824-41C8-A21C-F6E2770A79C7}" srcOrd="0" destOrd="0" parTransId="{EFD22315-9B00-4769-836D-054035ACB972}" sibTransId="{C0971792-DA76-4D66-8D1F-DC19B441E165}"/>
    <dgm:cxn modelId="{9508509A-9474-435F-B0EF-DDD1BF3657D8}" type="presOf" srcId="{C5F1E7B8-6FB1-4720-A307-3F973840724A}" destId="{E5751E91-D86C-48B3-8025-8B485C189B89}" srcOrd="0" destOrd="0" presId="urn:microsoft.com/office/officeart/2005/8/layout/chevron2"/>
    <dgm:cxn modelId="{9C3A5719-9FC8-4860-85AE-40431F891067}" srcId="{D9B91078-0CDF-47FE-B87E-78C1C7895718}" destId="{191D46DF-9EC3-44FB-A26B-4608D52F4352}" srcOrd="0" destOrd="0" parTransId="{0153203D-2B3B-4FC5-BD77-0EDCA82BEE95}" sibTransId="{EEC14B9C-B2CF-4879-BDCA-38867485F710}"/>
    <dgm:cxn modelId="{5C53140D-B414-4418-AF19-16A8FD4FAFEF}" type="presOf" srcId="{6E1F8D6A-4824-41C8-A21C-F6E2770A79C7}" destId="{E23C9A03-486D-43D1-B541-625C1B5B0F74}" srcOrd="0" destOrd="0" presId="urn:microsoft.com/office/officeart/2005/8/layout/chevron2"/>
    <dgm:cxn modelId="{FBA69C64-D4A4-43CA-BE92-0C27242DC127}" type="presParOf" srcId="{E5751E91-D86C-48B3-8025-8B485C189B89}" destId="{BB9EFAFB-30F9-4EC1-8C2D-0EC13640FDE8}" srcOrd="0" destOrd="0" presId="urn:microsoft.com/office/officeart/2005/8/layout/chevron2"/>
    <dgm:cxn modelId="{486BEFF7-6941-4C65-9317-5710D8761EC2}" type="presParOf" srcId="{BB9EFAFB-30F9-4EC1-8C2D-0EC13640FDE8}" destId="{A4684D0C-D2B0-489A-8769-1830CECE3FC9}" srcOrd="0" destOrd="0" presId="urn:microsoft.com/office/officeart/2005/8/layout/chevron2"/>
    <dgm:cxn modelId="{6B7F1C08-374B-4B5D-A7A4-E8AFD7E2109F}" type="presParOf" srcId="{BB9EFAFB-30F9-4EC1-8C2D-0EC13640FDE8}" destId="{E23C9A03-486D-43D1-B541-625C1B5B0F74}" srcOrd="1" destOrd="0" presId="urn:microsoft.com/office/officeart/2005/8/layout/chevron2"/>
    <dgm:cxn modelId="{3F0D9B2E-7026-4ECB-905E-8A4A060A949C}" type="presParOf" srcId="{E5751E91-D86C-48B3-8025-8B485C189B89}" destId="{52C66901-AD8B-4018-B250-E8B7FCE7FDAE}" srcOrd="1" destOrd="0" presId="urn:microsoft.com/office/officeart/2005/8/layout/chevron2"/>
    <dgm:cxn modelId="{1AA9584A-40D3-4ACC-A45B-EDBADA57C955}" type="presParOf" srcId="{E5751E91-D86C-48B3-8025-8B485C189B89}" destId="{E31CE5E4-D4FD-41EF-BA87-C7D4AE57AD24}" srcOrd="2" destOrd="0" presId="urn:microsoft.com/office/officeart/2005/8/layout/chevron2"/>
    <dgm:cxn modelId="{8FAE27FD-B4D2-4316-AFDD-29491487B47D}" type="presParOf" srcId="{E31CE5E4-D4FD-41EF-BA87-C7D4AE57AD24}" destId="{EE2C8DE6-4406-4904-9A50-97D0DA5CFB1E}" srcOrd="0" destOrd="0" presId="urn:microsoft.com/office/officeart/2005/8/layout/chevron2"/>
    <dgm:cxn modelId="{CE385233-215B-473A-832F-15F248C5D5DD}" type="presParOf" srcId="{E31CE5E4-D4FD-41EF-BA87-C7D4AE57AD24}" destId="{0A357EAF-6F1E-4AA9-A8E7-5ABB32DE4722}" srcOrd="1" destOrd="0" presId="urn:microsoft.com/office/officeart/2005/8/layout/chevron2"/>
    <dgm:cxn modelId="{9801C342-F206-4F2E-92A3-492F591A4B74}" type="presParOf" srcId="{E5751E91-D86C-48B3-8025-8B485C189B89}" destId="{34CBF413-A09C-47F7-B44F-B89580F50A82}" srcOrd="3" destOrd="0" presId="urn:microsoft.com/office/officeart/2005/8/layout/chevron2"/>
    <dgm:cxn modelId="{6639533F-E737-4D34-A23A-427198EA33EB}" type="presParOf" srcId="{E5751E91-D86C-48B3-8025-8B485C189B89}" destId="{6B1E99AB-C052-4E61-9C0C-39ACB791A23A}" srcOrd="4" destOrd="0" presId="urn:microsoft.com/office/officeart/2005/8/layout/chevron2"/>
    <dgm:cxn modelId="{3E3C0C65-AB17-44E0-B898-25A497E9134A}" type="presParOf" srcId="{6B1E99AB-C052-4E61-9C0C-39ACB791A23A}" destId="{626651B6-54FB-4D54-8F2D-487A276823DA}" srcOrd="0" destOrd="0" presId="urn:microsoft.com/office/officeart/2005/8/layout/chevron2"/>
    <dgm:cxn modelId="{1979BB7F-B643-4C36-91E7-362F7B0CBC56}" type="presParOf" srcId="{6B1E99AB-C052-4E61-9C0C-39ACB791A23A}" destId="{FB42A9B4-BB6F-4A02-AE76-77809F361A06}" srcOrd="1" destOrd="0" presId="urn:microsoft.com/office/officeart/2005/8/layout/chevron2"/>
    <dgm:cxn modelId="{999C70FC-193B-44C1-B7FE-01623F331B98}" type="presParOf" srcId="{E5751E91-D86C-48B3-8025-8B485C189B89}" destId="{61FAE900-C791-44D5-9229-FC29563942FF}" srcOrd="5" destOrd="0" presId="urn:microsoft.com/office/officeart/2005/8/layout/chevron2"/>
    <dgm:cxn modelId="{281F0694-60EA-4F6A-A342-B32AAED519DA}" type="presParOf" srcId="{E5751E91-D86C-48B3-8025-8B485C189B89}" destId="{E062C64C-2B29-4CC1-AB9C-FD483C9BB8B6}" srcOrd="6" destOrd="0" presId="urn:microsoft.com/office/officeart/2005/8/layout/chevron2"/>
    <dgm:cxn modelId="{7CF20FE3-D8AF-4C97-985C-14BA1DC117EB}" type="presParOf" srcId="{E062C64C-2B29-4CC1-AB9C-FD483C9BB8B6}" destId="{EE93CEE4-32A3-41D0-B6A6-9888C64FA07E}" srcOrd="0" destOrd="0" presId="urn:microsoft.com/office/officeart/2005/8/layout/chevron2"/>
    <dgm:cxn modelId="{C3DC03CE-2635-4884-B6CD-AD3D295048A0}" type="presParOf" srcId="{E062C64C-2B29-4CC1-AB9C-FD483C9BB8B6}" destId="{64EE10DE-D13B-4D1A-A947-52CA8E08F2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F1E7B8-6FB1-4720-A307-3F973840724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18FCD86A-40E7-450E-8FBC-F769A8C25D17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2014</a:t>
          </a:r>
          <a:endParaRPr lang="en-ZA" dirty="0"/>
        </a:p>
      </dgm:t>
    </dgm:pt>
    <dgm:pt modelId="{7384D0E3-C0FE-48A2-B190-635FA7ACABA8}" type="parTrans" cxnId="{C2C1F585-F602-4BCC-B894-128C8CE2998C}">
      <dgm:prSet/>
      <dgm:spPr/>
      <dgm:t>
        <a:bodyPr/>
        <a:lstStyle/>
        <a:p>
          <a:endParaRPr lang="en-ZA"/>
        </a:p>
      </dgm:t>
    </dgm:pt>
    <dgm:pt modelId="{97D5C983-9C56-4E2D-B74B-9D8A28F47D00}" type="sibTrans" cxnId="{C2C1F585-F602-4BCC-B894-128C8CE2998C}">
      <dgm:prSet/>
      <dgm:spPr/>
      <dgm:t>
        <a:bodyPr/>
        <a:lstStyle/>
        <a:p>
          <a:endParaRPr lang="en-ZA"/>
        </a:p>
      </dgm:t>
    </dgm:pt>
    <dgm:pt modelId="{6E1F8D6A-4824-41C8-A21C-F6E2770A79C7}">
      <dgm:prSet phldrT="[Text]"/>
      <dgm:spPr/>
      <dgm:t>
        <a:bodyPr/>
        <a:lstStyle/>
        <a:p>
          <a:r>
            <a:rPr lang="en-ZA" dirty="0" smtClean="0"/>
            <a:t>Assignment of full-time staff member responsible to lead the RDM initiative</a:t>
          </a:r>
          <a:endParaRPr lang="en-ZA" dirty="0"/>
        </a:p>
      </dgm:t>
    </dgm:pt>
    <dgm:pt modelId="{EFD22315-9B00-4769-836D-054035ACB972}" type="parTrans" cxnId="{3D7F3BDE-68F1-4945-9CA3-640117EB95EA}">
      <dgm:prSet/>
      <dgm:spPr/>
      <dgm:t>
        <a:bodyPr/>
        <a:lstStyle/>
        <a:p>
          <a:endParaRPr lang="en-ZA"/>
        </a:p>
      </dgm:t>
    </dgm:pt>
    <dgm:pt modelId="{C0971792-DA76-4D66-8D1F-DC19B441E165}" type="sibTrans" cxnId="{3D7F3BDE-68F1-4945-9CA3-640117EB95EA}">
      <dgm:prSet/>
      <dgm:spPr/>
      <dgm:t>
        <a:bodyPr/>
        <a:lstStyle/>
        <a:p>
          <a:endParaRPr lang="en-ZA"/>
        </a:p>
      </dgm:t>
    </dgm:pt>
    <dgm:pt modelId="{D9B91078-0CDF-47FE-B87E-78C1C789571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Mar 2014</a:t>
          </a:r>
          <a:endParaRPr lang="en-ZA" dirty="0"/>
        </a:p>
      </dgm:t>
    </dgm:pt>
    <dgm:pt modelId="{609C5C06-AAF1-47A5-AC82-201701725AFC}" type="parTrans" cxnId="{38A4F295-19F6-4EAB-B1E4-E8DBE64DBD96}">
      <dgm:prSet/>
      <dgm:spPr/>
      <dgm:t>
        <a:bodyPr/>
        <a:lstStyle/>
        <a:p>
          <a:endParaRPr lang="en-ZA"/>
        </a:p>
      </dgm:t>
    </dgm:pt>
    <dgm:pt modelId="{C9C9DFEF-0620-497D-B7A2-BD23ED04AAA0}" type="sibTrans" cxnId="{38A4F295-19F6-4EAB-B1E4-E8DBE64DBD96}">
      <dgm:prSet/>
      <dgm:spPr/>
      <dgm:t>
        <a:bodyPr/>
        <a:lstStyle/>
        <a:p>
          <a:endParaRPr lang="en-ZA"/>
        </a:p>
      </dgm:t>
    </dgm:pt>
    <dgm:pt modelId="{191D46DF-9EC3-44FB-A26B-4608D52F4352}">
      <dgm:prSet phldrT="[Text]"/>
      <dgm:spPr/>
      <dgm:t>
        <a:bodyPr/>
        <a:lstStyle/>
        <a:p>
          <a:endParaRPr lang="en-ZA" dirty="0"/>
        </a:p>
      </dgm:t>
    </dgm:pt>
    <dgm:pt modelId="{0153203D-2B3B-4FC5-BD77-0EDCA82BEE95}" type="parTrans" cxnId="{9C3A5719-9FC8-4860-85AE-40431F891067}">
      <dgm:prSet/>
      <dgm:spPr/>
      <dgm:t>
        <a:bodyPr/>
        <a:lstStyle/>
        <a:p>
          <a:endParaRPr lang="en-ZA"/>
        </a:p>
      </dgm:t>
    </dgm:pt>
    <dgm:pt modelId="{EEC14B9C-B2CF-4879-BDCA-38867485F710}" type="sibTrans" cxnId="{9C3A5719-9FC8-4860-85AE-40431F891067}">
      <dgm:prSet/>
      <dgm:spPr/>
      <dgm:t>
        <a:bodyPr/>
        <a:lstStyle/>
        <a:p>
          <a:endParaRPr lang="en-ZA"/>
        </a:p>
      </dgm:t>
    </dgm:pt>
    <dgm:pt modelId="{BD7C034C-AFE1-43F1-8953-0B61709730B7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Apr 2014</a:t>
          </a:r>
          <a:endParaRPr lang="en-ZA" dirty="0"/>
        </a:p>
      </dgm:t>
    </dgm:pt>
    <dgm:pt modelId="{CCCF77DA-FCD1-4B86-A2A9-532507864E98}" type="parTrans" cxnId="{9789B68F-565D-467D-A10F-E255F21158B1}">
      <dgm:prSet/>
      <dgm:spPr/>
      <dgm:t>
        <a:bodyPr/>
        <a:lstStyle/>
        <a:p>
          <a:endParaRPr lang="en-ZA"/>
        </a:p>
      </dgm:t>
    </dgm:pt>
    <dgm:pt modelId="{A693B707-BDFF-48FB-9527-332EB99B9433}" type="sibTrans" cxnId="{9789B68F-565D-467D-A10F-E255F21158B1}">
      <dgm:prSet/>
      <dgm:spPr/>
      <dgm:t>
        <a:bodyPr/>
        <a:lstStyle/>
        <a:p>
          <a:endParaRPr lang="en-ZA"/>
        </a:p>
      </dgm:t>
    </dgm:pt>
    <dgm:pt modelId="{6F04EEE3-6E6E-49F0-886C-E92F24903FF9}">
      <dgm:prSet phldrT="[Text]"/>
      <dgm:spPr/>
      <dgm:t>
        <a:bodyPr/>
        <a:lstStyle/>
        <a:p>
          <a:endParaRPr lang="en-ZA" dirty="0"/>
        </a:p>
      </dgm:t>
    </dgm:pt>
    <dgm:pt modelId="{DDF43269-0BEF-4728-9C2F-44DAD10FA53D}" type="parTrans" cxnId="{A4BC8DDB-35B4-4FFF-802F-E2CDDC672988}">
      <dgm:prSet/>
      <dgm:spPr/>
      <dgm:t>
        <a:bodyPr/>
        <a:lstStyle/>
        <a:p>
          <a:endParaRPr lang="en-ZA"/>
        </a:p>
      </dgm:t>
    </dgm:pt>
    <dgm:pt modelId="{E7674161-3CEF-41DF-AD7C-738FBE0D95A9}" type="sibTrans" cxnId="{A4BC8DDB-35B4-4FFF-802F-E2CDDC672988}">
      <dgm:prSet/>
      <dgm:spPr/>
      <dgm:t>
        <a:bodyPr/>
        <a:lstStyle/>
        <a:p>
          <a:endParaRPr lang="en-ZA"/>
        </a:p>
      </dgm:t>
    </dgm:pt>
    <dgm:pt modelId="{3B233D0D-15C2-4709-A3B9-0AF035908945}">
      <dgm:prSet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US" dirty="0" smtClean="0"/>
            <a:t>Jun 2014</a:t>
          </a:r>
          <a:endParaRPr lang="en-ZA" dirty="0"/>
        </a:p>
      </dgm:t>
    </dgm:pt>
    <dgm:pt modelId="{5D7FDC5D-563F-4C60-8AE7-58D7AD8C84B7}" type="parTrans" cxnId="{C553003F-360A-46FB-96C8-410A5124DEB3}">
      <dgm:prSet/>
      <dgm:spPr/>
      <dgm:t>
        <a:bodyPr/>
        <a:lstStyle/>
        <a:p>
          <a:endParaRPr lang="en-ZA"/>
        </a:p>
      </dgm:t>
    </dgm:pt>
    <dgm:pt modelId="{1FD324FF-7F62-4202-ABD1-8F7054C35CB2}" type="sibTrans" cxnId="{C553003F-360A-46FB-96C8-410A5124DEB3}">
      <dgm:prSet/>
      <dgm:spPr/>
      <dgm:t>
        <a:bodyPr/>
        <a:lstStyle/>
        <a:p>
          <a:endParaRPr lang="en-ZA"/>
        </a:p>
      </dgm:t>
    </dgm:pt>
    <dgm:pt modelId="{B0EEC2A1-199B-489F-AB7A-FCBDF1CAB9B5}">
      <dgm:prSet/>
      <dgm:spPr/>
      <dgm:t>
        <a:bodyPr/>
        <a:lstStyle/>
        <a:p>
          <a:pPr rtl="0"/>
          <a:endParaRPr lang="en-ZA" dirty="0"/>
        </a:p>
      </dgm:t>
    </dgm:pt>
    <dgm:pt modelId="{616EBFA4-F434-4E48-A6EE-97C11CBB0FE2}" type="parTrans" cxnId="{083928F6-0433-47F9-9F25-CDA17B8A91C3}">
      <dgm:prSet/>
      <dgm:spPr/>
      <dgm:t>
        <a:bodyPr/>
        <a:lstStyle/>
        <a:p>
          <a:endParaRPr lang="en-ZA"/>
        </a:p>
      </dgm:t>
    </dgm:pt>
    <dgm:pt modelId="{BDC48BD1-F9B9-423E-B7BC-4F91AD7F246A}" type="sibTrans" cxnId="{083928F6-0433-47F9-9F25-CDA17B8A91C3}">
      <dgm:prSet/>
      <dgm:spPr/>
      <dgm:t>
        <a:bodyPr/>
        <a:lstStyle/>
        <a:p>
          <a:endParaRPr lang="en-ZA"/>
        </a:p>
      </dgm:t>
    </dgm:pt>
    <dgm:pt modelId="{A9A99CBF-DB00-4447-9214-64F5C275A2F1}">
      <dgm:prSet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High Level Report on RDM internationally, nationally, and at UP – compiled</a:t>
          </a:r>
          <a:r>
            <a:rPr lang="en-ZA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for the Vice-Principal Research and Postgraduate Studies</a:t>
          </a:r>
          <a:endParaRPr lang="en-ZA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gm:t>
    </dgm:pt>
    <dgm:pt modelId="{DF0FA27A-B370-4FC7-BA7D-33F141C4D0AF}" type="parTrans" cxnId="{C613BD4B-54CE-4722-859F-0E7437F40D4B}">
      <dgm:prSet/>
      <dgm:spPr/>
      <dgm:t>
        <a:bodyPr/>
        <a:lstStyle/>
        <a:p>
          <a:endParaRPr lang="en-ZA"/>
        </a:p>
      </dgm:t>
    </dgm:pt>
    <dgm:pt modelId="{4855FD76-CAFF-4B6F-92F5-50B530AABE63}" type="sibTrans" cxnId="{C613BD4B-54CE-4722-859F-0E7437F40D4B}">
      <dgm:prSet/>
      <dgm:spPr/>
      <dgm:t>
        <a:bodyPr/>
        <a:lstStyle/>
        <a:p>
          <a:endParaRPr lang="en-ZA"/>
        </a:p>
      </dgm:t>
    </dgm:pt>
    <dgm:pt modelId="{A6A6417C-BD72-4594-BAF8-0BB3DEB85346}">
      <dgm:prSet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Visit by the Deputy Director: Strategic Innovation and Library IT Specialist (UP Library Services) to Purdue University in the USA – to investigate PURR and long-term preservation processes</a:t>
          </a:r>
          <a:endParaRPr lang="en-ZA" dirty="0" smtClean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gm:t>
    </dgm:pt>
    <dgm:pt modelId="{7B896AE8-4AC9-41E7-91D3-FB17B5CDFE4F}" type="parTrans" cxnId="{784799D5-D625-4311-BE70-138C15F0E110}">
      <dgm:prSet/>
      <dgm:spPr/>
      <dgm:t>
        <a:bodyPr/>
        <a:lstStyle/>
        <a:p>
          <a:endParaRPr lang="en-ZA"/>
        </a:p>
      </dgm:t>
    </dgm:pt>
    <dgm:pt modelId="{C3D1195E-7621-4A17-85BE-D8031B8BA34F}" type="sibTrans" cxnId="{784799D5-D625-4311-BE70-138C15F0E110}">
      <dgm:prSet/>
      <dgm:spPr/>
      <dgm:t>
        <a:bodyPr/>
        <a:lstStyle/>
        <a:p>
          <a:endParaRPr lang="en-ZA"/>
        </a:p>
      </dgm:t>
    </dgm:pt>
    <dgm:pt modelId="{5337B570-91A1-4BEA-BD15-BD4E5F8A6C58}">
      <dgm:prSet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Assistant Director: RDM attends CODATA International Training Workshop in Big Data for Science for Researchers from Emerging and Developing Countries, in Beijing, China</a:t>
          </a:r>
          <a:endParaRPr lang="en-ZA" dirty="0"/>
        </a:p>
      </dgm:t>
    </dgm:pt>
    <dgm:pt modelId="{435D3801-A2BC-4694-A91B-E38F9D54377C}" type="parTrans" cxnId="{AD2F72F0-FE64-4CBF-AD79-40B6C73F1C26}">
      <dgm:prSet/>
      <dgm:spPr/>
      <dgm:t>
        <a:bodyPr/>
        <a:lstStyle/>
        <a:p>
          <a:endParaRPr lang="en-ZA"/>
        </a:p>
      </dgm:t>
    </dgm:pt>
    <dgm:pt modelId="{B694F436-ECC7-449E-A2AA-2A8B8D9C750E}" type="sibTrans" cxnId="{AD2F72F0-FE64-4CBF-AD79-40B6C73F1C26}">
      <dgm:prSet/>
      <dgm:spPr/>
      <dgm:t>
        <a:bodyPr/>
        <a:lstStyle/>
        <a:p>
          <a:endParaRPr lang="en-ZA"/>
        </a:p>
      </dgm:t>
    </dgm:pt>
    <dgm:pt modelId="{E5751E91-D86C-48B3-8025-8B485C189B89}" type="pres">
      <dgm:prSet presAssocID="{C5F1E7B8-6FB1-4720-A307-3F973840724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BB9EFAFB-30F9-4EC1-8C2D-0EC13640FDE8}" type="pres">
      <dgm:prSet presAssocID="{18FCD86A-40E7-450E-8FBC-F769A8C25D17}" presName="composite" presStyleCnt="0"/>
      <dgm:spPr/>
    </dgm:pt>
    <dgm:pt modelId="{A4684D0C-D2B0-489A-8769-1830CECE3FC9}" type="pres">
      <dgm:prSet presAssocID="{18FCD86A-40E7-450E-8FBC-F769A8C25D1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23C9A03-486D-43D1-B541-625C1B5B0F74}" type="pres">
      <dgm:prSet presAssocID="{18FCD86A-40E7-450E-8FBC-F769A8C25D1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2C66901-AD8B-4018-B250-E8B7FCE7FDAE}" type="pres">
      <dgm:prSet presAssocID="{97D5C983-9C56-4E2D-B74B-9D8A28F47D00}" presName="sp" presStyleCnt="0"/>
      <dgm:spPr/>
    </dgm:pt>
    <dgm:pt modelId="{E31CE5E4-D4FD-41EF-BA87-C7D4AE57AD24}" type="pres">
      <dgm:prSet presAssocID="{D9B91078-0CDF-47FE-B87E-78C1C7895718}" presName="composite" presStyleCnt="0"/>
      <dgm:spPr/>
    </dgm:pt>
    <dgm:pt modelId="{EE2C8DE6-4406-4904-9A50-97D0DA5CFB1E}" type="pres">
      <dgm:prSet presAssocID="{D9B91078-0CDF-47FE-B87E-78C1C789571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A357EAF-6F1E-4AA9-A8E7-5ABB32DE4722}" type="pres">
      <dgm:prSet presAssocID="{D9B91078-0CDF-47FE-B87E-78C1C789571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4CBF413-A09C-47F7-B44F-B89580F50A82}" type="pres">
      <dgm:prSet presAssocID="{C9C9DFEF-0620-497D-B7A2-BD23ED04AAA0}" presName="sp" presStyleCnt="0"/>
      <dgm:spPr/>
    </dgm:pt>
    <dgm:pt modelId="{6B1E99AB-C052-4E61-9C0C-39ACB791A23A}" type="pres">
      <dgm:prSet presAssocID="{BD7C034C-AFE1-43F1-8953-0B61709730B7}" presName="composite" presStyleCnt="0"/>
      <dgm:spPr/>
    </dgm:pt>
    <dgm:pt modelId="{626651B6-54FB-4D54-8F2D-487A276823DA}" type="pres">
      <dgm:prSet presAssocID="{BD7C034C-AFE1-43F1-8953-0B61709730B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B42A9B4-BB6F-4A02-AE76-77809F361A06}" type="pres">
      <dgm:prSet presAssocID="{BD7C034C-AFE1-43F1-8953-0B61709730B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1FAE900-C791-44D5-9229-FC29563942FF}" type="pres">
      <dgm:prSet presAssocID="{A693B707-BDFF-48FB-9527-332EB99B9433}" presName="sp" presStyleCnt="0"/>
      <dgm:spPr/>
    </dgm:pt>
    <dgm:pt modelId="{E062C64C-2B29-4CC1-AB9C-FD483C9BB8B6}" type="pres">
      <dgm:prSet presAssocID="{3B233D0D-15C2-4709-A3B9-0AF035908945}" presName="composite" presStyleCnt="0"/>
      <dgm:spPr/>
    </dgm:pt>
    <dgm:pt modelId="{EE93CEE4-32A3-41D0-B6A6-9888C64FA07E}" type="pres">
      <dgm:prSet presAssocID="{3B233D0D-15C2-4709-A3B9-0AF03590894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4EE10DE-D13B-4D1A-A947-52CA8E08F2BE}" type="pres">
      <dgm:prSet presAssocID="{3B233D0D-15C2-4709-A3B9-0AF035908945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3E35FE6A-638B-4A22-87F4-F8D9958CABD6}" type="presOf" srcId="{5337B570-91A1-4BEA-BD15-BD4E5F8A6C58}" destId="{64EE10DE-D13B-4D1A-A947-52CA8E08F2BE}" srcOrd="0" destOrd="1" presId="urn:microsoft.com/office/officeart/2005/8/layout/chevron2"/>
    <dgm:cxn modelId="{38A4F295-19F6-4EAB-B1E4-E8DBE64DBD96}" srcId="{C5F1E7B8-6FB1-4720-A307-3F973840724A}" destId="{D9B91078-0CDF-47FE-B87E-78C1C7895718}" srcOrd="1" destOrd="0" parTransId="{609C5C06-AAF1-47A5-AC82-201701725AFC}" sibTransId="{C9C9DFEF-0620-497D-B7A2-BD23ED04AAA0}"/>
    <dgm:cxn modelId="{DB1BFFB4-9DE5-442F-B8DD-251ADA7C1AEC}" type="presOf" srcId="{B0EEC2A1-199B-489F-AB7A-FCBDF1CAB9B5}" destId="{64EE10DE-D13B-4D1A-A947-52CA8E08F2BE}" srcOrd="0" destOrd="0" presId="urn:microsoft.com/office/officeart/2005/8/layout/chevron2"/>
    <dgm:cxn modelId="{BBB8B101-F4FA-49E2-A9DB-5A7EC3E4332E}" type="presOf" srcId="{BD7C034C-AFE1-43F1-8953-0B61709730B7}" destId="{626651B6-54FB-4D54-8F2D-487A276823DA}" srcOrd="0" destOrd="0" presId="urn:microsoft.com/office/officeart/2005/8/layout/chevron2"/>
    <dgm:cxn modelId="{784799D5-D625-4311-BE70-138C15F0E110}" srcId="{BD7C034C-AFE1-43F1-8953-0B61709730B7}" destId="{A6A6417C-BD72-4594-BAF8-0BB3DEB85346}" srcOrd="1" destOrd="0" parTransId="{7B896AE8-4AC9-41E7-91D3-FB17B5CDFE4F}" sibTransId="{C3D1195E-7621-4A17-85BE-D8031B8BA34F}"/>
    <dgm:cxn modelId="{A1C3EC28-9BD2-4897-99DA-BC6329736036}" type="presOf" srcId="{A6A6417C-BD72-4594-BAF8-0BB3DEB85346}" destId="{FB42A9B4-BB6F-4A02-AE76-77809F361A06}" srcOrd="0" destOrd="1" presId="urn:microsoft.com/office/officeart/2005/8/layout/chevron2"/>
    <dgm:cxn modelId="{F7A779E6-F044-4166-952A-17E4A7152609}" type="presOf" srcId="{191D46DF-9EC3-44FB-A26B-4608D52F4352}" destId="{0A357EAF-6F1E-4AA9-A8E7-5ABB32DE4722}" srcOrd="0" destOrd="0" presId="urn:microsoft.com/office/officeart/2005/8/layout/chevron2"/>
    <dgm:cxn modelId="{0AFB236C-32EA-4485-85EA-49F8B740BA3C}" type="presOf" srcId="{6F04EEE3-6E6E-49F0-886C-E92F24903FF9}" destId="{FB42A9B4-BB6F-4A02-AE76-77809F361A06}" srcOrd="0" destOrd="0" presId="urn:microsoft.com/office/officeart/2005/8/layout/chevron2"/>
    <dgm:cxn modelId="{78874F25-777D-4B35-93C5-0EEB9981D6FE}" type="presOf" srcId="{D9B91078-0CDF-47FE-B87E-78C1C7895718}" destId="{EE2C8DE6-4406-4904-9A50-97D0DA5CFB1E}" srcOrd="0" destOrd="0" presId="urn:microsoft.com/office/officeart/2005/8/layout/chevron2"/>
    <dgm:cxn modelId="{AD2F72F0-FE64-4CBF-AD79-40B6C73F1C26}" srcId="{3B233D0D-15C2-4709-A3B9-0AF035908945}" destId="{5337B570-91A1-4BEA-BD15-BD4E5F8A6C58}" srcOrd="1" destOrd="0" parTransId="{435D3801-A2BC-4694-A91B-E38F9D54377C}" sibTransId="{B694F436-ECC7-449E-A2AA-2A8B8D9C750E}"/>
    <dgm:cxn modelId="{A4BC8DDB-35B4-4FFF-802F-E2CDDC672988}" srcId="{BD7C034C-AFE1-43F1-8953-0B61709730B7}" destId="{6F04EEE3-6E6E-49F0-886C-E92F24903FF9}" srcOrd="0" destOrd="0" parTransId="{DDF43269-0BEF-4728-9C2F-44DAD10FA53D}" sibTransId="{E7674161-3CEF-41DF-AD7C-738FBE0D95A9}"/>
    <dgm:cxn modelId="{9789B68F-565D-467D-A10F-E255F21158B1}" srcId="{C5F1E7B8-6FB1-4720-A307-3F973840724A}" destId="{BD7C034C-AFE1-43F1-8953-0B61709730B7}" srcOrd="2" destOrd="0" parTransId="{CCCF77DA-FCD1-4B86-A2A9-532507864E98}" sibTransId="{A693B707-BDFF-48FB-9527-332EB99B9433}"/>
    <dgm:cxn modelId="{C553003F-360A-46FB-96C8-410A5124DEB3}" srcId="{C5F1E7B8-6FB1-4720-A307-3F973840724A}" destId="{3B233D0D-15C2-4709-A3B9-0AF035908945}" srcOrd="3" destOrd="0" parTransId="{5D7FDC5D-563F-4C60-8AE7-58D7AD8C84B7}" sibTransId="{1FD324FF-7F62-4202-ABD1-8F7054C35CB2}"/>
    <dgm:cxn modelId="{095AAB23-BDC7-4997-BD79-A5C22990BBE8}" type="presOf" srcId="{18FCD86A-40E7-450E-8FBC-F769A8C25D17}" destId="{A4684D0C-D2B0-489A-8769-1830CECE3FC9}" srcOrd="0" destOrd="0" presId="urn:microsoft.com/office/officeart/2005/8/layout/chevron2"/>
    <dgm:cxn modelId="{C2C1F585-F602-4BCC-B894-128C8CE2998C}" srcId="{C5F1E7B8-6FB1-4720-A307-3F973840724A}" destId="{18FCD86A-40E7-450E-8FBC-F769A8C25D17}" srcOrd="0" destOrd="0" parTransId="{7384D0E3-C0FE-48A2-B190-635FA7ACABA8}" sibTransId="{97D5C983-9C56-4E2D-B74B-9D8A28F47D00}"/>
    <dgm:cxn modelId="{92065DF0-8E5A-4CAF-962A-C879D517E37D}" type="presOf" srcId="{C5F1E7B8-6FB1-4720-A307-3F973840724A}" destId="{E5751E91-D86C-48B3-8025-8B485C189B89}" srcOrd="0" destOrd="0" presId="urn:microsoft.com/office/officeart/2005/8/layout/chevron2"/>
    <dgm:cxn modelId="{083928F6-0433-47F9-9F25-CDA17B8A91C3}" srcId="{3B233D0D-15C2-4709-A3B9-0AF035908945}" destId="{B0EEC2A1-199B-489F-AB7A-FCBDF1CAB9B5}" srcOrd="0" destOrd="0" parTransId="{616EBFA4-F434-4E48-A6EE-97C11CBB0FE2}" sibTransId="{BDC48BD1-F9B9-423E-B7BC-4F91AD7F246A}"/>
    <dgm:cxn modelId="{1290FE70-5B52-4DF4-AD0A-3CE7B0D98CC7}" type="presOf" srcId="{A9A99CBF-DB00-4447-9214-64F5C275A2F1}" destId="{0A357EAF-6F1E-4AA9-A8E7-5ABB32DE4722}" srcOrd="0" destOrd="1" presId="urn:microsoft.com/office/officeart/2005/8/layout/chevron2"/>
    <dgm:cxn modelId="{3D7F3BDE-68F1-4945-9CA3-640117EB95EA}" srcId="{18FCD86A-40E7-450E-8FBC-F769A8C25D17}" destId="{6E1F8D6A-4824-41C8-A21C-F6E2770A79C7}" srcOrd="0" destOrd="0" parTransId="{EFD22315-9B00-4769-836D-054035ACB972}" sibTransId="{C0971792-DA76-4D66-8D1F-DC19B441E165}"/>
    <dgm:cxn modelId="{C613BD4B-54CE-4722-859F-0E7437F40D4B}" srcId="{D9B91078-0CDF-47FE-B87E-78C1C7895718}" destId="{A9A99CBF-DB00-4447-9214-64F5C275A2F1}" srcOrd="1" destOrd="0" parTransId="{DF0FA27A-B370-4FC7-BA7D-33F141C4D0AF}" sibTransId="{4855FD76-CAFF-4B6F-92F5-50B530AABE63}"/>
    <dgm:cxn modelId="{C22AAC2E-A804-4288-9FD6-8B1CDECD53B3}" type="presOf" srcId="{6E1F8D6A-4824-41C8-A21C-F6E2770A79C7}" destId="{E23C9A03-486D-43D1-B541-625C1B5B0F74}" srcOrd="0" destOrd="0" presId="urn:microsoft.com/office/officeart/2005/8/layout/chevron2"/>
    <dgm:cxn modelId="{9C3A5719-9FC8-4860-85AE-40431F891067}" srcId="{D9B91078-0CDF-47FE-B87E-78C1C7895718}" destId="{191D46DF-9EC3-44FB-A26B-4608D52F4352}" srcOrd="0" destOrd="0" parTransId="{0153203D-2B3B-4FC5-BD77-0EDCA82BEE95}" sibTransId="{EEC14B9C-B2CF-4879-BDCA-38867485F710}"/>
    <dgm:cxn modelId="{00CD4FF0-C040-4CE2-BBB5-5EB6C00E3AA8}" type="presOf" srcId="{3B233D0D-15C2-4709-A3B9-0AF035908945}" destId="{EE93CEE4-32A3-41D0-B6A6-9888C64FA07E}" srcOrd="0" destOrd="0" presId="urn:microsoft.com/office/officeart/2005/8/layout/chevron2"/>
    <dgm:cxn modelId="{643B2370-B958-4FB6-8BB5-1AB1863DFC1B}" type="presParOf" srcId="{E5751E91-D86C-48B3-8025-8B485C189B89}" destId="{BB9EFAFB-30F9-4EC1-8C2D-0EC13640FDE8}" srcOrd="0" destOrd="0" presId="urn:microsoft.com/office/officeart/2005/8/layout/chevron2"/>
    <dgm:cxn modelId="{F367B03E-1551-4705-8D76-2B040E9C1F80}" type="presParOf" srcId="{BB9EFAFB-30F9-4EC1-8C2D-0EC13640FDE8}" destId="{A4684D0C-D2B0-489A-8769-1830CECE3FC9}" srcOrd="0" destOrd="0" presId="urn:microsoft.com/office/officeart/2005/8/layout/chevron2"/>
    <dgm:cxn modelId="{CC0ED178-2714-44FF-8B10-CCCB608DF455}" type="presParOf" srcId="{BB9EFAFB-30F9-4EC1-8C2D-0EC13640FDE8}" destId="{E23C9A03-486D-43D1-B541-625C1B5B0F74}" srcOrd="1" destOrd="0" presId="urn:microsoft.com/office/officeart/2005/8/layout/chevron2"/>
    <dgm:cxn modelId="{57767EB2-D38B-4E7E-9384-0782B649B153}" type="presParOf" srcId="{E5751E91-D86C-48B3-8025-8B485C189B89}" destId="{52C66901-AD8B-4018-B250-E8B7FCE7FDAE}" srcOrd="1" destOrd="0" presId="urn:microsoft.com/office/officeart/2005/8/layout/chevron2"/>
    <dgm:cxn modelId="{32F5AAA9-CA90-4E42-8E40-61A7697E76C5}" type="presParOf" srcId="{E5751E91-D86C-48B3-8025-8B485C189B89}" destId="{E31CE5E4-D4FD-41EF-BA87-C7D4AE57AD24}" srcOrd="2" destOrd="0" presId="urn:microsoft.com/office/officeart/2005/8/layout/chevron2"/>
    <dgm:cxn modelId="{07FA7374-0E8C-4242-A55C-22F3E095E736}" type="presParOf" srcId="{E31CE5E4-D4FD-41EF-BA87-C7D4AE57AD24}" destId="{EE2C8DE6-4406-4904-9A50-97D0DA5CFB1E}" srcOrd="0" destOrd="0" presId="urn:microsoft.com/office/officeart/2005/8/layout/chevron2"/>
    <dgm:cxn modelId="{9D406512-3689-4704-ABDA-2C3D425D99E7}" type="presParOf" srcId="{E31CE5E4-D4FD-41EF-BA87-C7D4AE57AD24}" destId="{0A357EAF-6F1E-4AA9-A8E7-5ABB32DE4722}" srcOrd="1" destOrd="0" presId="urn:microsoft.com/office/officeart/2005/8/layout/chevron2"/>
    <dgm:cxn modelId="{3F0C805C-B98E-4F61-BDD1-FB9E38BB48C2}" type="presParOf" srcId="{E5751E91-D86C-48B3-8025-8B485C189B89}" destId="{34CBF413-A09C-47F7-B44F-B89580F50A82}" srcOrd="3" destOrd="0" presId="urn:microsoft.com/office/officeart/2005/8/layout/chevron2"/>
    <dgm:cxn modelId="{04F75AC3-B224-49FF-AA3E-AF9F97F7F17F}" type="presParOf" srcId="{E5751E91-D86C-48B3-8025-8B485C189B89}" destId="{6B1E99AB-C052-4E61-9C0C-39ACB791A23A}" srcOrd="4" destOrd="0" presId="urn:microsoft.com/office/officeart/2005/8/layout/chevron2"/>
    <dgm:cxn modelId="{30575B14-505B-4F1E-919D-C218347E88E9}" type="presParOf" srcId="{6B1E99AB-C052-4E61-9C0C-39ACB791A23A}" destId="{626651B6-54FB-4D54-8F2D-487A276823DA}" srcOrd="0" destOrd="0" presId="urn:microsoft.com/office/officeart/2005/8/layout/chevron2"/>
    <dgm:cxn modelId="{FFB6E6D0-919F-4C34-9F91-228231833360}" type="presParOf" srcId="{6B1E99AB-C052-4E61-9C0C-39ACB791A23A}" destId="{FB42A9B4-BB6F-4A02-AE76-77809F361A06}" srcOrd="1" destOrd="0" presId="urn:microsoft.com/office/officeart/2005/8/layout/chevron2"/>
    <dgm:cxn modelId="{254A6627-9D7F-46D6-A699-8E6F899CC6CF}" type="presParOf" srcId="{E5751E91-D86C-48B3-8025-8B485C189B89}" destId="{61FAE900-C791-44D5-9229-FC29563942FF}" srcOrd="5" destOrd="0" presId="urn:microsoft.com/office/officeart/2005/8/layout/chevron2"/>
    <dgm:cxn modelId="{C30477C1-86BA-48E5-AAA6-F8EB87908B7B}" type="presParOf" srcId="{E5751E91-D86C-48B3-8025-8B485C189B89}" destId="{E062C64C-2B29-4CC1-AB9C-FD483C9BB8B6}" srcOrd="6" destOrd="0" presId="urn:microsoft.com/office/officeart/2005/8/layout/chevron2"/>
    <dgm:cxn modelId="{4EF7059C-E1B2-4AFB-BB6E-AE910AB279E5}" type="presParOf" srcId="{E062C64C-2B29-4CC1-AB9C-FD483C9BB8B6}" destId="{EE93CEE4-32A3-41D0-B6A6-9888C64FA07E}" srcOrd="0" destOrd="0" presId="urn:microsoft.com/office/officeart/2005/8/layout/chevron2"/>
    <dgm:cxn modelId="{3FB435A9-30E5-4087-AB25-D8C44FD06984}" type="presParOf" srcId="{E062C64C-2B29-4CC1-AB9C-FD483C9BB8B6}" destId="{64EE10DE-D13B-4D1A-A947-52CA8E08F2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F1E7B8-6FB1-4720-A307-3F973840724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18FCD86A-40E7-450E-8FBC-F769A8C25D17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2014</a:t>
          </a:r>
          <a:endParaRPr lang="en-ZA" dirty="0"/>
        </a:p>
      </dgm:t>
    </dgm:pt>
    <dgm:pt modelId="{7384D0E3-C0FE-48A2-B190-635FA7ACABA8}" type="parTrans" cxnId="{C2C1F585-F602-4BCC-B894-128C8CE2998C}">
      <dgm:prSet/>
      <dgm:spPr/>
      <dgm:t>
        <a:bodyPr/>
        <a:lstStyle/>
        <a:p>
          <a:endParaRPr lang="en-ZA"/>
        </a:p>
      </dgm:t>
    </dgm:pt>
    <dgm:pt modelId="{97D5C983-9C56-4E2D-B74B-9D8A28F47D00}" type="sibTrans" cxnId="{C2C1F585-F602-4BCC-B894-128C8CE2998C}">
      <dgm:prSet/>
      <dgm:spPr/>
      <dgm:t>
        <a:bodyPr/>
        <a:lstStyle/>
        <a:p>
          <a:endParaRPr lang="en-ZA"/>
        </a:p>
      </dgm:t>
    </dgm:pt>
    <dgm:pt modelId="{6E1F8D6A-4824-41C8-A21C-F6E2770A79C7}">
      <dgm:prSet phldrT="[Text]"/>
      <dgm:spPr/>
      <dgm:t>
        <a:bodyPr/>
        <a:lstStyle/>
        <a:p>
          <a:r>
            <a:rPr lang="en-ZA" dirty="0" smtClean="0"/>
            <a:t>Implement 3 more pilot projects: </a:t>
          </a:r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Potato Pathology Programme, Powdery</a:t>
          </a:r>
          <a:r>
            <a:rPr lang="en-ZA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Scab, and Psychiatry Dissociation </a:t>
          </a:r>
          <a:endParaRPr lang="en-ZA" dirty="0"/>
        </a:p>
      </dgm:t>
    </dgm:pt>
    <dgm:pt modelId="{EFD22315-9B00-4769-836D-054035ACB972}" type="parTrans" cxnId="{3D7F3BDE-68F1-4945-9CA3-640117EB95EA}">
      <dgm:prSet/>
      <dgm:spPr/>
      <dgm:t>
        <a:bodyPr/>
        <a:lstStyle/>
        <a:p>
          <a:endParaRPr lang="en-ZA"/>
        </a:p>
      </dgm:t>
    </dgm:pt>
    <dgm:pt modelId="{C0971792-DA76-4D66-8D1F-DC19B441E165}" type="sibTrans" cxnId="{3D7F3BDE-68F1-4945-9CA3-640117EB95EA}">
      <dgm:prSet/>
      <dgm:spPr/>
      <dgm:t>
        <a:bodyPr/>
        <a:lstStyle/>
        <a:p>
          <a:endParaRPr lang="en-ZA"/>
        </a:p>
      </dgm:t>
    </dgm:pt>
    <dgm:pt modelId="{D9B91078-0CDF-47FE-B87E-78C1C789571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Aug 2014</a:t>
          </a:r>
          <a:endParaRPr lang="en-ZA" dirty="0"/>
        </a:p>
      </dgm:t>
    </dgm:pt>
    <dgm:pt modelId="{609C5C06-AAF1-47A5-AC82-201701725AFC}" type="parTrans" cxnId="{38A4F295-19F6-4EAB-B1E4-E8DBE64DBD96}">
      <dgm:prSet/>
      <dgm:spPr/>
      <dgm:t>
        <a:bodyPr/>
        <a:lstStyle/>
        <a:p>
          <a:endParaRPr lang="en-ZA"/>
        </a:p>
      </dgm:t>
    </dgm:pt>
    <dgm:pt modelId="{C9C9DFEF-0620-497D-B7A2-BD23ED04AAA0}" type="sibTrans" cxnId="{38A4F295-19F6-4EAB-B1E4-E8DBE64DBD96}">
      <dgm:prSet/>
      <dgm:spPr/>
      <dgm:t>
        <a:bodyPr/>
        <a:lstStyle/>
        <a:p>
          <a:endParaRPr lang="en-ZA"/>
        </a:p>
      </dgm:t>
    </dgm:pt>
    <dgm:pt modelId="{191D46DF-9EC3-44FB-A26B-4608D52F4352}">
      <dgm:prSet phldrT="[Text]"/>
      <dgm:spPr/>
      <dgm:t>
        <a:bodyPr/>
        <a:lstStyle/>
        <a:p>
          <a:endParaRPr lang="en-ZA" dirty="0"/>
        </a:p>
      </dgm:t>
    </dgm:pt>
    <dgm:pt modelId="{0153203D-2B3B-4FC5-BD77-0EDCA82BEE95}" type="parTrans" cxnId="{9C3A5719-9FC8-4860-85AE-40431F891067}">
      <dgm:prSet/>
      <dgm:spPr/>
      <dgm:t>
        <a:bodyPr/>
        <a:lstStyle/>
        <a:p>
          <a:endParaRPr lang="en-ZA"/>
        </a:p>
      </dgm:t>
    </dgm:pt>
    <dgm:pt modelId="{EEC14B9C-B2CF-4879-BDCA-38867485F710}" type="sibTrans" cxnId="{9C3A5719-9FC8-4860-85AE-40431F891067}">
      <dgm:prSet/>
      <dgm:spPr/>
      <dgm:t>
        <a:bodyPr/>
        <a:lstStyle/>
        <a:p>
          <a:endParaRPr lang="en-ZA"/>
        </a:p>
      </dgm:t>
    </dgm:pt>
    <dgm:pt modelId="{BD7C034C-AFE1-43F1-8953-0B61709730B7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Apr 2015</a:t>
          </a:r>
          <a:endParaRPr lang="en-ZA" dirty="0"/>
        </a:p>
      </dgm:t>
    </dgm:pt>
    <dgm:pt modelId="{CCCF77DA-FCD1-4B86-A2A9-532507864E98}" type="parTrans" cxnId="{9789B68F-565D-467D-A10F-E255F21158B1}">
      <dgm:prSet/>
      <dgm:spPr/>
      <dgm:t>
        <a:bodyPr/>
        <a:lstStyle/>
        <a:p>
          <a:endParaRPr lang="en-ZA"/>
        </a:p>
      </dgm:t>
    </dgm:pt>
    <dgm:pt modelId="{A693B707-BDFF-48FB-9527-332EB99B9433}" type="sibTrans" cxnId="{9789B68F-565D-467D-A10F-E255F21158B1}">
      <dgm:prSet/>
      <dgm:spPr/>
      <dgm:t>
        <a:bodyPr/>
        <a:lstStyle/>
        <a:p>
          <a:endParaRPr lang="en-ZA"/>
        </a:p>
      </dgm:t>
    </dgm:pt>
    <dgm:pt modelId="{6F04EEE3-6E6E-49F0-886C-E92F24903FF9}">
      <dgm:prSet phldrT="[Text]"/>
      <dgm:spPr/>
      <dgm:t>
        <a:bodyPr/>
        <a:lstStyle/>
        <a:p>
          <a:endParaRPr lang="en-ZA" dirty="0"/>
        </a:p>
      </dgm:t>
    </dgm:pt>
    <dgm:pt modelId="{DDF43269-0BEF-4728-9C2F-44DAD10FA53D}" type="parTrans" cxnId="{A4BC8DDB-35B4-4FFF-802F-E2CDDC672988}">
      <dgm:prSet/>
      <dgm:spPr/>
      <dgm:t>
        <a:bodyPr/>
        <a:lstStyle/>
        <a:p>
          <a:endParaRPr lang="en-ZA"/>
        </a:p>
      </dgm:t>
    </dgm:pt>
    <dgm:pt modelId="{E7674161-3CEF-41DF-AD7C-738FBE0D95A9}" type="sibTrans" cxnId="{A4BC8DDB-35B4-4FFF-802F-E2CDDC672988}">
      <dgm:prSet/>
      <dgm:spPr/>
      <dgm:t>
        <a:bodyPr/>
        <a:lstStyle/>
        <a:p>
          <a:endParaRPr lang="en-ZA"/>
        </a:p>
      </dgm:t>
    </dgm:pt>
    <dgm:pt modelId="{3B233D0D-15C2-4709-A3B9-0AF035908945}">
      <dgm:prSet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US" dirty="0" smtClean="0"/>
            <a:t>Apr 2015</a:t>
          </a:r>
          <a:endParaRPr lang="en-ZA" dirty="0"/>
        </a:p>
      </dgm:t>
    </dgm:pt>
    <dgm:pt modelId="{5D7FDC5D-563F-4C60-8AE7-58D7AD8C84B7}" type="parTrans" cxnId="{C553003F-360A-46FB-96C8-410A5124DEB3}">
      <dgm:prSet/>
      <dgm:spPr/>
      <dgm:t>
        <a:bodyPr/>
        <a:lstStyle/>
        <a:p>
          <a:endParaRPr lang="en-ZA"/>
        </a:p>
      </dgm:t>
    </dgm:pt>
    <dgm:pt modelId="{1FD324FF-7F62-4202-ABD1-8F7054C35CB2}" type="sibTrans" cxnId="{C553003F-360A-46FB-96C8-410A5124DEB3}">
      <dgm:prSet/>
      <dgm:spPr/>
      <dgm:t>
        <a:bodyPr/>
        <a:lstStyle/>
        <a:p>
          <a:endParaRPr lang="en-ZA"/>
        </a:p>
      </dgm:t>
    </dgm:pt>
    <dgm:pt modelId="{B0EEC2A1-199B-489F-AB7A-FCBDF1CAB9B5}">
      <dgm:prSet/>
      <dgm:spPr/>
      <dgm:t>
        <a:bodyPr/>
        <a:lstStyle/>
        <a:p>
          <a:pPr rtl="0"/>
          <a:endParaRPr lang="en-ZA" dirty="0"/>
        </a:p>
      </dgm:t>
    </dgm:pt>
    <dgm:pt modelId="{616EBFA4-F434-4E48-A6EE-97C11CBB0FE2}" type="parTrans" cxnId="{083928F6-0433-47F9-9F25-CDA17B8A91C3}">
      <dgm:prSet/>
      <dgm:spPr/>
      <dgm:t>
        <a:bodyPr/>
        <a:lstStyle/>
        <a:p>
          <a:endParaRPr lang="en-ZA"/>
        </a:p>
      </dgm:t>
    </dgm:pt>
    <dgm:pt modelId="{BDC48BD1-F9B9-423E-B7BC-4F91AD7F246A}" type="sibTrans" cxnId="{083928F6-0433-47F9-9F25-CDA17B8A91C3}">
      <dgm:prSet/>
      <dgm:spPr/>
      <dgm:t>
        <a:bodyPr/>
        <a:lstStyle/>
        <a:p>
          <a:endParaRPr lang="en-ZA"/>
        </a:p>
      </dgm:t>
    </dgm:pt>
    <dgm:pt modelId="{A9A99CBF-DB00-4447-9214-64F5C275A2F1}">
      <dgm:prSet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First Draft of new University policy on RDM sent through to the Vice Principal for review</a:t>
          </a:r>
          <a:endParaRPr lang="en-ZA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gm:t>
    </dgm:pt>
    <dgm:pt modelId="{DF0FA27A-B370-4FC7-BA7D-33F141C4D0AF}" type="parTrans" cxnId="{C613BD4B-54CE-4722-859F-0E7437F40D4B}">
      <dgm:prSet/>
      <dgm:spPr/>
      <dgm:t>
        <a:bodyPr/>
        <a:lstStyle/>
        <a:p>
          <a:endParaRPr lang="en-ZA"/>
        </a:p>
      </dgm:t>
    </dgm:pt>
    <dgm:pt modelId="{4855FD76-CAFF-4B6F-92F5-50B530AABE63}" type="sibTrans" cxnId="{C613BD4B-54CE-4722-859F-0E7437F40D4B}">
      <dgm:prSet/>
      <dgm:spPr/>
      <dgm:t>
        <a:bodyPr/>
        <a:lstStyle/>
        <a:p>
          <a:endParaRPr lang="en-ZA"/>
        </a:p>
      </dgm:t>
    </dgm:pt>
    <dgm:pt modelId="{A6A6417C-BD72-4594-BAF8-0BB3DEB85346}">
      <dgm:prSet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RDM Committee Meeting, chaired by Vice Principal Research and</a:t>
          </a:r>
          <a:r>
            <a:rPr lang="en-ZA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Postgraduate Studies - attended by ITS, DRIS, Library Services, and a number of researchers as well as a representative from DIRISA</a:t>
          </a:r>
          <a:endParaRPr lang="en-ZA" dirty="0" smtClean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gm:t>
    </dgm:pt>
    <dgm:pt modelId="{7B896AE8-4AC9-41E7-91D3-FB17B5CDFE4F}" type="parTrans" cxnId="{784799D5-D625-4311-BE70-138C15F0E110}">
      <dgm:prSet/>
      <dgm:spPr/>
      <dgm:t>
        <a:bodyPr/>
        <a:lstStyle/>
        <a:p>
          <a:endParaRPr lang="en-ZA"/>
        </a:p>
      </dgm:t>
    </dgm:pt>
    <dgm:pt modelId="{C3D1195E-7621-4A17-85BE-D8031B8BA34F}" type="sibTrans" cxnId="{784799D5-D625-4311-BE70-138C15F0E110}">
      <dgm:prSet/>
      <dgm:spPr/>
      <dgm:t>
        <a:bodyPr/>
        <a:lstStyle/>
        <a:p>
          <a:endParaRPr lang="en-ZA"/>
        </a:p>
      </dgm:t>
    </dgm:pt>
    <dgm:pt modelId="{64B62C5F-1A70-4BD2-90CE-8D6D05D68507}">
      <dgm:prSet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Task Team on RDM established  – consisting of members from Library</a:t>
          </a:r>
          <a:r>
            <a:rPr lang="en-ZA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Services, ITS and two researchers</a:t>
          </a:r>
          <a:endParaRPr lang="en-ZA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gm:t>
    </dgm:pt>
    <dgm:pt modelId="{E1001386-C7B4-41F5-977C-EBEB5DDFC957}" type="parTrans" cxnId="{F23C214C-D1F2-4F18-95B8-CAD2383CEF25}">
      <dgm:prSet/>
      <dgm:spPr/>
      <dgm:t>
        <a:bodyPr/>
        <a:lstStyle/>
        <a:p>
          <a:endParaRPr lang="en-ZA"/>
        </a:p>
      </dgm:t>
    </dgm:pt>
    <dgm:pt modelId="{6E9C9EC9-6710-4970-B3A7-A003E5FE01B5}" type="sibTrans" cxnId="{F23C214C-D1F2-4F18-95B8-CAD2383CEF25}">
      <dgm:prSet/>
      <dgm:spPr/>
      <dgm:t>
        <a:bodyPr/>
        <a:lstStyle/>
        <a:p>
          <a:endParaRPr lang="en-ZA"/>
        </a:p>
      </dgm:t>
    </dgm:pt>
    <dgm:pt modelId="{E5751E91-D86C-48B3-8025-8B485C189B89}" type="pres">
      <dgm:prSet presAssocID="{C5F1E7B8-6FB1-4720-A307-3F973840724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BB9EFAFB-30F9-4EC1-8C2D-0EC13640FDE8}" type="pres">
      <dgm:prSet presAssocID="{18FCD86A-40E7-450E-8FBC-F769A8C25D17}" presName="composite" presStyleCnt="0"/>
      <dgm:spPr/>
    </dgm:pt>
    <dgm:pt modelId="{A4684D0C-D2B0-489A-8769-1830CECE3FC9}" type="pres">
      <dgm:prSet presAssocID="{18FCD86A-40E7-450E-8FBC-F769A8C25D1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23C9A03-486D-43D1-B541-625C1B5B0F74}" type="pres">
      <dgm:prSet presAssocID="{18FCD86A-40E7-450E-8FBC-F769A8C25D1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2C66901-AD8B-4018-B250-E8B7FCE7FDAE}" type="pres">
      <dgm:prSet presAssocID="{97D5C983-9C56-4E2D-B74B-9D8A28F47D00}" presName="sp" presStyleCnt="0"/>
      <dgm:spPr/>
    </dgm:pt>
    <dgm:pt modelId="{E31CE5E4-D4FD-41EF-BA87-C7D4AE57AD24}" type="pres">
      <dgm:prSet presAssocID="{D9B91078-0CDF-47FE-B87E-78C1C7895718}" presName="composite" presStyleCnt="0"/>
      <dgm:spPr/>
    </dgm:pt>
    <dgm:pt modelId="{EE2C8DE6-4406-4904-9A50-97D0DA5CFB1E}" type="pres">
      <dgm:prSet presAssocID="{D9B91078-0CDF-47FE-B87E-78C1C789571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A357EAF-6F1E-4AA9-A8E7-5ABB32DE4722}" type="pres">
      <dgm:prSet presAssocID="{D9B91078-0CDF-47FE-B87E-78C1C789571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4CBF413-A09C-47F7-B44F-B89580F50A82}" type="pres">
      <dgm:prSet presAssocID="{C9C9DFEF-0620-497D-B7A2-BD23ED04AAA0}" presName="sp" presStyleCnt="0"/>
      <dgm:spPr/>
    </dgm:pt>
    <dgm:pt modelId="{6B1E99AB-C052-4E61-9C0C-39ACB791A23A}" type="pres">
      <dgm:prSet presAssocID="{BD7C034C-AFE1-43F1-8953-0B61709730B7}" presName="composite" presStyleCnt="0"/>
      <dgm:spPr/>
    </dgm:pt>
    <dgm:pt modelId="{626651B6-54FB-4D54-8F2D-487A276823DA}" type="pres">
      <dgm:prSet presAssocID="{BD7C034C-AFE1-43F1-8953-0B61709730B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B42A9B4-BB6F-4A02-AE76-77809F361A06}" type="pres">
      <dgm:prSet presAssocID="{BD7C034C-AFE1-43F1-8953-0B61709730B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1FAE900-C791-44D5-9229-FC29563942FF}" type="pres">
      <dgm:prSet presAssocID="{A693B707-BDFF-48FB-9527-332EB99B9433}" presName="sp" presStyleCnt="0"/>
      <dgm:spPr/>
    </dgm:pt>
    <dgm:pt modelId="{E062C64C-2B29-4CC1-AB9C-FD483C9BB8B6}" type="pres">
      <dgm:prSet presAssocID="{3B233D0D-15C2-4709-A3B9-0AF035908945}" presName="composite" presStyleCnt="0"/>
      <dgm:spPr/>
    </dgm:pt>
    <dgm:pt modelId="{EE93CEE4-32A3-41D0-B6A6-9888C64FA07E}" type="pres">
      <dgm:prSet presAssocID="{3B233D0D-15C2-4709-A3B9-0AF03590894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4EE10DE-D13B-4D1A-A947-52CA8E08F2BE}" type="pres">
      <dgm:prSet presAssocID="{3B233D0D-15C2-4709-A3B9-0AF035908945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6899F00C-B1A2-4DC0-A70B-78261F0AF4C8}" type="presOf" srcId="{191D46DF-9EC3-44FB-A26B-4608D52F4352}" destId="{0A357EAF-6F1E-4AA9-A8E7-5ABB32DE4722}" srcOrd="0" destOrd="0" presId="urn:microsoft.com/office/officeart/2005/8/layout/chevron2"/>
    <dgm:cxn modelId="{38A4F295-19F6-4EAB-B1E4-E8DBE64DBD96}" srcId="{C5F1E7B8-6FB1-4720-A307-3F973840724A}" destId="{D9B91078-0CDF-47FE-B87E-78C1C7895718}" srcOrd="1" destOrd="0" parTransId="{609C5C06-AAF1-47A5-AC82-201701725AFC}" sibTransId="{C9C9DFEF-0620-497D-B7A2-BD23ED04AAA0}"/>
    <dgm:cxn modelId="{D36DA2F7-4F76-4A60-8940-0B9565832347}" type="presOf" srcId="{D9B91078-0CDF-47FE-B87E-78C1C7895718}" destId="{EE2C8DE6-4406-4904-9A50-97D0DA5CFB1E}" srcOrd="0" destOrd="0" presId="urn:microsoft.com/office/officeart/2005/8/layout/chevron2"/>
    <dgm:cxn modelId="{784799D5-D625-4311-BE70-138C15F0E110}" srcId="{BD7C034C-AFE1-43F1-8953-0B61709730B7}" destId="{A6A6417C-BD72-4594-BAF8-0BB3DEB85346}" srcOrd="1" destOrd="0" parTransId="{7B896AE8-4AC9-41E7-91D3-FB17B5CDFE4F}" sibTransId="{C3D1195E-7621-4A17-85BE-D8031B8BA34F}"/>
    <dgm:cxn modelId="{320A1C26-A414-4271-8326-46E808E2BA24}" type="presOf" srcId="{3B233D0D-15C2-4709-A3B9-0AF035908945}" destId="{EE93CEE4-32A3-41D0-B6A6-9888C64FA07E}" srcOrd="0" destOrd="0" presId="urn:microsoft.com/office/officeart/2005/8/layout/chevron2"/>
    <dgm:cxn modelId="{04FB1620-B61F-4BD8-B746-3E105241A501}" type="presOf" srcId="{C5F1E7B8-6FB1-4720-A307-3F973840724A}" destId="{E5751E91-D86C-48B3-8025-8B485C189B89}" srcOrd="0" destOrd="0" presId="urn:microsoft.com/office/officeart/2005/8/layout/chevron2"/>
    <dgm:cxn modelId="{0F646313-3B4A-4E32-848E-10316CB377F7}" type="presOf" srcId="{A9A99CBF-DB00-4447-9214-64F5C275A2F1}" destId="{0A357EAF-6F1E-4AA9-A8E7-5ABB32DE4722}" srcOrd="0" destOrd="1" presId="urn:microsoft.com/office/officeart/2005/8/layout/chevron2"/>
    <dgm:cxn modelId="{A9AE7CE7-B109-400E-A6EA-B52E676172FB}" type="presOf" srcId="{B0EEC2A1-199B-489F-AB7A-FCBDF1CAB9B5}" destId="{64EE10DE-D13B-4D1A-A947-52CA8E08F2BE}" srcOrd="0" destOrd="0" presId="urn:microsoft.com/office/officeart/2005/8/layout/chevron2"/>
    <dgm:cxn modelId="{AC31FB6B-BE9C-4A5A-BC31-1E770EC072ED}" type="presOf" srcId="{18FCD86A-40E7-450E-8FBC-F769A8C25D17}" destId="{A4684D0C-D2B0-489A-8769-1830CECE3FC9}" srcOrd="0" destOrd="0" presId="urn:microsoft.com/office/officeart/2005/8/layout/chevron2"/>
    <dgm:cxn modelId="{1F303E6F-BEB8-4021-9527-7828274C631A}" type="presOf" srcId="{A6A6417C-BD72-4594-BAF8-0BB3DEB85346}" destId="{FB42A9B4-BB6F-4A02-AE76-77809F361A06}" srcOrd="0" destOrd="1" presId="urn:microsoft.com/office/officeart/2005/8/layout/chevron2"/>
    <dgm:cxn modelId="{A4BC8DDB-35B4-4FFF-802F-E2CDDC672988}" srcId="{BD7C034C-AFE1-43F1-8953-0B61709730B7}" destId="{6F04EEE3-6E6E-49F0-886C-E92F24903FF9}" srcOrd="0" destOrd="0" parTransId="{DDF43269-0BEF-4728-9C2F-44DAD10FA53D}" sibTransId="{E7674161-3CEF-41DF-AD7C-738FBE0D95A9}"/>
    <dgm:cxn modelId="{9789B68F-565D-467D-A10F-E255F21158B1}" srcId="{C5F1E7B8-6FB1-4720-A307-3F973840724A}" destId="{BD7C034C-AFE1-43F1-8953-0B61709730B7}" srcOrd="2" destOrd="0" parTransId="{CCCF77DA-FCD1-4B86-A2A9-532507864E98}" sibTransId="{A693B707-BDFF-48FB-9527-332EB99B9433}"/>
    <dgm:cxn modelId="{614482B8-5520-4844-9A22-021A9F394677}" type="presOf" srcId="{6F04EEE3-6E6E-49F0-886C-E92F24903FF9}" destId="{FB42A9B4-BB6F-4A02-AE76-77809F361A06}" srcOrd="0" destOrd="0" presId="urn:microsoft.com/office/officeart/2005/8/layout/chevron2"/>
    <dgm:cxn modelId="{C553003F-360A-46FB-96C8-410A5124DEB3}" srcId="{C5F1E7B8-6FB1-4720-A307-3F973840724A}" destId="{3B233D0D-15C2-4709-A3B9-0AF035908945}" srcOrd="3" destOrd="0" parTransId="{5D7FDC5D-563F-4C60-8AE7-58D7AD8C84B7}" sibTransId="{1FD324FF-7F62-4202-ABD1-8F7054C35CB2}"/>
    <dgm:cxn modelId="{C2C1F585-F602-4BCC-B894-128C8CE2998C}" srcId="{C5F1E7B8-6FB1-4720-A307-3F973840724A}" destId="{18FCD86A-40E7-450E-8FBC-F769A8C25D17}" srcOrd="0" destOrd="0" parTransId="{7384D0E3-C0FE-48A2-B190-635FA7ACABA8}" sibTransId="{97D5C983-9C56-4E2D-B74B-9D8A28F47D00}"/>
    <dgm:cxn modelId="{631A3960-22F5-4EF0-8CFE-2E1D367598E5}" type="presOf" srcId="{BD7C034C-AFE1-43F1-8953-0B61709730B7}" destId="{626651B6-54FB-4D54-8F2D-487A276823DA}" srcOrd="0" destOrd="0" presId="urn:microsoft.com/office/officeart/2005/8/layout/chevron2"/>
    <dgm:cxn modelId="{083928F6-0433-47F9-9F25-CDA17B8A91C3}" srcId="{3B233D0D-15C2-4709-A3B9-0AF035908945}" destId="{B0EEC2A1-199B-489F-AB7A-FCBDF1CAB9B5}" srcOrd="0" destOrd="0" parTransId="{616EBFA4-F434-4E48-A6EE-97C11CBB0FE2}" sibTransId="{BDC48BD1-F9B9-423E-B7BC-4F91AD7F246A}"/>
    <dgm:cxn modelId="{C3D13381-C396-4A40-B7C3-262420572E2A}" type="presOf" srcId="{6E1F8D6A-4824-41C8-A21C-F6E2770A79C7}" destId="{E23C9A03-486D-43D1-B541-625C1B5B0F74}" srcOrd="0" destOrd="0" presId="urn:microsoft.com/office/officeart/2005/8/layout/chevron2"/>
    <dgm:cxn modelId="{F23C214C-D1F2-4F18-95B8-CAD2383CEF25}" srcId="{3B233D0D-15C2-4709-A3B9-0AF035908945}" destId="{64B62C5F-1A70-4BD2-90CE-8D6D05D68507}" srcOrd="1" destOrd="0" parTransId="{E1001386-C7B4-41F5-977C-EBEB5DDFC957}" sibTransId="{6E9C9EC9-6710-4970-B3A7-A003E5FE01B5}"/>
    <dgm:cxn modelId="{E80B00D7-EA22-4C52-B4F0-7D777FB6965E}" type="presOf" srcId="{64B62C5F-1A70-4BD2-90CE-8D6D05D68507}" destId="{64EE10DE-D13B-4D1A-A947-52CA8E08F2BE}" srcOrd="0" destOrd="1" presId="urn:microsoft.com/office/officeart/2005/8/layout/chevron2"/>
    <dgm:cxn modelId="{3D7F3BDE-68F1-4945-9CA3-640117EB95EA}" srcId="{18FCD86A-40E7-450E-8FBC-F769A8C25D17}" destId="{6E1F8D6A-4824-41C8-A21C-F6E2770A79C7}" srcOrd="0" destOrd="0" parTransId="{EFD22315-9B00-4769-836D-054035ACB972}" sibTransId="{C0971792-DA76-4D66-8D1F-DC19B441E165}"/>
    <dgm:cxn modelId="{C613BD4B-54CE-4722-859F-0E7437F40D4B}" srcId="{D9B91078-0CDF-47FE-B87E-78C1C7895718}" destId="{A9A99CBF-DB00-4447-9214-64F5C275A2F1}" srcOrd="1" destOrd="0" parTransId="{DF0FA27A-B370-4FC7-BA7D-33F141C4D0AF}" sibTransId="{4855FD76-CAFF-4B6F-92F5-50B530AABE63}"/>
    <dgm:cxn modelId="{9C3A5719-9FC8-4860-85AE-40431F891067}" srcId="{D9B91078-0CDF-47FE-B87E-78C1C7895718}" destId="{191D46DF-9EC3-44FB-A26B-4608D52F4352}" srcOrd="0" destOrd="0" parTransId="{0153203D-2B3B-4FC5-BD77-0EDCA82BEE95}" sibTransId="{EEC14B9C-B2CF-4879-BDCA-38867485F710}"/>
    <dgm:cxn modelId="{4667FFF2-9BA0-443F-8CE2-3E70EC7D08DD}" type="presParOf" srcId="{E5751E91-D86C-48B3-8025-8B485C189B89}" destId="{BB9EFAFB-30F9-4EC1-8C2D-0EC13640FDE8}" srcOrd="0" destOrd="0" presId="urn:microsoft.com/office/officeart/2005/8/layout/chevron2"/>
    <dgm:cxn modelId="{D1D11B97-B830-485C-B3B8-6613E8A914C7}" type="presParOf" srcId="{BB9EFAFB-30F9-4EC1-8C2D-0EC13640FDE8}" destId="{A4684D0C-D2B0-489A-8769-1830CECE3FC9}" srcOrd="0" destOrd="0" presId="urn:microsoft.com/office/officeart/2005/8/layout/chevron2"/>
    <dgm:cxn modelId="{22FE96EC-716D-480F-95ED-E21776A84DA7}" type="presParOf" srcId="{BB9EFAFB-30F9-4EC1-8C2D-0EC13640FDE8}" destId="{E23C9A03-486D-43D1-B541-625C1B5B0F74}" srcOrd="1" destOrd="0" presId="urn:microsoft.com/office/officeart/2005/8/layout/chevron2"/>
    <dgm:cxn modelId="{3978D45A-C6F8-4185-A503-D1B7C133A412}" type="presParOf" srcId="{E5751E91-D86C-48B3-8025-8B485C189B89}" destId="{52C66901-AD8B-4018-B250-E8B7FCE7FDAE}" srcOrd="1" destOrd="0" presId="urn:microsoft.com/office/officeart/2005/8/layout/chevron2"/>
    <dgm:cxn modelId="{58F29207-4EA1-4AD6-9958-95A0C2655A2E}" type="presParOf" srcId="{E5751E91-D86C-48B3-8025-8B485C189B89}" destId="{E31CE5E4-D4FD-41EF-BA87-C7D4AE57AD24}" srcOrd="2" destOrd="0" presId="urn:microsoft.com/office/officeart/2005/8/layout/chevron2"/>
    <dgm:cxn modelId="{491AC48D-030F-479E-86A9-384805876E21}" type="presParOf" srcId="{E31CE5E4-D4FD-41EF-BA87-C7D4AE57AD24}" destId="{EE2C8DE6-4406-4904-9A50-97D0DA5CFB1E}" srcOrd="0" destOrd="0" presId="urn:microsoft.com/office/officeart/2005/8/layout/chevron2"/>
    <dgm:cxn modelId="{231D875D-A2E4-4C5D-857E-F84CE84D1723}" type="presParOf" srcId="{E31CE5E4-D4FD-41EF-BA87-C7D4AE57AD24}" destId="{0A357EAF-6F1E-4AA9-A8E7-5ABB32DE4722}" srcOrd="1" destOrd="0" presId="urn:microsoft.com/office/officeart/2005/8/layout/chevron2"/>
    <dgm:cxn modelId="{2DB87806-A63D-4D5D-9870-4D5D6982D823}" type="presParOf" srcId="{E5751E91-D86C-48B3-8025-8B485C189B89}" destId="{34CBF413-A09C-47F7-B44F-B89580F50A82}" srcOrd="3" destOrd="0" presId="urn:microsoft.com/office/officeart/2005/8/layout/chevron2"/>
    <dgm:cxn modelId="{D98A13F0-F6E8-46EC-B85F-AAD83C5A0BDE}" type="presParOf" srcId="{E5751E91-D86C-48B3-8025-8B485C189B89}" destId="{6B1E99AB-C052-4E61-9C0C-39ACB791A23A}" srcOrd="4" destOrd="0" presId="urn:microsoft.com/office/officeart/2005/8/layout/chevron2"/>
    <dgm:cxn modelId="{A8274D8A-3912-427F-A6EE-51EB8AC84615}" type="presParOf" srcId="{6B1E99AB-C052-4E61-9C0C-39ACB791A23A}" destId="{626651B6-54FB-4D54-8F2D-487A276823DA}" srcOrd="0" destOrd="0" presId="urn:microsoft.com/office/officeart/2005/8/layout/chevron2"/>
    <dgm:cxn modelId="{F1E117C7-D856-4DBB-9DC0-D5C60BE6C239}" type="presParOf" srcId="{6B1E99AB-C052-4E61-9C0C-39ACB791A23A}" destId="{FB42A9B4-BB6F-4A02-AE76-77809F361A06}" srcOrd="1" destOrd="0" presId="urn:microsoft.com/office/officeart/2005/8/layout/chevron2"/>
    <dgm:cxn modelId="{4A154F90-DB07-4D63-A7E4-E463CEDC7CE7}" type="presParOf" srcId="{E5751E91-D86C-48B3-8025-8B485C189B89}" destId="{61FAE900-C791-44D5-9229-FC29563942FF}" srcOrd="5" destOrd="0" presId="urn:microsoft.com/office/officeart/2005/8/layout/chevron2"/>
    <dgm:cxn modelId="{84D978C9-8E56-4AF9-A770-384B2E2C9BD3}" type="presParOf" srcId="{E5751E91-D86C-48B3-8025-8B485C189B89}" destId="{E062C64C-2B29-4CC1-AB9C-FD483C9BB8B6}" srcOrd="6" destOrd="0" presId="urn:microsoft.com/office/officeart/2005/8/layout/chevron2"/>
    <dgm:cxn modelId="{D4698CCA-2D09-4759-ACE7-4BB96613A237}" type="presParOf" srcId="{E062C64C-2B29-4CC1-AB9C-FD483C9BB8B6}" destId="{EE93CEE4-32A3-41D0-B6A6-9888C64FA07E}" srcOrd="0" destOrd="0" presId="urn:microsoft.com/office/officeart/2005/8/layout/chevron2"/>
    <dgm:cxn modelId="{A01416FB-FD09-4232-A948-5E63EC82BAE5}" type="presParOf" srcId="{E062C64C-2B29-4CC1-AB9C-FD483C9BB8B6}" destId="{64EE10DE-D13B-4D1A-A947-52CA8E08F2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F1E7B8-6FB1-4720-A307-3F973840724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18FCD86A-40E7-450E-8FBC-F769A8C25D17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Jun 2015</a:t>
          </a:r>
          <a:endParaRPr lang="en-ZA" dirty="0"/>
        </a:p>
      </dgm:t>
    </dgm:pt>
    <dgm:pt modelId="{7384D0E3-C0FE-48A2-B190-635FA7ACABA8}" type="parTrans" cxnId="{C2C1F585-F602-4BCC-B894-128C8CE2998C}">
      <dgm:prSet/>
      <dgm:spPr/>
      <dgm:t>
        <a:bodyPr/>
        <a:lstStyle/>
        <a:p>
          <a:endParaRPr lang="en-ZA"/>
        </a:p>
      </dgm:t>
    </dgm:pt>
    <dgm:pt modelId="{97D5C983-9C56-4E2D-B74B-9D8A28F47D00}" type="sibTrans" cxnId="{C2C1F585-F602-4BCC-B894-128C8CE2998C}">
      <dgm:prSet/>
      <dgm:spPr/>
      <dgm:t>
        <a:bodyPr/>
        <a:lstStyle/>
        <a:p>
          <a:endParaRPr lang="en-ZA"/>
        </a:p>
      </dgm:t>
    </dgm:pt>
    <dgm:pt modelId="{6E1F8D6A-4824-41C8-A21C-F6E2770A79C7}">
      <dgm:prSet phldrT="[Text]"/>
      <dgm:spPr/>
      <dgm:t>
        <a:bodyPr/>
        <a:lstStyle/>
        <a:p>
          <a:r>
            <a:rPr lang="en-US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Meeting between Deputy Director: Strategic Innovation, and Assistant Director RDM with Anthony Beitz, Director of e-Research at UCT (seconded from Monash University, Australia)</a:t>
          </a:r>
          <a:endParaRPr lang="en-ZA" dirty="0"/>
        </a:p>
      </dgm:t>
    </dgm:pt>
    <dgm:pt modelId="{EFD22315-9B00-4769-836D-054035ACB972}" type="parTrans" cxnId="{3D7F3BDE-68F1-4945-9CA3-640117EB95EA}">
      <dgm:prSet/>
      <dgm:spPr/>
      <dgm:t>
        <a:bodyPr/>
        <a:lstStyle/>
        <a:p>
          <a:endParaRPr lang="en-ZA"/>
        </a:p>
      </dgm:t>
    </dgm:pt>
    <dgm:pt modelId="{C0971792-DA76-4D66-8D1F-DC19B441E165}" type="sibTrans" cxnId="{3D7F3BDE-68F1-4945-9CA3-640117EB95EA}">
      <dgm:prSet/>
      <dgm:spPr/>
      <dgm:t>
        <a:bodyPr/>
        <a:lstStyle/>
        <a:p>
          <a:endParaRPr lang="en-ZA"/>
        </a:p>
      </dgm:t>
    </dgm:pt>
    <dgm:pt modelId="{D9B91078-0CDF-47FE-B87E-78C1C789571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Aug 2015</a:t>
          </a:r>
          <a:endParaRPr lang="en-ZA" dirty="0"/>
        </a:p>
      </dgm:t>
    </dgm:pt>
    <dgm:pt modelId="{609C5C06-AAF1-47A5-AC82-201701725AFC}" type="parTrans" cxnId="{38A4F295-19F6-4EAB-B1E4-E8DBE64DBD96}">
      <dgm:prSet/>
      <dgm:spPr/>
      <dgm:t>
        <a:bodyPr/>
        <a:lstStyle/>
        <a:p>
          <a:endParaRPr lang="en-ZA"/>
        </a:p>
      </dgm:t>
    </dgm:pt>
    <dgm:pt modelId="{C9C9DFEF-0620-497D-B7A2-BD23ED04AAA0}" type="sibTrans" cxnId="{38A4F295-19F6-4EAB-B1E4-E8DBE64DBD96}">
      <dgm:prSet/>
      <dgm:spPr/>
      <dgm:t>
        <a:bodyPr/>
        <a:lstStyle/>
        <a:p>
          <a:endParaRPr lang="en-ZA"/>
        </a:p>
      </dgm:t>
    </dgm:pt>
    <dgm:pt modelId="{191D46DF-9EC3-44FB-A26B-4608D52F4352}">
      <dgm:prSet phldrT="[Text]"/>
      <dgm:spPr/>
      <dgm:t>
        <a:bodyPr/>
        <a:lstStyle/>
        <a:p>
          <a:endParaRPr lang="en-ZA" dirty="0"/>
        </a:p>
      </dgm:t>
    </dgm:pt>
    <dgm:pt modelId="{0153203D-2B3B-4FC5-BD77-0EDCA82BEE95}" type="parTrans" cxnId="{9C3A5719-9FC8-4860-85AE-40431F891067}">
      <dgm:prSet/>
      <dgm:spPr/>
      <dgm:t>
        <a:bodyPr/>
        <a:lstStyle/>
        <a:p>
          <a:endParaRPr lang="en-ZA"/>
        </a:p>
      </dgm:t>
    </dgm:pt>
    <dgm:pt modelId="{EEC14B9C-B2CF-4879-BDCA-38867485F710}" type="sibTrans" cxnId="{9C3A5719-9FC8-4860-85AE-40431F891067}">
      <dgm:prSet/>
      <dgm:spPr/>
      <dgm:t>
        <a:bodyPr/>
        <a:lstStyle/>
        <a:p>
          <a:endParaRPr lang="en-ZA"/>
        </a:p>
      </dgm:t>
    </dgm:pt>
    <dgm:pt modelId="{C80A26D1-E4E5-4FA7-BB8A-D491DDBD9F95}">
      <dgm:prSet/>
      <dgm:spPr/>
      <dgm:t>
        <a:bodyPr/>
        <a:lstStyle/>
        <a:p>
          <a:r>
            <a:rPr lang="en-ZA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Meeting</a:t>
          </a:r>
          <a:r>
            <a:rPr lang="en-ZA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to discuss possible IT infrastructure for UP Campus</a:t>
          </a:r>
          <a:endParaRPr lang="en-ZA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gm:t>
    </dgm:pt>
    <dgm:pt modelId="{C7569DD3-2CBA-4E18-B2B9-6DE921BB8AF3}" type="parTrans" cxnId="{008D7840-FB79-48E7-8A29-AF993F04B1DB}">
      <dgm:prSet/>
      <dgm:spPr/>
      <dgm:t>
        <a:bodyPr/>
        <a:lstStyle/>
        <a:p>
          <a:endParaRPr lang="en-ZA"/>
        </a:p>
      </dgm:t>
    </dgm:pt>
    <dgm:pt modelId="{1B434E6E-ED40-4A93-94A7-F6052B22D913}" type="sibTrans" cxnId="{008D7840-FB79-48E7-8A29-AF993F04B1DB}">
      <dgm:prSet/>
      <dgm:spPr/>
      <dgm:t>
        <a:bodyPr/>
        <a:lstStyle/>
        <a:p>
          <a:endParaRPr lang="en-ZA"/>
        </a:p>
      </dgm:t>
    </dgm:pt>
    <dgm:pt modelId="{B0EEC2A1-199B-489F-AB7A-FCBDF1CAB9B5}">
      <dgm:prSet/>
      <dgm:spPr/>
      <dgm:t>
        <a:bodyPr/>
        <a:lstStyle/>
        <a:p>
          <a:pPr rtl="0"/>
          <a:endParaRPr lang="en-ZA" dirty="0"/>
        </a:p>
      </dgm:t>
    </dgm:pt>
    <dgm:pt modelId="{BDC48BD1-F9B9-423E-B7BC-4F91AD7F246A}" type="sibTrans" cxnId="{083928F6-0433-47F9-9F25-CDA17B8A91C3}">
      <dgm:prSet/>
      <dgm:spPr/>
      <dgm:t>
        <a:bodyPr/>
        <a:lstStyle/>
        <a:p>
          <a:endParaRPr lang="en-ZA"/>
        </a:p>
      </dgm:t>
    </dgm:pt>
    <dgm:pt modelId="{616EBFA4-F434-4E48-A6EE-97C11CBB0FE2}" type="parTrans" cxnId="{083928F6-0433-47F9-9F25-CDA17B8A91C3}">
      <dgm:prSet/>
      <dgm:spPr/>
      <dgm:t>
        <a:bodyPr/>
        <a:lstStyle/>
        <a:p>
          <a:endParaRPr lang="en-ZA"/>
        </a:p>
      </dgm:t>
    </dgm:pt>
    <dgm:pt modelId="{3B233D0D-15C2-4709-A3B9-0AF035908945}">
      <dgm:prSet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20--?</a:t>
          </a:r>
          <a:endParaRPr lang="en-ZA" dirty="0"/>
        </a:p>
      </dgm:t>
    </dgm:pt>
    <dgm:pt modelId="{1FD324FF-7F62-4202-ABD1-8F7054C35CB2}" type="sibTrans" cxnId="{C553003F-360A-46FB-96C8-410A5124DEB3}">
      <dgm:prSet/>
      <dgm:spPr/>
      <dgm:t>
        <a:bodyPr/>
        <a:lstStyle/>
        <a:p>
          <a:endParaRPr lang="en-ZA"/>
        </a:p>
      </dgm:t>
    </dgm:pt>
    <dgm:pt modelId="{5D7FDC5D-563F-4C60-8AE7-58D7AD8C84B7}" type="parTrans" cxnId="{C553003F-360A-46FB-96C8-410A5124DEB3}">
      <dgm:prSet/>
      <dgm:spPr/>
      <dgm:t>
        <a:bodyPr/>
        <a:lstStyle/>
        <a:p>
          <a:endParaRPr lang="en-ZA"/>
        </a:p>
      </dgm:t>
    </dgm:pt>
    <dgm:pt modelId="{6F04EEE3-6E6E-49F0-886C-E92F24903FF9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ZA" dirty="0" smtClean="0"/>
            <a:t>Dec 2015</a:t>
          </a:r>
          <a:endParaRPr lang="en-ZA" dirty="0"/>
        </a:p>
      </dgm:t>
    </dgm:pt>
    <dgm:pt modelId="{E7674161-3CEF-41DF-AD7C-738FBE0D95A9}" type="sibTrans" cxnId="{A4BC8DDB-35B4-4FFF-802F-E2CDDC672988}">
      <dgm:prSet/>
      <dgm:spPr/>
      <dgm:t>
        <a:bodyPr/>
        <a:lstStyle/>
        <a:p>
          <a:endParaRPr lang="en-ZA"/>
        </a:p>
      </dgm:t>
    </dgm:pt>
    <dgm:pt modelId="{DDF43269-0BEF-4728-9C2F-44DAD10FA53D}" type="parTrans" cxnId="{A4BC8DDB-35B4-4FFF-802F-E2CDDC672988}">
      <dgm:prSet/>
      <dgm:spPr/>
      <dgm:t>
        <a:bodyPr/>
        <a:lstStyle/>
        <a:p>
          <a:endParaRPr lang="en-ZA"/>
        </a:p>
      </dgm:t>
    </dgm:pt>
    <dgm:pt modelId="{DDB225CD-7C2C-4BCD-B285-CA9FFB8EA9D4}">
      <dgm:prSet/>
      <dgm:spPr/>
      <dgm:t>
        <a:bodyPr/>
        <a:lstStyle/>
        <a:p>
          <a:r>
            <a:rPr lang="en-ZA" dirty="0" smtClean="0"/>
            <a:t>Finalisation of UP Policy on RDM</a:t>
          </a:r>
          <a:endParaRPr lang="en-ZA" dirty="0"/>
        </a:p>
      </dgm:t>
    </dgm:pt>
    <dgm:pt modelId="{88630AEA-C261-41C2-9965-02CC9F156E42}" type="parTrans" cxnId="{71D8AE0A-0BD9-4C7C-B348-52C883D1DDB6}">
      <dgm:prSet/>
      <dgm:spPr/>
      <dgm:t>
        <a:bodyPr/>
        <a:lstStyle/>
        <a:p>
          <a:endParaRPr lang="en-ZA"/>
        </a:p>
      </dgm:t>
    </dgm:pt>
    <dgm:pt modelId="{9AA9717E-F80C-4BA8-8C35-8CFE0526188E}" type="sibTrans" cxnId="{71D8AE0A-0BD9-4C7C-B348-52C883D1DDB6}">
      <dgm:prSet/>
      <dgm:spPr/>
      <dgm:t>
        <a:bodyPr/>
        <a:lstStyle/>
        <a:p>
          <a:endParaRPr lang="en-ZA"/>
        </a:p>
      </dgm:t>
    </dgm:pt>
    <dgm:pt modelId="{E5751E91-D86C-48B3-8025-8B485C189B89}" type="pres">
      <dgm:prSet presAssocID="{C5F1E7B8-6FB1-4720-A307-3F973840724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BB9EFAFB-30F9-4EC1-8C2D-0EC13640FDE8}" type="pres">
      <dgm:prSet presAssocID="{18FCD86A-40E7-450E-8FBC-F769A8C25D17}" presName="composite" presStyleCnt="0"/>
      <dgm:spPr/>
    </dgm:pt>
    <dgm:pt modelId="{A4684D0C-D2B0-489A-8769-1830CECE3FC9}" type="pres">
      <dgm:prSet presAssocID="{18FCD86A-40E7-450E-8FBC-F769A8C25D1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23C9A03-486D-43D1-B541-625C1B5B0F74}" type="pres">
      <dgm:prSet presAssocID="{18FCD86A-40E7-450E-8FBC-F769A8C25D1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2C66901-AD8B-4018-B250-E8B7FCE7FDAE}" type="pres">
      <dgm:prSet presAssocID="{97D5C983-9C56-4E2D-B74B-9D8A28F47D00}" presName="sp" presStyleCnt="0"/>
      <dgm:spPr/>
    </dgm:pt>
    <dgm:pt modelId="{E31CE5E4-D4FD-41EF-BA87-C7D4AE57AD24}" type="pres">
      <dgm:prSet presAssocID="{D9B91078-0CDF-47FE-B87E-78C1C7895718}" presName="composite" presStyleCnt="0"/>
      <dgm:spPr/>
    </dgm:pt>
    <dgm:pt modelId="{EE2C8DE6-4406-4904-9A50-97D0DA5CFB1E}" type="pres">
      <dgm:prSet presAssocID="{D9B91078-0CDF-47FE-B87E-78C1C789571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A357EAF-6F1E-4AA9-A8E7-5ABB32DE4722}" type="pres">
      <dgm:prSet presAssocID="{D9B91078-0CDF-47FE-B87E-78C1C789571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34CBF413-A09C-47F7-B44F-B89580F50A82}" type="pres">
      <dgm:prSet presAssocID="{C9C9DFEF-0620-497D-B7A2-BD23ED04AAA0}" presName="sp" presStyleCnt="0"/>
      <dgm:spPr/>
    </dgm:pt>
    <dgm:pt modelId="{7E27E8C2-B738-4F63-82D7-AE92F9C21245}" type="pres">
      <dgm:prSet presAssocID="{6F04EEE3-6E6E-49F0-886C-E92F24903FF9}" presName="composite" presStyleCnt="0"/>
      <dgm:spPr/>
    </dgm:pt>
    <dgm:pt modelId="{82016C6C-40C7-44CA-AB08-8005AFF4AB8A}" type="pres">
      <dgm:prSet presAssocID="{6F04EEE3-6E6E-49F0-886C-E92F24903FF9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FE4CF77-2292-49C9-9094-B72E94D7E574}" type="pres">
      <dgm:prSet presAssocID="{6F04EEE3-6E6E-49F0-886C-E92F24903FF9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79595E5-66D4-4B49-A3D7-8F17C57B0B9B}" type="pres">
      <dgm:prSet presAssocID="{E7674161-3CEF-41DF-AD7C-738FBE0D95A9}" presName="sp" presStyleCnt="0"/>
      <dgm:spPr/>
    </dgm:pt>
    <dgm:pt modelId="{E062C64C-2B29-4CC1-AB9C-FD483C9BB8B6}" type="pres">
      <dgm:prSet presAssocID="{3B233D0D-15C2-4709-A3B9-0AF035908945}" presName="composite" presStyleCnt="0"/>
      <dgm:spPr/>
    </dgm:pt>
    <dgm:pt modelId="{EE93CEE4-32A3-41D0-B6A6-9888C64FA07E}" type="pres">
      <dgm:prSet presAssocID="{3B233D0D-15C2-4709-A3B9-0AF03590894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4EE10DE-D13B-4D1A-A947-52CA8E08F2BE}" type="pres">
      <dgm:prSet presAssocID="{3B233D0D-15C2-4709-A3B9-0AF035908945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008D7840-FB79-48E7-8A29-AF993F04B1DB}" srcId="{D9B91078-0CDF-47FE-B87E-78C1C7895718}" destId="{C80A26D1-E4E5-4FA7-BB8A-D491DDBD9F95}" srcOrd="1" destOrd="0" parTransId="{C7569DD3-2CBA-4E18-B2B9-6DE921BB8AF3}" sibTransId="{1B434E6E-ED40-4A93-94A7-F6052B22D913}"/>
    <dgm:cxn modelId="{206C0CEC-6F09-4E09-8C2A-4C987956FEE9}" type="presOf" srcId="{191D46DF-9EC3-44FB-A26B-4608D52F4352}" destId="{0A357EAF-6F1E-4AA9-A8E7-5ABB32DE4722}" srcOrd="0" destOrd="0" presId="urn:microsoft.com/office/officeart/2005/8/layout/chevron2"/>
    <dgm:cxn modelId="{38A4F295-19F6-4EAB-B1E4-E8DBE64DBD96}" srcId="{C5F1E7B8-6FB1-4720-A307-3F973840724A}" destId="{D9B91078-0CDF-47FE-B87E-78C1C7895718}" srcOrd="1" destOrd="0" parTransId="{609C5C06-AAF1-47A5-AC82-201701725AFC}" sibTransId="{C9C9DFEF-0620-497D-B7A2-BD23ED04AAA0}"/>
    <dgm:cxn modelId="{BE6A7BB9-C707-4892-AA8B-A7782C1D8677}" type="presOf" srcId="{DDB225CD-7C2C-4BCD-B285-CA9FFB8EA9D4}" destId="{6FE4CF77-2292-49C9-9094-B72E94D7E574}" srcOrd="0" destOrd="0" presId="urn:microsoft.com/office/officeart/2005/8/layout/chevron2"/>
    <dgm:cxn modelId="{DDA5B40C-6210-4ADC-8FC4-A86BF01DDA72}" type="presOf" srcId="{C5F1E7B8-6FB1-4720-A307-3F973840724A}" destId="{E5751E91-D86C-48B3-8025-8B485C189B89}" srcOrd="0" destOrd="0" presId="urn:microsoft.com/office/officeart/2005/8/layout/chevron2"/>
    <dgm:cxn modelId="{E27A090B-1C53-4B79-89F8-F2721B54931A}" type="presOf" srcId="{18FCD86A-40E7-450E-8FBC-F769A8C25D17}" destId="{A4684D0C-D2B0-489A-8769-1830CECE3FC9}" srcOrd="0" destOrd="0" presId="urn:microsoft.com/office/officeart/2005/8/layout/chevron2"/>
    <dgm:cxn modelId="{71D8AE0A-0BD9-4C7C-B348-52C883D1DDB6}" srcId="{6F04EEE3-6E6E-49F0-886C-E92F24903FF9}" destId="{DDB225CD-7C2C-4BCD-B285-CA9FFB8EA9D4}" srcOrd="0" destOrd="0" parTransId="{88630AEA-C261-41C2-9965-02CC9F156E42}" sibTransId="{9AA9717E-F80C-4BA8-8C35-8CFE0526188E}"/>
    <dgm:cxn modelId="{18E58C81-9174-4BBE-99A7-B86A0B06EFF4}" type="presOf" srcId="{3B233D0D-15C2-4709-A3B9-0AF035908945}" destId="{EE93CEE4-32A3-41D0-B6A6-9888C64FA07E}" srcOrd="0" destOrd="0" presId="urn:microsoft.com/office/officeart/2005/8/layout/chevron2"/>
    <dgm:cxn modelId="{A4BC8DDB-35B4-4FFF-802F-E2CDDC672988}" srcId="{C5F1E7B8-6FB1-4720-A307-3F973840724A}" destId="{6F04EEE3-6E6E-49F0-886C-E92F24903FF9}" srcOrd="2" destOrd="0" parTransId="{DDF43269-0BEF-4728-9C2F-44DAD10FA53D}" sibTransId="{E7674161-3CEF-41DF-AD7C-738FBE0D95A9}"/>
    <dgm:cxn modelId="{EA604E76-2ECB-4846-A782-EA902BEA2680}" type="presOf" srcId="{6E1F8D6A-4824-41C8-A21C-F6E2770A79C7}" destId="{E23C9A03-486D-43D1-B541-625C1B5B0F74}" srcOrd="0" destOrd="0" presId="urn:microsoft.com/office/officeart/2005/8/layout/chevron2"/>
    <dgm:cxn modelId="{C553003F-360A-46FB-96C8-410A5124DEB3}" srcId="{C5F1E7B8-6FB1-4720-A307-3F973840724A}" destId="{3B233D0D-15C2-4709-A3B9-0AF035908945}" srcOrd="3" destOrd="0" parTransId="{5D7FDC5D-563F-4C60-8AE7-58D7AD8C84B7}" sibTransId="{1FD324FF-7F62-4202-ABD1-8F7054C35CB2}"/>
    <dgm:cxn modelId="{C2C1F585-F602-4BCC-B894-128C8CE2998C}" srcId="{C5F1E7B8-6FB1-4720-A307-3F973840724A}" destId="{18FCD86A-40E7-450E-8FBC-F769A8C25D17}" srcOrd="0" destOrd="0" parTransId="{7384D0E3-C0FE-48A2-B190-635FA7ACABA8}" sibTransId="{97D5C983-9C56-4E2D-B74B-9D8A28F47D00}"/>
    <dgm:cxn modelId="{4E55C5BC-B7C9-4452-823B-47B704B365E0}" type="presOf" srcId="{C80A26D1-E4E5-4FA7-BB8A-D491DDBD9F95}" destId="{0A357EAF-6F1E-4AA9-A8E7-5ABB32DE4722}" srcOrd="0" destOrd="1" presId="urn:microsoft.com/office/officeart/2005/8/layout/chevron2"/>
    <dgm:cxn modelId="{083928F6-0433-47F9-9F25-CDA17B8A91C3}" srcId="{3B233D0D-15C2-4709-A3B9-0AF035908945}" destId="{B0EEC2A1-199B-489F-AB7A-FCBDF1CAB9B5}" srcOrd="0" destOrd="0" parTransId="{616EBFA4-F434-4E48-A6EE-97C11CBB0FE2}" sibTransId="{BDC48BD1-F9B9-423E-B7BC-4F91AD7F246A}"/>
    <dgm:cxn modelId="{4BFFE9A3-AFA8-44D4-A69E-C3840CC96B1F}" type="presOf" srcId="{B0EEC2A1-199B-489F-AB7A-FCBDF1CAB9B5}" destId="{64EE10DE-D13B-4D1A-A947-52CA8E08F2BE}" srcOrd="0" destOrd="0" presId="urn:microsoft.com/office/officeart/2005/8/layout/chevron2"/>
    <dgm:cxn modelId="{9F8D8698-1A12-4955-B032-7ABF10FB0475}" type="presOf" srcId="{6F04EEE3-6E6E-49F0-886C-E92F24903FF9}" destId="{82016C6C-40C7-44CA-AB08-8005AFF4AB8A}" srcOrd="0" destOrd="0" presId="urn:microsoft.com/office/officeart/2005/8/layout/chevron2"/>
    <dgm:cxn modelId="{3D7F3BDE-68F1-4945-9CA3-640117EB95EA}" srcId="{18FCD86A-40E7-450E-8FBC-F769A8C25D17}" destId="{6E1F8D6A-4824-41C8-A21C-F6E2770A79C7}" srcOrd="0" destOrd="0" parTransId="{EFD22315-9B00-4769-836D-054035ACB972}" sibTransId="{C0971792-DA76-4D66-8D1F-DC19B441E165}"/>
    <dgm:cxn modelId="{9C3A5719-9FC8-4860-85AE-40431F891067}" srcId="{D9B91078-0CDF-47FE-B87E-78C1C7895718}" destId="{191D46DF-9EC3-44FB-A26B-4608D52F4352}" srcOrd="0" destOrd="0" parTransId="{0153203D-2B3B-4FC5-BD77-0EDCA82BEE95}" sibTransId="{EEC14B9C-B2CF-4879-BDCA-38867485F710}"/>
    <dgm:cxn modelId="{C4ABDA9D-5E7A-48A1-8374-63EE45B70223}" type="presOf" srcId="{D9B91078-0CDF-47FE-B87E-78C1C7895718}" destId="{EE2C8DE6-4406-4904-9A50-97D0DA5CFB1E}" srcOrd="0" destOrd="0" presId="urn:microsoft.com/office/officeart/2005/8/layout/chevron2"/>
    <dgm:cxn modelId="{4631907E-5FBB-4EFB-8E99-2DB512F345F2}" type="presParOf" srcId="{E5751E91-D86C-48B3-8025-8B485C189B89}" destId="{BB9EFAFB-30F9-4EC1-8C2D-0EC13640FDE8}" srcOrd="0" destOrd="0" presId="urn:microsoft.com/office/officeart/2005/8/layout/chevron2"/>
    <dgm:cxn modelId="{0C7AA4C5-0521-42BB-824C-A1B40F2F9353}" type="presParOf" srcId="{BB9EFAFB-30F9-4EC1-8C2D-0EC13640FDE8}" destId="{A4684D0C-D2B0-489A-8769-1830CECE3FC9}" srcOrd="0" destOrd="0" presId="urn:microsoft.com/office/officeart/2005/8/layout/chevron2"/>
    <dgm:cxn modelId="{691A5D1A-CF99-41CB-A522-77A906ECC0C3}" type="presParOf" srcId="{BB9EFAFB-30F9-4EC1-8C2D-0EC13640FDE8}" destId="{E23C9A03-486D-43D1-B541-625C1B5B0F74}" srcOrd="1" destOrd="0" presId="urn:microsoft.com/office/officeart/2005/8/layout/chevron2"/>
    <dgm:cxn modelId="{8385F568-7096-4A49-8703-8FE6AA84FFB5}" type="presParOf" srcId="{E5751E91-D86C-48B3-8025-8B485C189B89}" destId="{52C66901-AD8B-4018-B250-E8B7FCE7FDAE}" srcOrd="1" destOrd="0" presId="urn:microsoft.com/office/officeart/2005/8/layout/chevron2"/>
    <dgm:cxn modelId="{53AD901A-F763-48E3-89E6-B1A05BAD2CBF}" type="presParOf" srcId="{E5751E91-D86C-48B3-8025-8B485C189B89}" destId="{E31CE5E4-D4FD-41EF-BA87-C7D4AE57AD24}" srcOrd="2" destOrd="0" presId="urn:microsoft.com/office/officeart/2005/8/layout/chevron2"/>
    <dgm:cxn modelId="{A89F3D6F-1C0A-457B-98B6-3967FE87F009}" type="presParOf" srcId="{E31CE5E4-D4FD-41EF-BA87-C7D4AE57AD24}" destId="{EE2C8DE6-4406-4904-9A50-97D0DA5CFB1E}" srcOrd="0" destOrd="0" presId="urn:microsoft.com/office/officeart/2005/8/layout/chevron2"/>
    <dgm:cxn modelId="{2D8EAABD-B5E0-4CC0-8D9C-084F5A6DC03A}" type="presParOf" srcId="{E31CE5E4-D4FD-41EF-BA87-C7D4AE57AD24}" destId="{0A357EAF-6F1E-4AA9-A8E7-5ABB32DE4722}" srcOrd="1" destOrd="0" presId="urn:microsoft.com/office/officeart/2005/8/layout/chevron2"/>
    <dgm:cxn modelId="{EEFC5776-4F9A-46AC-BD49-4D72E093CFF9}" type="presParOf" srcId="{E5751E91-D86C-48B3-8025-8B485C189B89}" destId="{34CBF413-A09C-47F7-B44F-B89580F50A82}" srcOrd="3" destOrd="0" presId="urn:microsoft.com/office/officeart/2005/8/layout/chevron2"/>
    <dgm:cxn modelId="{51BA5168-EF91-4276-8AF8-CED8975F0995}" type="presParOf" srcId="{E5751E91-D86C-48B3-8025-8B485C189B89}" destId="{7E27E8C2-B738-4F63-82D7-AE92F9C21245}" srcOrd="4" destOrd="0" presId="urn:microsoft.com/office/officeart/2005/8/layout/chevron2"/>
    <dgm:cxn modelId="{28657ED4-02D2-4679-90A5-30C0E2DA25C4}" type="presParOf" srcId="{7E27E8C2-B738-4F63-82D7-AE92F9C21245}" destId="{82016C6C-40C7-44CA-AB08-8005AFF4AB8A}" srcOrd="0" destOrd="0" presId="urn:microsoft.com/office/officeart/2005/8/layout/chevron2"/>
    <dgm:cxn modelId="{9A76FE18-A01A-4AA9-B9DF-D91FD9A9AE25}" type="presParOf" srcId="{7E27E8C2-B738-4F63-82D7-AE92F9C21245}" destId="{6FE4CF77-2292-49C9-9094-B72E94D7E574}" srcOrd="1" destOrd="0" presId="urn:microsoft.com/office/officeart/2005/8/layout/chevron2"/>
    <dgm:cxn modelId="{CFE01521-6253-4202-BF25-6534A5F667D4}" type="presParOf" srcId="{E5751E91-D86C-48B3-8025-8B485C189B89}" destId="{279595E5-66D4-4B49-A3D7-8F17C57B0B9B}" srcOrd="5" destOrd="0" presId="urn:microsoft.com/office/officeart/2005/8/layout/chevron2"/>
    <dgm:cxn modelId="{511C6075-2322-4B2D-9C74-5AEA479B966A}" type="presParOf" srcId="{E5751E91-D86C-48B3-8025-8B485C189B89}" destId="{E062C64C-2B29-4CC1-AB9C-FD483C9BB8B6}" srcOrd="6" destOrd="0" presId="urn:microsoft.com/office/officeart/2005/8/layout/chevron2"/>
    <dgm:cxn modelId="{24FD7735-4996-463D-A45A-3201AF9B9280}" type="presParOf" srcId="{E062C64C-2B29-4CC1-AB9C-FD483C9BB8B6}" destId="{EE93CEE4-32A3-41D0-B6A6-9888C64FA07E}" srcOrd="0" destOrd="0" presId="urn:microsoft.com/office/officeart/2005/8/layout/chevron2"/>
    <dgm:cxn modelId="{865E5088-D577-4795-AEA5-32147BB2591D}" type="presParOf" srcId="{E062C64C-2B29-4CC1-AB9C-FD483C9BB8B6}" destId="{64EE10DE-D13B-4D1A-A947-52CA8E08F2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A92E746-F8A9-4496-9C10-C8FDC39F4E4D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95CE8242-8DDE-405B-8FA8-D6BD4B3B31ED}">
      <dgm:prSet phldrT="[Text]"/>
      <dgm:spPr/>
      <dgm:t>
        <a:bodyPr/>
        <a:lstStyle/>
        <a:p>
          <a:r>
            <a:rPr lang="en-ZA" dirty="0" smtClean="0"/>
            <a:t>Monitor continuously</a:t>
          </a:r>
          <a:endParaRPr lang="en-ZA" dirty="0"/>
        </a:p>
      </dgm:t>
    </dgm:pt>
    <dgm:pt modelId="{F6BECEDE-A882-4BCC-A199-37E7AA1E9245}" type="parTrans" cxnId="{CA9365E6-DA05-465A-9013-3CED360C0EE0}">
      <dgm:prSet/>
      <dgm:spPr/>
      <dgm:t>
        <a:bodyPr/>
        <a:lstStyle/>
        <a:p>
          <a:endParaRPr lang="en-ZA"/>
        </a:p>
      </dgm:t>
    </dgm:pt>
    <dgm:pt modelId="{97DA1DBD-155C-413D-ABC8-D93AF1934B14}" type="sibTrans" cxnId="{CA9365E6-DA05-465A-9013-3CED360C0EE0}">
      <dgm:prSet/>
      <dgm:spPr/>
      <dgm:t>
        <a:bodyPr/>
        <a:lstStyle/>
        <a:p>
          <a:endParaRPr lang="en-ZA"/>
        </a:p>
      </dgm:t>
    </dgm:pt>
    <dgm:pt modelId="{73DB4316-17DF-442B-B3EC-AA2657A1F290}">
      <dgm:prSet phldrT="[Text]"/>
      <dgm:spPr/>
      <dgm:t>
        <a:bodyPr/>
        <a:lstStyle/>
        <a:p>
          <a:r>
            <a:rPr lang="en-ZA" dirty="0" smtClean="0"/>
            <a:t>Have regular meetings with Champions</a:t>
          </a:r>
          <a:endParaRPr lang="en-ZA" dirty="0"/>
        </a:p>
      </dgm:t>
    </dgm:pt>
    <dgm:pt modelId="{BB324284-1A6C-41E8-82DE-63D3A80B633A}" type="parTrans" cxnId="{9B6B61AB-F8E3-49FB-BC6E-B66D1F259ABD}">
      <dgm:prSet/>
      <dgm:spPr/>
      <dgm:t>
        <a:bodyPr/>
        <a:lstStyle/>
        <a:p>
          <a:endParaRPr lang="en-ZA"/>
        </a:p>
      </dgm:t>
    </dgm:pt>
    <dgm:pt modelId="{0120A193-1F56-4F0D-A42E-DF976A25E1D1}" type="sibTrans" cxnId="{9B6B61AB-F8E3-49FB-BC6E-B66D1F259ABD}">
      <dgm:prSet/>
      <dgm:spPr/>
      <dgm:t>
        <a:bodyPr/>
        <a:lstStyle/>
        <a:p>
          <a:endParaRPr lang="en-ZA"/>
        </a:p>
      </dgm:t>
    </dgm:pt>
    <dgm:pt modelId="{E990E621-6FA9-46BB-B8FC-C5A4E14E6A11}">
      <dgm:prSet phldrT="[Text]"/>
      <dgm:spPr/>
      <dgm:t>
        <a:bodyPr/>
        <a:lstStyle/>
        <a:p>
          <a:r>
            <a:rPr lang="en-ZA" dirty="0" smtClean="0"/>
            <a:t>Evaluate system</a:t>
          </a:r>
          <a:endParaRPr lang="en-ZA" dirty="0"/>
        </a:p>
      </dgm:t>
    </dgm:pt>
    <dgm:pt modelId="{F1A0C7AE-0108-48C1-B823-CE909B621809}" type="parTrans" cxnId="{1C9155DC-54E9-455D-B2BA-A1E649C0F415}">
      <dgm:prSet/>
      <dgm:spPr/>
      <dgm:t>
        <a:bodyPr/>
        <a:lstStyle/>
        <a:p>
          <a:endParaRPr lang="en-ZA"/>
        </a:p>
      </dgm:t>
    </dgm:pt>
    <dgm:pt modelId="{196D194E-756A-4AD8-8324-8A5867B4713E}" type="sibTrans" cxnId="{1C9155DC-54E9-455D-B2BA-A1E649C0F415}">
      <dgm:prSet/>
      <dgm:spPr/>
      <dgm:t>
        <a:bodyPr/>
        <a:lstStyle/>
        <a:p>
          <a:endParaRPr lang="en-ZA"/>
        </a:p>
      </dgm:t>
    </dgm:pt>
    <dgm:pt modelId="{BDFE4898-F3D6-4F66-ADF5-1B301F1F7107}">
      <dgm:prSet phldrT="[Text]"/>
      <dgm:spPr/>
      <dgm:t>
        <a:bodyPr/>
        <a:lstStyle/>
        <a:p>
          <a:r>
            <a:rPr lang="en-ZA" dirty="0" smtClean="0"/>
            <a:t>Make adjustments where necessary</a:t>
          </a:r>
          <a:endParaRPr lang="en-ZA" dirty="0"/>
        </a:p>
      </dgm:t>
    </dgm:pt>
    <dgm:pt modelId="{48873553-EDD1-47B9-A353-1DB4728C0713}" type="parTrans" cxnId="{C701BF85-CB79-4454-B40F-97096CB5CB4F}">
      <dgm:prSet/>
      <dgm:spPr/>
      <dgm:t>
        <a:bodyPr/>
        <a:lstStyle/>
        <a:p>
          <a:endParaRPr lang="en-ZA"/>
        </a:p>
      </dgm:t>
    </dgm:pt>
    <dgm:pt modelId="{4136ABFB-4AD5-4E89-BD66-8E6E9514E07B}" type="sibTrans" cxnId="{C701BF85-CB79-4454-B40F-97096CB5CB4F}">
      <dgm:prSet/>
      <dgm:spPr/>
      <dgm:t>
        <a:bodyPr/>
        <a:lstStyle/>
        <a:p>
          <a:endParaRPr lang="en-ZA"/>
        </a:p>
      </dgm:t>
    </dgm:pt>
    <dgm:pt modelId="{1151FD8D-F781-4BA0-B8D9-416A0BD71F0C}">
      <dgm:prSet phldrT="[Text]"/>
      <dgm:spPr/>
      <dgm:t>
        <a:bodyPr/>
        <a:lstStyle/>
        <a:p>
          <a:r>
            <a:rPr lang="en-ZA" dirty="0" smtClean="0"/>
            <a:t>Re- select software where necessary</a:t>
          </a:r>
          <a:endParaRPr lang="en-ZA" dirty="0"/>
        </a:p>
      </dgm:t>
    </dgm:pt>
    <dgm:pt modelId="{862F5AA9-3236-47D1-AD4A-C5EC4F902EDB}" type="parTrans" cxnId="{57D7478C-AD4C-499E-BF63-14753DD8224F}">
      <dgm:prSet/>
      <dgm:spPr/>
      <dgm:t>
        <a:bodyPr/>
        <a:lstStyle/>
        <a:p>
          <a:endParaRPr lang="en-ZA"/>
        </a:p>
      </dgm:t>
    </dgm:pt>
    <dgm:pt modelId="{49A363CB-8CAC-4797-9C64-003C1492BE35}" type="sibTrans" cxnId="{57D7478C-AD4C-499E-BF63-14753DD8224F}">
      <dgm:prSet/>
      <dgm:spPr/>
      <dgm:t>
        <a:bodyPr/>
        <a:lstStyle/>
        <a:p>
          <a:endParaRPr lang="en-ZA"/>
        </a:p>
      </dgm:t>
    </dgm:pt>
    <dgm:pt modelId="{B35F0E83-7681-4F39-9342-F975824B0C29}" type="pres">
      <dgm:prSet presAssocID="{4A92E746-F8A9-4496-9C10-C8FDC39F4E4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0EE6F3C8-197E-4B46-804F-5696C6AF4D40}" type="pres">
      <dgm:prSet presAssocID="{95CE8242-8DDE-405B-8FA8-D6BD4B3B31ED}" presName="dummy" presStyleCnt="0"/>
      <dgm:spPr/>
    </dgm:pt>
    <dgm:pt modelId="{EF8080DA-B16E-4CF8-8CC9-04BAACAFD18B}" type="pres">
      <dgm:prSet presAssocID="{95CE8242-8DDE-405B-8FA8-D6BD4B3B31ED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D870742-0021-4ECC-A484-4460522C5939}" type="pres">
      <dgm:prSet presAssocID="{97DA1DBD-155C-413D-ABC8-D93AF1934B14}" presName="sibTrans" presStyleLbl="node1" presStyleIdx="0" presStyleCnt="5"/>
      <dgm:spPr/>
      <dgm:t>
        <a:bodyPr/>
        <a:lstStyle/>
        <a:p>
          <a:endParaRPr lang="en-ZA"/>
        </a:p>
      </dgm:t>
    </dgm:pt>
    <dgm:pt modelId="{C6F5272E-33DD-4312-AC6F-FE9E6243EEAB}" type="pres">
      <dgm:prSet presAssocID="{73DB4316-17DF-442B-B3EC-AA2657A1F290}" presName="dummy" presStyleCnt="0"/>
      <dgm:spPr/>
    </dgm:pt>
    <dgm:pt modelId="{A310D1CE-FD19-42ED-B9FF-40C9884EAC82}" type="pres">
      <dgm:prSet presAssocID="{73DB4316-17DF-442B-B3EC-AA2657A1F290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C80ED1C-5389-4BD0-B366-0297ED32E3D3}" type="pres">
      <dgm:prSet presAssocID="{0120A193-1F56-4F0D-A42E-DF976A25E1D1}" presName="sibTrans" presStyleLbl="node1" presStyleIdx="1" presStyleCnt="5"/>
      <dgm:spPr/>
      <dgm:t>
        <a:bodyPr/>
        <a:lstStyle/>
        <a:p>
          <a:endParaRPr lang="en-ZA"/>
        </a:p>
      </dgm:t>
    </dgm:pt>
    <dgm:pt modelId="{CECE48F5-81EA-407D-96A1-C2158420C0AE}" type="pres">
      <dgm:prSet presAssocID="{E990E621-6FA9-46BB-B8FC-C5A4E14E6A11}" presName="dummy" presStyleCnt="0"/>
      <dgm:spPr/>
    </dgm:pt>
    <dgm:pt modelId="{89B32634-281D-49AD-995A-4A1AA432BB6A}" type="pres">
      <dgm:prSet presAssocID="{E990E621-6FA9-46BB-B8FC-C5A4E14E6A11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3804A3A-44CC-494A-AB62-A5FA8A09EFD1}" type="pres">
      <dgm:prSet presAssocID="{196D194E-756A-4AD8-8324-8A5867B4713E}" presName="sibTrans" presStyleLbl="node1" presStyleIdx="2" presStyleCnt="5"/>
      <dgm:spPr/>
      <dgm:t>
        <a:bodyPr/>
        <a:lstStyle/>
        <a:p>
          <a:endParaRPr lang="en-ZA"/>
        </a:p>
      </dgm:t>
    </dgm:pt>
    <dgm:pt modelId="{DAF1FC85-049B-4627-933F-3859BC1521D6}" type="pres">
      <dgm:prSet presAssocID="{BDFE4898-F3D6-4F66-ADF5-1B301F1F7107}" presName="dummy" presStyleCnt="0"/>
      <dgm:spPr/>
    </dgm:pt>
    <dgm:pt modelId="{2ECB2A5A-8E6A-43DB-9462-03610F3223EB}" type="pres">
      <dgm:prSet presAssocID="{BDFE4898-F3D6-4F66-ADF5-1B301F1F7107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283568A-EA01-41F5-BBAD-FAFEB0951551}" type="pres">
      <dgm:prSet presAssocID="{4136ABFB-4AD5-4E89-BD66-8E6E9514E07B}" presName="sibTrans" presStyleLbl="node1" presStyleIdx="3" presStyleCnt="5"/>
      <dgm:spPr/>
      <dgm:t>
        <a:bodyPr/>
        <a:lstStyle/>
        <a:p>
          <a:endParaRPr lang="en-ZA"/>
        </a:p>
      </dgm:t>
    </dgm:pt>
    <dgm:pt modelId="{DE00DEB1-29CE-496A-9556-F69F5D65F04E}" type="pres">
      <dgm:prSet presAssocID="{1151FD8D-F781-4BA0-B8D9-416A0BD71F0C}" presName="dummy" presStyleCnt="0"/>
      <dgm:spPr/>
    </dgm:pt>
    <dgm:pt modelId="{4E3B93A4-441D-47AE-A575-880E80A91C2B}" type="pres">
      <dgm:prSet presAssocID="{1151FD8D-F781-4BA0-B8D9-416A0BD71F0C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5A65FED-10D5-4D43-B6D6-F67C5BEA76CC}" type="pres">
      <dgm:prSet presAssocID="{49A363CB-8CAC-4797-9C64-003C1492BE35}" presName="sibTrans" presStyleLbl="node1" presStyleIdx="4" presStyleCnt="5"/>
      <dgm:spPr/>
      <dgm:t>
        <a:bodyPr/>
        <a:lstStyle/>
        <a:p>
          <a:endParaRPr lang="en-ZA"/>
        </a:p>
      </dgm:t>
    </dgm:pt>
  </dgm:ptLst>
  <dgm:cxnLst>
    <dgm:cxn modelId="{2AC01279-1DA6-44EA-80E7-7453949138F3}" type="presOf" srcId="{73DB4316-17DF-442B-B3EC-AA2657A1F290}" destId="{A310D1CE-FD19-42ED-B9FF-40C9884EAC82}" srcOrd="0" destOrd="0" presId="urn:microsoft.com/office/officeart/2005/8/layout/cycle1"/>
    <dgm:cxn modelId="{0F0D1B83-8592-453A-8D36-1BF5AC6A9184}" type="presOf" srcId="{97DA1DBD-155C-413D-ABC8-D93AF1934B14}" destId="{2D870742-0021-4ECC-A484-4460522C5939}" srcOrd="0" destOrd="0" presId="urn:microsoft.com/office/officeart/2005/8/layout/cycle1"/>
    <dgm:cxn modelId="{F383FEDA-AA84-4D67-89D1-44F3DCE58A90}" type="presOf" srcId="{0120A193-1F56-4F0D-A42E-DF976A25E1D1}" destId="{0C80ED1C-5389-4BD0-B366-0297ED32E3D3}" srcOrd="0" destOrd="0" presId="urn:microsoft.com/office/officeart/2005/8/layout/cycle1"/>
    <dgm:cxn modelId="{21D80ACE-CFA4-4865-BC51-EF09CC08C9ED}" type="presOf" srcId="{95CE8242-8DDE-405B-8FA8-D6BD4B3B31ED}" destId="{EF8080DA-B16E-4CF8-8CC9-04BAACAFD18B}" srcOrd="0" destOrd="0" presId="urn:microsoft.com/office/officeart/2005/8/layout/cycle1"/>
    <dgm:cxn modelId="{C701BF85-CB79-4454-B40F-97096CB5CB4F}" srcId="{4A92E746-F8A9-4496-9C10-C8FDC39F4E4D}" destId="{BDFE4898-F3D6-4F66-ADF5-1B301F1F7107}" srcOrd="3" destOrd="0" parTransId="{48873553-EDD1-47B9-A353-1DB4728C0713}" sibTransId="{4136ABFB-4AD5-4E89-BD66-8E6E9514E07B}"/>
    <dgm:cxn modelId="{9FB66A26-12EE-4DA0-AE0C-0638D78EA998}" type="presOf" srcId="{4136ABFB-4AD5-4E89-BD66-8E6E9514E07B}" destId="{6283568A-EA01-41F5-BBAD-FAFEB0951551}" srcOrd="0" destOrd="0" presId="urn:microsoft.com/office/officeart/2005/8/layout/cycle1"/>
    <dgm:cxn modelId="{160E9DC1-18A0-4FAC-9990-3D1CDBB9C055}" type="presOf" srcId="{49A363CB-8CAC-4797-9C64-003C1492BE35}" destId="{85A65FED-10D5-4D43-B6D6-F67C5BEA76CC}" srcOrd="0" destOrd="0" presId="urn:microsoft.com/office/officeart/2005/8/layout/cycle1"/>
    <dgm:cxn modelId="{1C9155DC-54E9-455D-B2BA-A1E649C0F415}" srcId="{4A92E746-F8A9-4496-9C10-C8FDC39F4E4D}" destId="{E990E621-6FA9-46BB-B8FC-C5A4E14E6A11}" srcOrd="2" destOrd="0" parTransId="{F1A0C7AE-0108-48C1-B823-CE909B621809}" sibTransId="{196D194E-756A-4AD8-8324-8A5867B4713E}"/>
    <dgm:cxn modelId="{9B6B61AB-F8E3-49FB-BC6E-B66D1F259ABD}" srcId="{4A92E746-F8A9-4496-9C10-C8FDC39F4E4D}" destId="{73DB4316-17DF-442B-B3EC-AA2657A1F290}" srcOrd="1" destOrd="0" parTransId="{BB324284-1A6C-41E8-82DE-63D3A80B633A}" sibTransId="{0120A193-1F56-4F0D-A42E-DF976A25E1D1}"/>
    <dgm:cxn modelId="{AA85ECD0-8248-4074-9F3D-8DECBDB21253}" type="presOf" srcId="{4A92E746-F8A9-4496-9C10-C8FDC39F4E4D}" destId="{B35F0E83-7681-4F39-9342-F975824B0C29}" srcOrd="0" destOrd="0" presId="urn:microsoft.com/office/officeart/2005/8/layout/cycle1"/>
    <dgm:cxn modelId="{8DD1AA3D-00E8-45AE-8E37-9BD72D2E57B6}" type="presOf" srcId="{1151FD8D-F781-4BA0-B8D9-416A0BD71F0C}" destId="{4E3B93A4-441D-47AE-A575-880E80A91C2B}" srcOrd="0" destOrd="0" presId="urn:microsoft.com/office/officeart/2005/8/layout/cycle1"/>
    <dgm:cxn modelId="{CA9365E6-DA05-465A-9013-3CED360C0EE0}" srcId="{4A92E746-F8A9-4496-9C10-C8FDC39F4E4D}" destId="{95CE8242-8DDE-405B-8FA8-D6BD4B3B31ED}" srcOrd="0" destOrd="0" parTransId="{F6BECEDE-A882-4BCC-A199-37E7AA1E9245}" sibTransId="{97DA1DBD-155C-413D-ABC8-D93AF1934B14}"/>
    <dgm:cxn modelId="{E827C81A-6385-4D8D-A81F-22F404E2C9BF}" type="presOf" srcId="{BDFE4898-F3D6-4F66-ADF5-1B301F1F7107}" destId="{2ECB2A5A-8E6A-43DB-9462-03610F3223EB}" srcOrd="0" destOrd="0" presId="urn:microsoft.com/office/officeart/2005/8/layout/cycle1"/>
    <dgm:cxn modelId="{57D7478C-AD4C-499E-BF63-14753DD8224F}" srcId="{4A92E746-F8A9-4496-9C10-C8FDC39F4E4D}" destId="{1151FD8D-F781-4BA0-B8D9-416A0BD71F0C}" srcOrd="4" destOrd="0" parTransId="{862F5AA9-3236-47D1-AD4A-C5EC4F902EDB}" sibTransId="{49A363CB-8CAC-4797-9C64-003C1492BE35}"/>
    <dgm:cxn modelId="{131CB02A-9727-410F-8C93-56FBBBAD112B}" type="presOf" srcId="{E990E621-6FA9-46BB-B8FC-C5A4E14E6A11}" destId="{89B32634-281D-49AD-995A-4A1AA432BB6A}" srcOrd="0" destOrd="0" presId="urn:microsoft.com/office/officeart/2005/8/layout/cycle1"/>
    <dgm:cxn modelId="{CDFC49D9-C308-4309-A8A7-FAAB4E95CFF1}" type="presOf" srcId="{196D194E-756A-4AD8-8324-8A5867B4713E}" destId="{13804A3A-44CC-494A-AB62-A5FA8A09EFD1}" srcOrd="0" destOrd="0" presId="urn:microsoft.com/office/officeart/2005/8/layout/cycle1"/>
    <dgm:cxn modelId="{29805C98-1C38-4871-BB77-2170227521B7}" type="presParOf" srcId="{B35F0E83-7681-4F39-9342-F975824B0C29}" destId="{0EE6F3C8-197E-4B46-804F-5696C6AF4D40}" srcOrd="0" destOrd="0" presId="urn:microsoft.com/office/officeart/2005/8/layout/cycle1"/>
    <dgm:cxn modelId="{BF7A743A-2822-4326-8FFB-B6E9D1A044A7}" type="presParOf" srcId="{B35F0E83-7681-4F39-9342-F975824B0C29}" destId="{EF8080DA-B16E-4CF8-8CC9-04BAACAFD18B}" srcOrd="1" destOrd="0" presId="urn:microsoft.com/office/officeart/2005/8/layout/cycle1"/>
    <dgm:cxn modelId="{BE220F7F-2C49-4DAE-930E-4BFE4A553C92}" type="presParOf" srcId="{B35F0E83-7681-4F39-9342-F975824B0C29}" destId="{2D870742-0021-4ECC-A484-4460522C5939}" srcOrd="2" destOrd="0" presId="urn:microsoft.com/office/officeart/2005/8/layout/cycle1"/>
    <dgm:cxn modelId="{176FA70E-B172-45AC-BAC2-17BA7187F97D}" type="presParOf" srcId="{B35F0E83-7681-4F39-9342-F975824B0C29}" destId="{C6F5272E-33DD-4312-AC6F-FE9E6243EEAB}" srcOrd="3" destOrd="0" presId="urn:microsoft.com/office/officeart/2005/8/layout/cycle1"/>
    <dgm:cxn modelId="{93A56E22-B156-4904-A4B6-F2244F3C7665}" type="presParOf" srcId="{B35F0E83-7681-4F39-9342-F975824B0C29}" destId="{A310D1CE-FD19-42ED-B9FF-40C9884EAC82}" srcOrd="4" destOrd="0" presId="urn:microsoft.com/office/officeart/2005/8/layout/cycle1"/>
    <dgm:cxn modelId="{F4EA8712-8513-4455-A17B-D309BE8F0827}" type="presParOf" srcId="{B35F0E83-7681-4F39-9342-F975824B0C29}" destId="{0C80ED1C-5389-4BD0-B366-0297ED32E3D3}" srcOrd="5" destOrd="0" presId="urn:microsoft.com/office/officeart/2005/8/layout/cycle1"/>
    <dgm:cxn modelId="{2579942C-8C34-443F-A41A-9907B23E4C88}" type="presParOf" srcId="{B35F0E83-7681-4F39-9342-F975824B0C29}" destId="{CECE48F5-81EA-407D-96A1-C2158420C0AE}" srcOrd="6" destOrd="0" presId="urn:microsoft.com/office/officeart/2005/8/layout/cycle1"/>
    <dgm:cxn modelId="{3E86375F-7AFF-4407-9A66-A71070B27176}" type="presParOf" srcId="{B35F0E83-7681-4F39-9342-F975824B0C29}" destId="{89B32634-281D-49AD-995A-4A1AA432BB6A}" srcOrd="7" destOrd="0" presId="urn:microsoft.com/office/officeart/2005/8/layout/cycle1"/>
    <dgm:cxn modelId="{7367DEB6-DD7E-4AF8-BEA5-4CF55FC29A4A}" type="presParOf" srcId="{B35F0E83-7681-4F39-9342-F975824B0C29}" destId="{13804A3A-44CC-494A-AB62-A5FA8A09EFD1}" srcOrd="8" destOrd="0" presId="urn:microsoft.com/office/officeart/2005/8/layout/cycle1"/>
    <dgm:cxn modelId="{A5E8668A-62AD-429A-830E-DD6CA4422469}" type="presParOf" srcId="{B35F0E83-7681-4F39-9342-F975824B0C29}" destId="{DAF1FC85-049B-4627-933F-3859BC1521D6}" srcOrd="9" destOrd="0" presId="urn:microsoft.com/office/officeart/2005/8/layout/cycle1"/>
    <dgm:cxn modelId="{8F7A87A0-18BB-4D0F-A0BD-11B8E44C0DD6}" type="presParOf" srcId="{B35F0E83-7681-4F39-9342-F975824B0C29}" destId="{2ECB2A5A-8E6A-43DB-9462-03610F3223EB}" srcOrd="10" destOrd="0" presId="urn:microsoft.com/office/officeart/2005/8/layout/cycle1"/>
    <dgm:cxn modelId="{73878A07-2452-4328-83C1-66240D276BFA}" type="presParOf" srcId="{B35F0E83-7681-4F39-9342-F975824B0C29}" destId="{6283568A-EA01-41F5-BBAD-FAFEB0951551}" srcOrd="11" destOrd="0" presId="urn:microsoft.com/office/officeart/2005/8/layout/cycle1"/>
    <dgm:cxn modelId="{CB798C6C-26F5-4C09-902B-609C54B3937A}" type="presParOf" srcId="{B35F0E83-7681-4F39-9342-F975824B0C29}" destId="{DE00DEB1-29CE-496A-9556-F69F5D65F04E}" srcOrd="12" destOrd="0" presId="urn:microsoft.com/office/officeart/2005/8/layout/cycle1"/>
    <dgm:cxn modelId="{4300C152-4C94-448E-A684-33C8FD015095}" type="presParOf" srcId="{B35F0E83-7681-4F39-9342-F975824B0C29}" destId="{4E3B93A4-441D-47AE-A575-880E80A91C2B}" srcOrd="13" destOrd="0" presId="urn:microsoft.com/office/officeart/2005/8/layout/cycle1"/>
    <dgm:cxn modelId="{0C7043A5-22D7-4E64-90B3-59DE0C156C7B}" type="presParOf" srcId="{B35F0E83-7681-4F39-9342-F975824B0C29}" destId="{85A65FED-10D5-4D43-B6D6-F67C5BEA76CC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4E38BC-D1FE-924B-82A5-DFE4699A7F2E}" type="doc">
      <dgm:prSet loTypeId="urn:microsoft.com/office/officeart/2005/8/layout/radial4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A25EE2-EC2C-454F-8C5C-2A6013862731}">
      <dgm:prSet phldrT="[Text]" custT="1"/>
      <dgm:spPr>
        <a:solidFill>
          <a:srgbClr val="3366FF"/>
        </a:solidFill>
      </dgm:spPr>
      <dgm:t>
        <a:bodyPr/>
        <a:lstStyle/>
        <a:p>
          <a:r>
            <a:rPr lang="en-US" sz="2000" dirty="0" smtClean="0"/>
            <a:t>Research in Process</a:t>
          </a:r>
        </a:p>
        <a:p>
          <a:r>
            <a:rPr lang="en-US" sz="2000" dirty="0" smtClean="0"/>
            <a:t>(Working Data)</a:t>
          </a:r>
          <a:endParaRPr lang="en-US" sz="2000" dirty="0"/>
        </a:p>
      </dgm:t>
    </dgm:pt>
    <dgm:pt modelId="{7D80624B-8EF9-9A40-9D07-5AE15A256136}" type="parTrans" cxnId="{111B164E-83A6-B64A-8164-C8E0BD49987B}">
      <dgm:prSet/>
      <dgm:spPr/>
      <dgm:t>
        <a:bodyPr/>
        <a:lstStyle/>
        <a:p>
          <a:endParaRPr lang="en-US"/>
        </a:p>
      </dgm:t>
    </dgm:pt>
    <dgm:pt modelId="{8F3DEAF3-6702-1847-A526-DC37C22A8857}" type="sibTrans" cxnId="{111B164E-83A6-B64A-8164-C8E0BD49987B}">
      <dgm:prSet/>
      <dgm:spPr/>
      <dgm:t>
        <a:bodyPr/>
        <a:lstStyle/>
        <a:p>
          <a:endParaRPr lang="en-US"/>
        </a:p>
      </dgm:t>
    </dgm:pt>
    <dgm:pt modelId="{B2F9B2EB-1E7F-7C4A-A0D7-D6D9C6597A1D}">
      <dgm:prSet phldrT="[Text]"/>
      <dgm:spPr>
        <a:solidFill>
          <a:srgbClr val="AA0608"/>
        </a:solidFill>
      </dgm:spPr>
      <dgm:t>
        <a:bodyPr/>
        <a:lstStyle/>
        <a:p>
          <a:r>
            <a:rPr lang="en-US" dirty="0" smtClean="0"/>
            <a:t>Preservation</a:t>
          </a:r>
          <a:endParaRPr lang="en-US" dirty="0"/>
        </a:p>
      </dgm:t>
    </dgm:pt>
    <dgm:pt modelId="{FA2CF9AB-92D4-024C-9B8D-7B00C7E6EA4C}" type="parTrans" cxnId="{00C838CE-F9C0-3A46-9EF3-35E86CDF172F}">
      <dgm:prSet/>
      <dgm:spPr/>
      <dgm:t>
        <a:bodyPr/>
        <a:lstStyle/>
        <a:p>
          <a:endParaRPr lang="en-US"/>
        </a:p>
      </dgm:t>
    </dgm:pt>
    <dgm:pt modelId="{D8079AC0-C5F2-6A4E-8DE8-BD5ACEDE6BC5}" type="sibTrans" cxnId="{00C838CE-F9C0-3A46-9EF3-35E86CDF172F}">
      <dgm:prSet/>
      <dgm:spPr/>
      <dgm:t>
        <a:bodyPr/>
        <a:lstStyle/>
        <a:p>
          <a:endParaRPr lang="en-US"/>
        </a:p>
      </dgm:t>
    </dgm:pt>
    <dgm:pt modelId="{AFAC68A8-B575-6442-88BA-4C60C3EFB08E}">
      <dgm:prSet phldrT="[Text]"/>
      <dgm:spPr>
        <a:solidFill>
          <a:srgbClr val="008000"/>
        </a:solidFill>
      </dgm:spPr>
      <dgm:t>
        <a:bodyPr/>
        <a:lstStyle/>
        <a:p>
          <a:r>
            <a:rPr lang="en-US" dirty="0" smtClean="0"/>
            <a:t>Publishing</a:t>
          </a:r>
          <a:endParaRPr lang="en-US" dirty="0"/>
        </a:p>
      </dgm:t>
    </dgm:pt>
    <dgm:pt modelId="{948A773D-D622-C545-9F22-FAA522F0287A}" type="parTrans" cxnId="{AA91EC05-3B53-C140-B5AC-3040C921248A}">
      <dgm:prSet/>
      <dgm:spPr/>
      <dgm:t>
        <a:bodyPr/>
        <a:lstStyle/>
        <a:p>
          <a:endParaRPr lang="en-US"/>
        </a:p>
      </dgm:t>
    </dgm:pt>
    <dgm:pt modelId="{59D693BD-0F1F-6D42-AFC1-D5B631037704}" type="sibTrans" cxnId="{AA91EC05-3B53-C140-B5AC-3040C921248A}">
      <dgm:prSet/>
      <dgm:spPr/>
      <dgm:t>
        <a:bodyPr/>
        <a:lstStyle/>
        <a:p>
          <a:endParaRPr lang="en-US"/>
        </a:p>
      </dgm:t>
    </dgm:pt>
    <dgm:pt modelId="{0F5724CD-0A64-F54E-A7CB-CB1A07C5BB2A}" type="pres">
      <dgm:prSet presAssocID="{E94E38BC-D1FE-924B-82A5-DFE4699A7F2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AAF6DFFB-8424-644A-A1CE-608FD3901A15}" type="pres">
      <dgm:prSet presAssocID="{D9A25EE2-EC2C-454F-8C5C-2A6013862731}" presName="centerShape" presStyleLbl="node0" presStyleIdx="0" presStyleCnt="1" custScaleX="83239" custScaleY="82806" custLinFactNeighborX="470" custLinFactNeighborY="-24978"/>
      <dgm:spPr/>
      <dgm:t>
        <a:bodyPr/>
        <a:lstStyle/>
        <a:p>
          <a:endParaRPr lang="en-US"/>
        </a:p>
      </dgm:t>
    </dgm:pt>
    <dgm:pt modelId="{1AAA4B60-92D2-5142-B401-6A67F33B775C}" type="pres">
      <dgm:prSet presAssocID="{FA2CF9AB-92D4-024C-9B8D-7B00C7E6EA4C}" presName="parTrans" presStyleLbl="bgSibTrans2D1" presStyleIdx="0" presStyleCnt="2" custAng="10597102" custScaleX="50825" custScaleY="46316" custLinFactNeighborX="20791" custLinFactNeighborY="-53062"/>
      <dgm:spPr/>
      <dgm:t>
        <a:bodyPr/>
        <a:lstStyle/>
        <a:p>
          <a:endParaRPr lang="en-ZA"/>
        </a:p>
      </dgm:t>
    </dgm:pt>
    <dgm:pt modelId="{F461EDC7-F5EC-F24F-A226-6735FECC1909}" type="pres">
      <dgm:prSet presAssocID="{B2F9B2EB-1E7F-7C4A-A0D7-D6D9C6597A1D}" presName="node" presStyleLbl="node1" presStyleIdx="0" presStyleCnt="2" custScaleX="67390" custScaleY="65637" custRadScaleRad="59628" custRadScaleInc="-73367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FA5B5E5-A3DD-CD46-9AD8-59F425E067E7}" type="pres">
      <dgm:prSet presAssocID="{948A773D-D622-C545-9F22-FAA522F0287A}" presName="parTrans" presStyleLbl="bgSibTrans2D1" presStyleIdx="1" presStyleCnt="2" custAng="11025223" custScaleX="50164" custScaleY="47505" custLinFactNeighborX="-22317" custLinFactNeighborY="-52794"/>
      <dgm:spPr/>
      <dgm:t>
        <a:bodyPr/>
        <a:lstStyle/>
        <a:p>
          <a:endParaRPr lang="en-ZA"/>
        </a:p>
      </dgm:t>
    </dgm:pt>
    <dgm:pt modelId="{4D83E19E-6935-F24B-A7A8-75E14BC3AE8D}" type="pres">
      <dgm:prSet presAssocID="{AFAC68A8-B575-6442-88BA-4C60C3EFB08E}" presName="node" presStyleLbl="node1" presStyleIdx="1" presStyleCnt="2" custScaleX="67390" custScaleY="65637" custRadScaleRad="57302" custRadScaleInc="72416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A5EFC475-4249-437C-AA68-AF7C054662D2}" type="presOf" srcId="{948A773D-D622-C545-9F22-FAA522F0287A}" destId="{1FA5B5E5-A3DD-CD46-9AD8-59F425E067E7}" srcOrd="0" destOrd="0" presId="urn:microsoft.com/office/officeart/2005/8/layout/radial4"/>
    <dgm:cxn modelId="{E709DF1D-4182-479C-B77E-B95446A7A01F}" type="presOf" srcId="{AFAC68A8-B575-6442-88BA-4C60C3EFB08E}" destId="{4D83E19E-6935-F24B-A7A8-75E14BC3AE8D}" srcOrd="0" destOrd="0" presId="urn:microsoft.com/office/officeart/2005/8/layout/radial4"/>
    <dgm:cxn modelId="{CC7CD430-68AC-440F-93A6-3835D5726E95}" type="presOf" srcId="{E94E38BC-D1FE-924B-82A5-DFE4699A7F2E}" destId="{0F5724CD-0A64-F54E-A7CB-CB1A07C5BB2A}" srcOrd="0" destOrd="0" presId="urn:microsoft.com/office/officeart/2005/8/layout/radial4"/>
    <dgm:cxn modelId="{AA91EC05-3B53-C140-B5AC-3040C921248A}" srcId="{D9A25EE2-EC2C-454F-8C5C-2A6013862731}" destId="{AFAC68A8-B575-6442-88BA-4C60C3EFB08E}" srcOrd="1" destOrd="0" parTransId="{948A773D-D622-C545-9F22-FAA522F0287A}" sibTransId="{59D693BD-0F1F-6D42-AFC1-D5B631037704}"/>
    <dgm:cxn modelId="{80258464-202B-41D2-815B-21BDD0E3D8F8}" type="presOf" srcId="{FA2CF9AB-92D4-024C-9B8D-7B00C7E6EA4C}" destId="{1AAA4B60-92D2-5142-B401-6A67F33B775C}" srcOrd="0" destOrd="0" presId="urn:microsoft.com/office/officeart/2005/8/layout/radial4"/>
    <dgm:cxn modelId="{00C838CE-F9C0-3A46-9EF3-35E86CDF172F}" srcId="{D9A25EE2-EC2C-454F-8C5C-2A6013862731}" destId="{B2F9B2EB-1E7F-7C4A-A0D7-D6D9C6597A1D}" srcOrd="0" destOrd="0" parTransId="{FA2CF9AB-92D4-024C-9B8D-7B00C7E6EA4C}" sibTransId="{D8079AC0-C5F2-6A4E-8DE8-BD5ACEDE6BC5}"/>
    <dgm:cxn modelId="{AB34BCDB-E160-4BFC-A419-5E68C0E3249B}" type="presOf" srcId="{B2F9B2EB-1E7F-7C4A-A0D7-D6D9C6597A1D}" destId="{F461EDC7-F5EC-F24F-A226-6735FECC1909}" srcOrd="0" destOrd="0" presId="urn:microsoft.com/office/officeart/2005/8/layout/radial4"/>
    <dgm:cxn modelId="{111B164E-83A6-B64A-8164-C8E0BD49987B}" srcId="{E94E38BC-D1FE-924B-82A5-DFE4699A7F2E}" destId="{D9A25EE2-EC2C-454F-8C5C-2A6013862731}" srcOrd="0" destOrd="0" parTransId="{7D80624B-8EF9-9A40-9D07-5AE15A256136}" sibTransId="{8F3DEAF3-6702-1847-A526-DC37C22A8857}"/>
    <dgm:cxn modelId="{FA5BA461-2E34-4E79-910F-56E8F3562113}" type="presOf" srcId="{D9A25EE2-EC2C-454F-8C5C-2A6013862731}" destId="{AAF6DFFB-8424-644A-A1CE-608FD3901A15}" srcOrd="0" destOrd="0" presId="urn:microsoft.com/office/officeart/2005/8/layout/radial4"/>
    <dgm:cxn modelId="{6D0CE3F6-F321-4B91-B0EE-AF4486E5507C}" type="presParOf" srcId="{0F5724CD-0A64-F54E-A7CB-CB1A07C5BB2A}" destId="{AAF6DFFB-8424-644A-A1CE-608FD3901A15}" srcOrd="0" destOrd="0" presId="urn:microsoft.com/office/officeart/2005/8/layout/radial4"/>
    <dgm:cxn modelId="{7BDE9934-40B9-4B2B-92DE-6F55E58B21F5}" type="presParOf" srcId="{0F5724CD-0A64-F54E-A7CB-CB1A07C5BB2A}" destId="{1AAA4B60-92D2-5142-B401-6A67F33B775C}" srcOrd="1" destOrd="0" presId="urn:microsoft.com/office/officeart/2005/8/layout/radial4"/>
    <dgm:cxn modelId="{57F2F08A-A2D6-4FED-92E8-EC1CA0127806}" type="presParOf" srcId="{0F5724CD-0A64-F54E-A7CB-CB1A07C5BB2A}" destId="{F461EDC7-F5EC-F24F-A226-6735FECC1909}" srcOrd="2" destOrd="0" presId="urn:microsoft.com/office/officeart/2005/8/layout/radial4"/>
    <dgm:cxn modelId="{7DA4A35D-06A8-4851-B2F8-E8D2AD137182}" type="presParOf" srcId="{0F5724CD-0A64-F54E-A7CB-CB1A07C5BB2A}" destId="{1FA5B5E5-A3DD-CD46-9AD8-59F425E067E7}" srcOrd="3" destOrd="0" presId="urn:microsoft.com/office/officeart/2005/8/layout/radial4"/>
    <dgm:cxn modelId="{CD5AF447-2E29-4656-A00B-861D44AE338E}" type="presParOf" srcId="{0F5724CD-0A64-F54E-A7CB-CB1A07C5BB2A}" destId="{4D83E19E-6935-F24B-A7A8-75E14BC3AE8D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33FCABB-3184-48ED-A816-49829A3C00DD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D91DDE63-F859-4B8E-80A2-29396611072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ZA" sz="2800" dirty="0" smtClean="0">
              <a:solidFill>
                <a:schemeClr val="bg1"/>
              </a:solidFill>
            </a:rPr>
            <a:t>Lessons</a:t>
          </a:r>
          <a:endParaRPr lang="en-ZA" sz="2800" dirty="0">
            <a:solidFill>
              <a:schemeClr val="bg1"/>
            </a:solidFill>
          </a:endParaRPr>
        </a:p>
      </dgm:t>
    </dgm:pt>
    <dgm:pt modelId="{C9F77648-FE5D-464B-B20B-50FCD05094C0}" type="parTrans" cxnId="{B5D989B3-FA58-4B6E-AFC6-C14B9993BFD3}">
      <dgm:prSet/>
      <dgm:spPr/>
      <dgm:t>
        <a:bodyPr/>
        <a:lstStyle/>
        <a:p>
          <a:endParaRPr lang="en-ZA"/>
        </a:p>
      </dgm:t>
    </dgm:pt>
    <dgm:pt modelId="{CABC98A7-5A33-4D26-8717-02378EA87E85}" type="sibTrans" cxnId="{B5D989B3-FA58-4B6E-AFC6-C14B9993BFD3}">
      <dgm:prSet/>
      <dgm:spPr/>
      <dgm:t>
        <a:bodyPr/>
        <a:lstStyle/>
        <a:p>
          <a:endParaRPr lang="en-ZA"/>
        </a:p>
      </dgm:t>
    </dgm:pt>
    <dgm:pt modelId="{FC205474-FD01-4A66-9EA2-21F5367AD8C4}">
      <dgm:prSet phldrT="[Text]"/>
      <dgm:spPr>
        <a:solidFill>
          <a:srgbClr val="00FF00"/>
        </a:solidFill>
      </dgm:spPr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Collaboration between IT, Library &amp; Research Office</a:t>
          </a:r>
          <a:endParaRPr lang="en-ZA" dirty="0">
            <a:solidFill>
              <a:schemeClr val="tx1"/>
            </a:solidFill>
          </a:endParaRPr>
        </a:p>
      </dgm:t>
    </dgm:pt>
    <dgm:pt modelId="{99A1E36D-5214-4050-8DC3-76D739CB8365}" type="parTrans" cxnId="{A74ADB76-7F4B-4DFE-B61F-0A376286EAD6}">
      <dgm:prSet/>
      <dgm:spPr/>
      <dgm:t>
        <a:bodyPr/>
        <a:lstStyle/>
        <a:p>
          <a:endParaRPr lang="en-ZA"/>
        </a:p>
      </dgm:t>
    </dgm:pt>
    <dgm:pt modelId="{ECC78164-4353-4573-8A21-D9766644616C}" type="sibTrans" cxnId="{A74ADB76-7F4B-4DFE-B61F-0A376286EAD6}">
      <dgm:prSet/>
      <dgm:spPr/>
      <dgm:t>
        <a:bodyPr/>
        <a:lstStyle/>
        <a:p>
          <a:endParaRPr lang="en-ZA"/>
        </a:p>
      </dgm:t>
    </dgm:pt>
    <dgm:pt modelId="{CF9442A5-0DFB-45C0-A54D-16C678600BF6}">
      <dgm:prSet phldrT="[Text]"/>
      <dgm:spPr>
        <a:solidFill>
          <a:srgbClr val="009CAB"/>
        </a:solidFill>
      </dgm:spPr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Identify potential staff that can lead the RDM initiative</a:t>
          </a:r>
          <a:endParaRPr lang="en-ZA" dirty="0">
            <a:solidFill>
              <a:schemeClr val="tx1"/>
            </a:solidFill>
          </a:endParaRPr>
        </a:p>
      </dgm:t>
    </dgm:pt>
    <dgm:pt modelId="{40359243-DED3-45FF-B0C2-948264882758}" type="parTrans" cxnId="{1810A276-0D96-4815-B406-BF2DF7A7D5EC}">
      <dgm:prSet/>
      <dgm:spPr/>
      <dgm:t>
        <a:bodyPr/>
        <a:lstStyle/>
        <a:p>
          <a:endParaRPr lang="en-ZA"/>
        </a:p>
      </dgm:t>
    </dgm:pt>
    <dgm:pt modelId="{CAD3B450-4387-4CCC-9EDA-25DC8AA0AB3A}" type="sibTrans" cxnId="{1810A276-0D96-4815-B406-BF2DF7A7D5EC}">
      <dgm:prSet/>
      <dgm:spPr/>
      <dgm:t>
        <a:bodyPr/>
        <a:lstStyle/>
        <a:p>
          <a:endParaRPr lang="en-ZA"/>
        </a:p>
      </dgm:t>
    </dgm:pt>
    <dgm:pt modelId="{C0A0B4F8-EA90-49A6-8FC7-3FAD93C28A00}">
      <dgm:prSet phldrT="[Text]"/>
      <dgm:spPr>
        <a:solidFill>
          <a:srgbClr val="00B050"/>
        </a:solidFill>
      </dgm:spPr>
      <dgm:t>
        <a:bodyPr/>
        <a:lstStyle/>
        <a:p>
          <a:r>
            <a:rPr lang="en-ZA" dirty="0" smtClean="0"/>
            <a:t>Conduct a survey of RDM practices across campus (Situation analysis)</a:t>
          </a:r>
          <a:endParaRPr lang="en-ZA" dirty="0"/>
        </a:p>
      </dgm:t>
    </dgm:pt>
    <dgm:pt modelId="{521ED5CB-C507-4C5B-A6C1-BDA3E4CC455D}" type="parTrans" cxnId="{E9E15338-1365-4CEC-9DDA-59132A27DF3B}">
      <dgm:prSet/>
      <dgm:spPr/>
      <dgm:t>
        <a:bodyPr/>
        <a:lstStyle/>
        <a:p>
          <a:endParaRPr lang="en-ZA"/>
        </a:p>
      </dgm:t>
    </dgm:pt>
    <dgm:pt modelId="{4B3D6A14-BBCB-4C9F-9752-8D8CCD7B097D}" type="sibTrans" cxnId="{E9E15338-1365-4CEC-9DDA-59132A27DF3B}">
      <dgm:prSet/>
      <dgm:spPr/>
      <dgm:t>
        <a:bodyPr/>
        <a:lstStyle/>
        <a:p>
          <a:endParaRPr lang="en-ZA"/>
        </a:p>
      </dgm:t>
    </dgm:pt>
    <dgm:pt modelId="{792A1B41-C3F5-46D8-A53D-5F356BAF657F}">
      <dgm:prSet phldrT="[Text]"/>
      <dgm:spPr>
        <a:solidFill>
          <a:schemeClr val="accent4"/>
        </a:solidFill>
      </dgm:spPr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Develop RDM policy for RDM (it can go through many iterations)</a:t>
          </a:r>
          <a:endParaRPr lang="en-ZA" dirty="0">
            <a:solidFill>
              <a:schemeClr val="tx1"/>
            </a:solidFill>
          </a:endParaRPr>
        </a:p>
      </dgm:t>
    </dgm:pt>
    <dgm:pt modelId="{2127C5DA-CAFB-4215-AE00-84A9CE965841}" type="parTrans" cxnId="{871EAB20-220D-490C-B04D-5DCE920C19F7}">
      <dgm:prSet/>
      <dgm:spPr/>
      <dgm:t>
        <a:bodyPr/>
        <a:lstStyle/>
        <a:p>
          <a:endParaRPr lang="en-ZA"/>
        </a:p>
      </dgm:t>
    </dgm:pt>
    <dgm:pt modelId="{A62B4683-FD1F-4049-AFF6-BA536C57AA1D}" type="sibTrans" cxnId="{871EAB20-220D-490C-B04D-5DCE920C19F7}">
      <dgm:prSet/>
      <dgm:spPr/>
      <dgm:t>
        <a:bodyPr/>
        <a:lstStyle/>
        <a:p>
          <a:endParaRPr lang="en-ZA"/>
        </a:p>
      </dgm:t>
    </dgm:pt>
    <dgm:pt modelId="{8C546F43-0F7F-423B-A815-F246F27DDC2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ZA" dirty="0" smtClean="0"/>
            <a:t>Start a pilot project using Open Source/Trial Software </a:t>
          </a:r>
          <a:endParaRPr lang="en-ZA" dirty="0"/>
        </a:p>
      </dgm:t>
    </dgm:pt>
    <dgm:pt modelId="{146B3BB0-30BA-4DDA-BD15-4466495222F3}" type="parTrans" cxnId="{BE0A5198-B8ED-4283-808F-D9D175D1DC3F}">
      <dgm:prSet/>
      <dgm:spPr/>
      <dgm:t>
        <a:bodyPr/>
        <a:lstStyle/>
        <a:p>
          <a:endParaRPr lang="en-ZA"/>
        </a:p>
      </dgm:t>
    </dgm:pt>
    <dgm:pt modelId="{BC324D20-1DF8-4265-ABFA-1A1E6F7920B0}" type="sibTrans" cxnId="{BE0A5198-B8ED-4283-808F-D9D175D1DC3F}">
      <dgm:prSet/>
      <dgm:spPr/>
      <dgm:t>
        <a:bodyPr/>
        <a:lstStyle/>
        <a:p>
          <a:endParaRPr lang="en-ZA"/>
        </a:p>
      </dgm:t>
    </dgm:pt>
    <dgm:pt modelId="{8645EEC0-32C9-406F-A123-9EB90D5ED857}">
      <dgm:prSet phldrT="[Text]"/>
      <dgm:spPr>
        <a:solidFill>
          <a:srgbClr val="993300"/>
        </a:solidFill>
      </dgm:spPr>
      <dgm:t>
        <a:bodyPr/>
        <a:lstStyle/>
        <a:p>
          <a:r>
            <a:rPr lang="en-ZA" dirty="0" smtClean="0"/>
            <a:t>Involvement  in National &amp; International Initiatives, e.g. NeDICC, DIRISA, CODATA</a:t>
          </a:r>
          <a:endParaRPr lang="en-ZA" dirty="0"/>
        </a:p>
      </dgm:t>
    </dgm:pt>
    <dgm:pt modelId="{929C366D-DF99-4F88-B5D1-BCF27AF2A995}" type="sibTrans" cxnId="{945156FE-02E1-4BA4-8285-F16E53026AFB}">
      <dgm:prSet/>
      <dgm:spPr/>
      <dgm:t>
        <a:bodyPr/>
        <a:lstStyle/>
        <a:p>
          <a:endParaRPr lang="en-ZA"/>
        </a:p>
      </dgm:t>
    </dgm:pt>
    <dgm:pt modelId="{F0AA3E88-48BC-415D-8035-055E43173D69}" type="parTrans" cxnId="{945156FE-02E1-4BA4-8285-F16E53026AFB}">
      <dgm:prSet/>
      <dgm:spPr/>
      <dgm:t>
        <a:bodyPr/>
        <a:lstStyle/>
        <a:p>
          <a:endParaRPr lang="en-ZA"/>
        </a:p>
      </dgm:t>
    </dgm:pt>
    <dgm:pt modelId="{B79BC856-956B-4D0E-B917-C4245D3EC1E2}" type="pres">
      <dgm:prSet presAssocID="{B33FCABB-3184-48ED-A816-49829A3C00D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ZA"/>
        </a:p>
      </dgm:t>
    </dgm:pt>
    <dgm:pt modelId="{0984A49E-D359-476D-91ED-98CC82634039}" type="pres">
      <dgm:prSet presAssocID="{D91DDE63-F859-4B8E-80A2-29396611072B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ZA"/>
        </a:p>
      </dgm:t>
    </dgm:pt>
    <dgm:pt modelId="{DAEF0011-AC5F-43EA-8690-CFD105278189}" type="pres">
      <dgm:prSet presAssocID="{FC205474-FD01-4A66-9EA2-21F5367AD8C4}" presName="Accent1" presStyleCnt="0"/>
      <dgm:spPr/>
    </dgm:pt>
    <dgm:pt modelId="{377F59F5-2652-41C6-B4B3-416AD09C7D35}" type="pres">
      <dgm:prSet presAssocID="{FC205474-FD01-4A66-9EA2-21F5367AD8C4}" presName="Accent" presStyleLbl="bgShp" presStyleIdx="0" presStyleCnt="6"/>
      <dgm:spPr/>
    </dgm:pt>
    <dgm:pt modelId="{65A1C18A-F61D-4A9F-911C-1E18FDC73387}" type="pres">
      <dgm:prSet presAssocID="{FC205474-FD01-4A66-9EA2-21F5367AD8C4}" presName="Child1" presStyleLbl="node1" presStyleIdx="0" presStyleCnt="6" custLinFactNeighborX="-7449" custLinFactNeighborY="51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5605B70-BA6E-4EAD-8C21-805A5DF0AC72}" type="pres">
      <dgm:prSet presAssocID="{CF9442A5-0DFB-45C0-A54D-16C678600BF6}" presName="Accent2" presStyleCnt="0"/>
      <dgm:spPr/>
    </dgm:pt>
    <dgm:pt modelId="{F2D54910-A36F-4F84-BD57-9704F9EA4044}" type="pres">
      <dgm:prSet presAssocID="{CF9442A5-0DFB-45C0-A54D-16C678600BF6}" presName="Accent" presStyleLbl="bgShp" presStyleIdx="1" presStyleCnt="6"/>
      <dgm:spPr/>
    </dgm:pt>
    <dgm:pt modelId="{265DEF94-F0E5-4392-8330-1FED42D2614E}" type="pres">
      <dgm:prSet presAssocID="{CF9442A5-0DFB-45C0-A54D-16C678600BF6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250D13A-8CC2-4523-808C-2889E94EC529}" type="pres">
      <dgm:prSet presAssocID="{C0A0B4F8-EA90-49A6-8FC7-3FAD93C28A00}" presName="Accent3" presStyleCnt="0"/>
      <dgm:spPr/>
    </dgm:pt>
    <dgm:pt modelId="{8F1A85C3-8FE2-4C01-97DC-C267EDD45312}" type="pres">
      <dgm:prSet presAssocID="{C0A0B4F8-EA90-49A6-8FC7-3FAD93C28A00}" presName="Accent" presStyleLbl="bgShp" presStyleIdx="2" presStyleCnt="6"/>
      <dgm:spPr/>
      <dgm:t>
        <a:bodyPr/>
        <a:lstStyle/>
        <a:p>
          <a:endParaRPr lang="en-ZA"/>
        </a:p>
      </dgm:t>
    </dgm:pt>
    <dgm:pt modelId="{4775D01B-C0AF-4702-9C2F-4E18B7680921}" type="pres">
      <dgm:prSet presAssocID="{C0A0B4F8-EA90-49A6-8FC7-3FAD93C28A00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3522B44-7366-459B-A729-0344301DB070}" type="pres">
      <dgm:prSet presAssocID="{792A1B41-C3F5-46D8-A53D-5F356BAF657F}" presName="Accent4" presStyleCnt="0"/>
      <dgm:spPr/>
    </dgm:pt>
    <dgm:pt modelId="{409B1766-6A76-4065-98E0-81D9AE130BEC}" type="pres">
      <dgm:prSet presAssocID="{792A1B41-C3F5-46D8-A53D-5F356BAF657F}" presName="Accent" presStyleLbl="bgShp" presStyleIdx="3" presStyleCnt="6"/>
      <dgm:spPr/>
      <dgm:t>
        <a:bodyPr/>
        <a:lstStyle/>
        <a:p>
          <a:endParaRPr lang="en-ZA"/>
        </a:p>
      </dgm:t>
    </dgm:pt>
    <dgm:pt modelId="{CD5F2EFB-1F05-4FBB-930B-51EED1154511}" type="pres">
      <dgm:prSet presAssocID="{792A1B41-C3F5-46D8-A53D-5F356BAF657F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7EF90B9-D978-4B62-83B6-E82CB7186757}" type="pres">
      <dgm:prSet presAssocID="{8C546F43-0F7F-423B-A815-F246F27DDC24}" presName="Accent5" presStyleCnt="0"/>
      <dgm:spPr/>
    </dgm:pt>
    <dgm:pt modelId="{F50DBE38-7419-4814-8DC9-6C8274762DF2}" type="pres">
      <dgm:prSet presAssocID="{8C546F43-0F7F-423B-A815-F246F27DDC24}" presName="Accent" presStyleLbl="bgShp" presStyleIdx="4" presStyleCnt="6"/>
      <dgm:spPr/>
    </dgm:pt>
    <dgm:pt modelId="{077F2CE1-6D78-4DC6-A40B-A5DB88CBA351}" type="pres">
      <dgm:prSet presAssocID="{8C546F43-0F7F-423B-A815-F246F27DDC24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062FEAE-F75E-44EB-9C95-B05458B8B1EB}" type="pres">
      <dgm:prSet presAssocID="{8645EEC0-32C9-406F-A123-9EB90D5ED857}" presName="Accent6" presStyleCnt="0"/>
      <dgm:spPr/>
    </dgm:pt>
    <dgm:pt modelId="{877E79B8-DD09-4284-83E3-FEFD50F649B0}" type="pres">
      <dgm:prSet presAssocID="{8645EEC0-32C9-406F-A123-9EB90D5ED857}" presName="Accent" presStyleLbl="bgShp" presStyleIdx="5" presStyleCnt="6"/>
      <dgm:spPr/>
    </dgm:pt>
    <dgm:pt modelId="{8A91B785-AF17-457B-B4D7-6837EDFC0E87}" type="pres">
      <dgm:prSet presAssocID="{8645EEC0-32C9-406F-A123-9EB90D5ED857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E9E15338-1365-4CEC-9DDA-59132A27DF3B}" srcId="{D91DDE63-F859-4B8E-80A2-29396611072B}" destId="{C0A0B4F8-EA90-49A6-8FC7-3FAD93C28A00}" srcOrd="2" destOrd="0" parTransId="{521ED5CB-C507-4C5B-A6C1-BDA3E4CC455D}" sibTransId="{4B3D6A14-BBCB-4C9F-9752-8D8CCD7B097D}"/>
    <dgm:cxn modelId="{F2D7A1C7-0D6A-44D0-B92F-A81C3849958F}" type="presOf" srcId="{792A1B41-C3F5-46D8-A53D-5F356BAF657F}" destId="{CD5F2EFB-1F05-4FBB-930B-51EED1154511}" srcOrd="0" destOrd="0" presId="urn:microsoft.com/office/officeart/2011/layout/HexagonRadial"/>
    <dgm:cxn modelId="{00ECDD40-FCF8-4F87-B751-EE65CF09A259}" type="presOf" srcId="{FC205474-FD01-4A66-9EA2-21F5367AD8C4}" destId="{65A1C18A-F61D-4A9F-911C-1E18FDC73387}" srcOrd="0" destOrd="0" presId="urn:microsoft.com/office/officeart/2011/layout/HexagonRadial"/>
    <dgm:cxn modelId="{1810A276-0D96-4815-B406-BF2DF7A7D5EC}" srcId="{D91DDE63-F859-4B8E-80A2-29396611072B}" destId="{CF9442A5-0DFB-45C0-A54D-16C678600BF6}" srcOrd="1" destOrd="0" parTransId="{40359243-DED3-45FF-B0C2-948264882758}" sibTransId="{CAD3B450-4387-4CCC-9EDA-25DC8AA0AB3A}"/>
    <dgm:cxn modelId="{193BC23E-FE65-4800-9521-E195BD0EE341}" type="presOf" srcId="{CF9442A5-0DFB-45C0-A54D-16C678600BF6}" destId="{265DEF94-F0E5-4392-8330-1FED42D2614E}" srcOrd="0" destOrd="0" presId="urn:microsoft.com/office/officeart/2011/layout/HexagonRadial"/>
    <dgm:cxn modelId="{B5D989B3-FA58-4B6E-AFC6-C14B9993BFD3}" srcId="{B33FCABB-3184-48ED-A816-49829A3C00DD}" destId="{D91DDE63-F859-4B8E-80A2-29396611072B}" srcOrd="0" destOrd="0" parTransId="{C9F77648-FE5D-464B-B20B-50FCD05094C0}" sibTransId="{CABC98A7-5A33-4D26-8717-02378EA87E85}"/>
    <dgm:cxn modelId="{2C2FD37E-1180-4BAA-93D3-84958AE4EAF6}" type="presOf" srcId="{8C546F43-0F7F-423B-A815-F246F27DDC24}" destId="{077F2CE1-6D78-4DC6-A40B-A5DB88CBA351}" srcOrd="0" destOrd="0" presId="urn:microsoft.com/office/officeart/2011/layout/HexagonRadial"/>
    <dgm:cxn modelId="{BE0A5198-B8ED-4283-808F-D9D175D1DC3F}" srcId="{D91DDE63-F859-4B8E-80A2-29396611072B}" destId="{8C546F43-0F7F-423B-A815-F246F27DDC24}" srcOrd="4" destOrd="0" parTransId="{146B3BB0-30BA-4DDA-BD15-4466495222F3}" sibTransId="{BC324D20-1DF8-4265-ABFA-1A1E6F7920B0}"/>
    <dgm:cxn modelId="{A74ADB76-7F4B-4DFE-B61F-0A376286EAD6}" srcId="{D91DDE63-F859-4B8E-80A2-29396611072B}" destId="{FC205474-FD01-4A66-9EA2-21F5367AD8C4}" srcOrd="0" destOrd="0" parTransId="{99A1E36D-5214-4050-8DC3-76D739CB8365}" sibTransId="{ECC78164-4353-4573-8A21-D9766644616C}"/>
    <dgm:cxn modelId="{D4A5A386-D12A-4947-9546-C3E7F24796CA}" type="presOf" srcId="{C0A0B4F8-EA90-49A6-8FC7-3FAD93C28A00}" destId="{4775D01B-C0AF-4702-9C2F-4E18B7680921}" srcOrd="0" destOrd="0" presId="urn:microsoft.com/office/officeart/2011/layout/HexagonRadial"/>
    <dgm:cxn modelId="{871EAB20-220D-490C-B04D-5DCE920C19F7}" srcId="{D91DDE63-F859-4B8E-80A2-29396611072B}" destId="{792A1B41-C3F5-46D8-A53D-5F356BAF657F}" srcOrd="3" destOrd="0" parTransId="{2127C5DA-CAFB-4215-AE00-84A9CE965841}" sibTransId="{A62B4683-FD1F-4049-AFF6-BA536C57AA1D}"/>
    <dgm:cxn modelId="{8A285871-86A0-4400-B533-26D944681AD4}" type="presOf" srcId="{8645EEC0-32C9-406F-A123-9EB90D5ED857}" destId="{8A91B785-AF17-457B-B4D7-6837EDFC0E87}" srcOrd="0" destOrd="0" presId="urn:microsoft.com/office/officeart/2011/layout/HexagonRadial"/>
    <dgm:cxn modelId="{F4500BB1-E2D5-4A00-A472-A8EB859F4252}" type="presOf" srcId="{B33FCABB-3184-48ED-A816-49829A3C00DD}" destId="{B79BC856-956B-4D0E-B917-C4245D3EC1E2}" srcOrd="0" destOrd="0" presId="urn:microsoft.com/office/officeart/2011/layout/HexagonRadial"/>
    <dgm:cxn modelId="{FBC84F44-D661-46F3-9552-4BC2F1E32CEC}" type="presOf" srcId="{D91DDE63-F859-4B8E-80A2-29396611072B}" destId="{0984A49E-D359-476D-91ED-98CC82634039}" srcOrd="0" destOrd="0" presId="urn:microsoft.com/office/officeart/2011/layout/HexagonRadial"/>
    <dgm:cxn modelId="{945156FE-02E1-4BA4-8285-F16E53026AFB}" srcId="{D91DDE63-F859-4B8E-80A2-29396611072B}" destId="{8645EEC0-32C9-406F-A123-9EB90D5ED857}" srcOrd="5" destOrd="0" parTransId="{F0AA3E88-48BC-415D-8035-055E43173D69}" sibTransId="{929C366D-DF99-4F88-B5D1-BCF27AF2A995}"/>
    <dgm:cxn modelId="{1B171128-8850-47D6-A4C8-21928E7B7A56}" type="presParOf" srcId="{B79BC856-956B-4D0E-B917-C4245D3EC1E2}" destId="{0984A49E-D359-476D-91ED-98CC82634039}" srcOrd="0" destOrd="0" presId="urn:microsoft.com/office/officeart/2011/layout/HexagonRadial"/>
    <dgm:cxn modelId="{2B51723B-7642-4C47-91CF-AAA0EB1C6CD8}" type="presParOf" srcId="{B79BC856-956B-4D0E-B917-C4245D3EC1E2}" destId="{DAEF0011-AC5F-43EA-8690-CFD105278189}" srcOrd="1" destOrd="0" presId="urn:microsoft.com/office/officeart/2011/layout/HexagonRadial"/>
    <dgm:cxn modelId="{2F0F2FD3-EFD9-4BF8-B496-14B8441B49C3}" type="presParOf" srcId="{DAEF0011-AC5F-43EA-8690-CFD105278189}" destId="{377F59F5-2652-41C6-B4B3-416AD09C7D35}" srcOrd="0" destOrd="0" presId="urn:microsoft.com/office/officeart/2011/layout/HexagonRadial"/>
    <dgm:cxn modelId="{48C29647-95B6-4F03-B360-F8BCF073D975}" type="presParOf" srcId="{B79BC856-956B-4D0E-B917-C4245D3EC1E2}" destId="{65A1C18A-F61D-4A9F-911C-1E18FDC73387}" srcOrd="2" destOrd="0" presId="urn:microsoft.com/office/officeart/2011/layout/HexagonRadial"/>
    <dgm:cxn modelId="{6FBAD3A7-16C4-406E-8052-716BFC051431}" type="presParOf" srcId="{B79BC856-956B-4D0E-B917-C4245D3EC1E2}" destId="{15605B70-BA6E-4EAD-8C21-805A5DF0AC72}" srcOrd="3" destOrd="0" presId="urn:microsoft.com/office/officeart/2011/layout/HexagonRadial"/>
    <dgm:cxn modelId="{4B67CB0D-5FF2-4787-A366-D23BDF6939BF}" type="presParOf" srcId="{15605B70-BA6E-4EAD-8C21-805A5DF0AC72}" destId="{F2D54910-A36F-4F84-BD57-9704F9EA4044}" srcOrd="0" destOrd="0" presId="urn:microsoft.com/office/officeart/2011/layout/HexagonRadial"/>
    <dgm:cxn modelId="{D6323F69-A1E2-42CE-BD56-67B870983406}" type="presParOf" srcId="{B79BC856-956B-4D0E-B917-C4245D3EC1E2}" destId="{265DEF94-F0E5-4392-8330-1FED42D2614E}" srcOrd="4" destOrd="0" presId="urn:microsoft.com/office/officeart/2011/layout/HexagonRadial"/>
    <dgm:cxn modelId="{B2EF64EE-D6CF-469F-9941-4FE8E9415326}" type="presParOf" srcId="{B79BC856-956B-4D0E-B917-C4245D3EC1E2}" destId="{7250D13A-8CC2-4523-808C-2889E94EC529}" srcOrd="5" destOrd="0" presId="urn:microsoft.com/office/officeart/2011/layout/HexagonRadial"/>
    <dgm:cxn modelId="{EF54E27F-6F2C-4184-AA47-D98CAC2774C4}" type="presParOf" srcId="{7250D13A-8CC2-4523-808C-2889E94EC529}" destId="{8F1A85C3-8FE2-4C01-97DC-C267EDD45312}" srcOrd="0" destOrd="0" presId="urn:microsoft.com/office/officeart/2011/layout/HexagonRadial"/>
    <dgm:cxn modelId="{71A16168-1BC9-43A0-AB88-05BCA9D98670}" type="presParOf" srcId="{B79BC856-956B-4D0E-B917-C4245D3EC1E2}" destId="{4775D01B-C0AF-4702-9C2F-4E18B7680921}" srcOrd="6" destOrd="0" presId="urn:microsoft.com/office/officeart/2011/layout/HexagonRadial"/>
    <dgm:cxn modelId="{B13B0825-D7FA-450F-8216-E171F47B7489}" type="presParOf" srcId="{B79BC856-956B-4D0E-B917-C4245D3EC1E2}" destId="{F3522B44-7366-459B-A729-0344301DB070}" srcOrd="7" destOrd="0" presId="urn:microsoft.com/office/officeart/2011/layout/HexagonRadial"/>
    <dgm:cxn modelId="{51F04E3C-B9CD-4EDC-9840-946D7CB52F17}" type="presParOf" srcId="{F3522B44-7366-459B-A729-0344301DB070}" destId="{409B1766-6A76-4065-98E0-81D9AE130BEC}" srcOrd="0" destOrd="0" presId="urn:microsoft.com/office/officeart/2011/layout/HexagonRadial"/>
    <dgm:cxn modelId="{2B7A4EB1-4FFE-4EFC-B1D1-D6FCF99C5D9B}" type="presParOf" srcId="{B79BC856-956B-4D0E-B917-C4245D3EC1E2}" destId="{CD5F2EFB-1F05-4FBB-930B-51EED1154511}" srcOrd="8" destOrd="0" presId="urn:microsoft.com/office/officeart/2011/layout/HexagonRadial"/>
    <dgm:cxn modelId="{E6A98EF7-2B50-404A-852C-395BBCEFEBDA}" type="presParOf" srcId="{B79BC856-956B-4D0E-B917-C4245D3EC1E2}" destId="{97EF90B9-D978-4B62-83B6-E82CB7186757}" srcOrd="9" destOrd="0" presId="urn:microsoft.com/office/officeart/2011/layout/HexagonRadial"/>
    <dgm:cxn modelId="{CED94A39-C7E1-474D-ACB8-DCB3B707A770}" type="presParOf" srcId="{97EF90B9-D978-4B62-83B6-E82CB7186757}" destId="{F50DBE38-7419-4814-8DC9-6C8274762DF2}" srcOrd="0" destOrd="0" presId="urn:microsoft.com/office/officeart/2011/layout/HexagonRadial"/>
    <dgm:cxn modelId="{C6CB8049-FD74-418B-A7AD-2C4823D95089}" type="presParOf" srcId="{B79BC856-956B-4D0E-B917-C4245D3EC1E2}" destId="{077F2CE1-6D78-4DC6-A40B-A5DB88CBA351}" srcOrd="10" destOrd="0" presId="urn:microsoft.com/office/officeart/2011/layout/HexagonRadial"/>
    <dgm:cxn modelId="{2F57DCF4-AC7C-4400-83DC-6C01302CB65B}" type="presParOf" srcId="{B79BC856-956B-4D0E-B917-C4245D3EC1E2}" destId="{2062FEAE-F75E-44EB-9C95-B05458B8B1EB}" srcOrd="11" destOrd="0" presId="urn:microsoft.com/office/officeart/2011/layout/HexagonRadial"/>
    <dgm:cxn modelId="{FFCB93C8-E296-4AC6-A879-198ECC153D32}" type="presParOf" srcId="{2062FEAE-F75E-44EB-9C95-B05458B8B1EB}" destId="{877E79B8-DD09-4284-83E3-FEFD50F649B0}" srcOrd="0" destOrd="0" presId="urn:microsoft.com/office/officeart/2011/layout/HexagonRadial"/>
    <dgm:cxn modelId="{965BE97E-93AB-4287-816F-AF80D593AADE}" type="presParOf" srcId="{B79BC856-956B-4D0E-B917-C4245D3EC1E2}" destId="{8A91B785-AF17-457B-B4D7-6837EDFC0E87}" srcOrd="12" destOrd="0" presId="urn:microsoft.com/office/officeart/2011/layout/HexagonRadial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B856CF-1EC9-445B-AB7F-4ED0DFB8AD6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DE48CA0-9A9F-4637-8CA6-60C1B6D58616}">
      <dgm:prSet custT="1"/>
      <dgm:spPr/>
      <dgm:t>
        <a:bodyPr/>
        <a:lstStyle/>
        <a:p>
          <a:r>
            <a:rPr lang="en-ZA" sz="2200" dirty="0" smtClean="0"/>
            <a:t>Data is a precious thing and will last longer than the systems themselves.” – </a:t>
          </a:r>
          <a:r>
            <a:rPr lang="en-ZA" sz="2200" dirty="0" smtClean="0">
              <a:solidFill>
                <a:schemeClr val="tx1"/>
              </a:solidFill>
            </a:rPr>
            <a:t>Tim Berners-Lee</a:t>
          </a:r>
          <a:r>
            <a:rPr lang="en-ZA" sz="2200" dirty="0" smtClean="0"/>
            <a:t>, inventor of the World Wide Web</a:t>
          </a:r>
          <a:endParaRPr lang="en-ZA" sz="2200" dirty="0"/>
        </a:p>
      </dgm:t>
    </dgm:pt>
    <dgm:pt modelId="{7481B3FE-A6DC-468B-A4C9-822720569F4F}" type="parTrans" cxnId="{3652BD4B-C1C5-4FCB-8608-88A0891923D5}">
      <dgm:prSet/>
      <dgm:spPr/>
      <dgm:t>
        <a:bodyPr/>
        <a:lstStyle/>
        <a:p>
          <a:endParaRPr lang="en-ZA"/>
        </a:p>
      </dgm:t>
    </dgm:pt>
    <dgm:pt modelId="{3EC1804F-EC12-429B-AE8D-A0B932569C9D}" type="sibTrans" cxnId="{3652BD4B-C1C5-4FCB-8608-88A0891923D5}">
      <dgm:prSet/>
      <dgm:spPr/>
      <dgm:t>
        <a:bodyPr/>
        <a:lstStyle/>
        <a:p>
          <a:endParaRPr lang="en-ZA"/>
        </a:p>
      </dgm:t>
    </dgm:pt>
    <dgm:pt modelId="{D7BD216C-8D75-41E5-A93F-EC20AB96C82C}">
      <dgm:prSet custT="1"/>
      <dgm:spPr/>
      <dgm:t>
        <a:bodyPr/>
        <a:lstStyle/>
        <a:p>
          <a:r>
            <a:rPr lang="en-ZA" sz="2200" dirty="0" smtClean="0"/>
            <a:t>"Data is the new oil!" </a:t>
          </a:r>
          <a:r>
            <a:rPr lang="en-ZA" sz="2200" dirty="0" smtClean="0">
              <a:solidFill>
                <a:schemeClr val="tx1"/>
              </a:solidFill>
            </a:rPr>
            <a:t>Clive Humby</a:t>
          </a:r>
          <a:r>
            <a:rPr lang="en-ZA" sz="2200" dirty="0" smtClean="0"/>
            <a:t>, ANA Senior marketer’s summit</a:t>
          </a:r>
          <a:endParaRPr lang="en-ZA" sz="2200" dirty="0"/>
        </a:p>
      </dgm:t>
    </dgm:pt>
    <dgm:pt modelId="{EE96690D-F64C-485E-ACF5-D58DBCFBC750}" type="parTrans" cxnId="{60AC2C72-EF6E-4DA9-82F2-DC45E4F92307}">
      <dgm:prSet/>
      <dgm:spPr/>
      <dgm:t>
        <a:bodyPr/>
        <a:lstStyle/>
        <a:p>
          <a:endParaRPr lang="en-ZA"/>
        </a:p>
      </dgm:t>
    </dgm:pt>
    <dgm:pt modelId="{06C7C604-CCBB-4028-ADB0-2447A940412D}" type="sibTrans" cxnId="{60AC2C72-EF6E-4DA9-82F2-DC45E4F92307}">
      <dgm:prSet/>
      <dgm:spPr/>
      <dgm:t>
        <a:bodyPr/>
        <a:lstStyle/>
        <a:p>
          <a:endParaRPr lang="en-ZA"/>
        </a:p>
      </dgm:t>
    </dgm:pt>
    <dgm:pt modelId="{C2E44183-D902-4EA4-AC70-22AA15D5826E}">
      <dgm:prSet custT="1"/>
      <dgm:spPr/>
      <dgm:t>
        <a:bodyPr/>
        <a:lstStyle/>
        <a:p>
          <a:r>
            <a:rPr lang="en-ZA" sz="2200" dirty="0" smtClean="0"/>
            <a:t>“Data really powers everything that we do.” – </a:t>
          </a:r>
          <a:r>
            <a:rPr lang="en-ZA" sz="2200" dirty="0" smtClean="0">
              <a:solidFill>
                <a:schemeClr val="tx1"/>
              </a:solidFill>
            </a:rPr>
            <a:t>Jeff Weiner, LinkedIn</a:t>
          </a:r>
          <a:endParaRPr lang="en-ZA" sz="2200" dirty="0">
            <a:solidFill>
              <a:schemeClr val="tx1"/>
            </a:solidFill>
          </a:endParaRPr>
        </a:p>
      </dgm:t>
    </dgm:pt>
    <dgm:pt modelId="{7A330A77-C2BE-4D3C-9CBE-81EB758EC66D}" type="parTrans" cxnId="{E5EC6C7A-231F-4EEF-B477-A5F062401DDC}">
      <dgm:prSet/>
      <dgm:spPr/>
      <dgm:t>
        <a:bodyPr/>
        <a:lstStyle/>
        <a:p>
          <a:endParaRPr lang="en-ZA"/>
        </a:p>
      </dgm:t>
    </dgm:pt>
    <dgm:pt modelId="{CE67CFAC-C501-4507-AF60-501D4A6079A4}" type="sibTrans" cxnId="{E5EC6C7A-231F-4EEF-B477-A5F062401DDC}">
      <dgm:prSet/>
      <dgm:spPr/>
      <dgm:t>
        <a:bodyPr/>
        <a:lstStyle/>
        <a:p>
          <a:endParaRPr lang="en-ZA"/>
        </a:p>
      </dgm:t>
    </dgm:pt>
    <dgm:pt modelId="{AED2A875-6D94-4925-A629-BBD0BA167079}" type="pres">
      <dgm:prSet presAssocID="{B8B856CF-1EC9-445B-AB7F-4ED0DFB8AD6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6F576955-3C8A-4A00-9D00-621C106BE675}" type="pres">
      <dgm:prSet presAssocID="{6DE48CA0-9A9F-4637-8CA6-60C1B6D58616}" presName="parentLin" presStyleCnt="0"/>
      <dgm:spPr/>
    </dgm:pt>
    <dgm:pt modelId="{AE2FC403-BAA2-424A-B373-5D5686E211A7}" type="pres">
      <dgm:prSet presAssocID="{6DE48CA0-9A9F-4637-8CA6-60C1B6D58616}" presName="parentLeftMargin" presStyleLbl="node1" presStyleIdx="0" presStyleCnt="3"/>
      <dgm:spPr/>
      <dgm:t>
        <a:bodyPr/>
        <a:lstStyle/>
        <a:p>
          <a:endParaRPr lang="en-ZA"/>
        </a:p>
      </dgm:t>
    </dgm:pt>
    <dgm:pt modelId="{98EC148A-6CC2-4F65-9E28-F199960A75F8}" type="pres">
      <dgm:prSet presAssocID="{6DE48CA0-9A9F-4637-8CA6-60C1B6D58616}" presName="parentText" presStyleLbl="node1" presStyleIdx="0" presStyleCnt="3" custScaleX="150191" custScaleY="609291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480DE37-5097-4503-A151-05BA1944ACCB}" type="pres">
      <dgm:prSet presAssocID="{6DE48CA0-9A9F-4637-8CA6-60C1B6D58616}" presName="negativeSpace" presStyleCnt="0"/>
      <dgm:spPr/>
    </dgm:pt>
    <dgm:pt modelId="{13D56A38-81C0-4E78-9D21-B1097E95CDE0}" type="pres">
      <dgm:prSet presAssocID="{6DE48CA0-9A9F-4637-8CA6-60C1B6D58616}" presName="childText" presStyleLbl="conFgAcc1" presStyleIdx="0" presStyleCnt="3">
        <dgm:presLayoutVars>
          <dgm:bulletEnabled val="1"/>
        </dgm:presLayoutVars>
      </dgm:prSet>
      <dgm:spPr/>
    </dgm:pt>
    <dgm:pt modelId="{223D67E9-1FD4-4767-BEEE-23F44B436871}" type="pres">
      <dgm:prSet presAssocID="{3EC1804F-EC12-429B-AE8D-A0B932569C9D}" presName="spaceBetweenRectangles" presStyleCnt="0"/>
      <dgm:spPr/>
    </dgm:pt>
    <dgm:pt modelId="{8AC0DDCA-A755-4E2A-900D-430A7D437976}" type="pres">
      <dgm:prSet presAssocID="{D7BD216C-8D75-41E5-A93F-EC20AB96C82C}" presName="parentLin" presStyleCnt="0"/>
      <dgm:spPr/>
    </dgm:pt>
    <dgm:pt modelId="{B41515F4-20D3-4DD7-B009-7B79F33559BB}" type="pres">
      <dgm:prSet presAssocID="{D7BD216C-8D75-41E5-A93F-EC20AB96C82C}" presName="parentLeftMargin" presStyleLbl="node1" presStyleIdx="0" presStyleCnt="3"/>
      <dgm:spPr/>
      <dgm:t>
        <a:bodyPr/>
        <a:lstStyle/>
        <a:p>
          <a:endParaRPr lang="en-ZA"/>
        </a:p>
      </dgm:t>
    </dgm:pt>
    <dgm:pt modelId="{FD562057-7A46-4A88-B79B-C6FD2DDF0BD5}" type="pres">
      <dgm:prSet presAssocID="{D7BD216C-8D75-41E5-A93F-EC20AB96C82C}" presName="parentText" presStyleLbl="node1" presStyleIdx="1" presStyleCnt="3" custScaleX="142997" custScaleY="602655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0FFD446-8EC8-4203-83DE-3FEB40C71B6C}" type="pres">
      <dgm:prSet presAssocID="{D7BD216C-8D75-41E5-A93F-EC20AB96C82C}" presName="negativeSpace" presStyleCnt="0"/>
      <dgm:spPr/>
    </dgm:pt>
    <dgm:pt modelId="{11AB3D33-4CD2-4CD0-B61A-8808DC05B4F2}" type="pres">
      <dgm:prSet presAssocID="{D7BD216C-8D75-41E5-A93F-EC20AB96C82C}" presName="childText" presStyleLbl="conFgAcc1" presStyleIdx="1" presStyleCnt="3">
        <dgm:presLayoutVars>
          <dgm:bulletEnabled val="1"/>
        </dgm:presLayoutVars>
      </dgm:prSet>
      <dgm:spPr/>
    </dgm:pt>
    <dgm:pt modelId="{BB9C1E23-D7CF-464E-8DE3-F6D8306C4037}" type="pres">
      <dgm:prSet presAssocID="{06C7C604-CCBB-4028-ADB0-2447A940412D}" presName="spaceBetweenRectangles" presStyleCnt="0"/>
      <dgm:spPr/>
    </dgm:pt>
    <dgm:pt modelId="{5B9BB351-874E-46AC-89BA-417621756BFC}" type="pres">
      <dgm:prSet presAssocID="{C2E44183-D902-4EA4-AC70-22AA15D5826E}" presName="parentLin" presStyleCnt="0"/>
      <dgm:spPr/>
    </dgm:pt>
    <dgm:pt modelId="{F44863A1-A7E3-4F5F-8CA5-BE8E9B922489}" type="pres">
      <dgm:prSet presAssocID="{C2E44183-D902-4EA4-AC70-22AA15D5826E}" presName="parentLeftMargin" presStyleLbl="node1" presStyleIdx="1" presStyleCnt="3"/>
      <dgm:spPr/>
      <dgm:t>
        <a:bodyPr/>
        <a:lstStyle/>
        <a:p>
          <a:endParaRPr lang="en-ZA"/>
        </a:p>
      </dgm:t>
    </dgm:pt>
    <dgm:pt modelId="{67536BD5-7EB6-473F-AAE1-DD728DA409F8}" type="pres">
      <dgm:prSet presAssocID="{C2E44183-D902-4EA4-AC70-22AA15D5826E}" presName="parentText" presStyleLbl="node1" presStyleIdx="2" presStyleCnt="3" custScaleX="142997" custScaleY="693926" custLinFactNeighborY="3848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946AAC2-B8DC-4836-BB3B-09794820F8AF}" type="pres">
      <dgm:prSet presAssocID="{C2E44183-D902-4EA4-AC70-22AA15D5826E}" presName="negativeSpace" presStyleCnt="0"/>
      <dgm:spPr/>
    </dgm:pt>
    <dgm:pt modelId="{8E50BB53-2BF1-49F5-BD07-504CB3B607AA}" type="pres">
      <dgm:prSet presAssocID="{C2E44183-D902-4EA4-AC70-22AA15D5826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D37ADDE-FD0D-49DA-BA13-30B0A6015E0C}" type="presOf" srcId="{B8B856CF-1EC9-445B-AB7F-4ED0DFB8AD6B}" destId="{AED2A875-6D94-4925-A629-BBD0BA167079}" srcOrd="0" destOrd="0" presId="urn:microsoft.com/office/officeart/2005/8/layout/list1"/>
    <dgm:cxn modelId="{F20D82D6-0472-4963-971A-0246F400AC2D}" type="presOf" srcId="{6DE48CA0-9A9F-4637-8CA6-60C1B6D58616}" destId="{AE2FC403-BAA2-424A-B373-5D5686E211A7}" srcOrd="0" destOrd="0" presId="urn:microsoft.com/office/officeart/2005/8/layout/list1"/>
    <dgm:cxn modelId="{E5EC6C7A-231F-4EEF-B477-A5F062401DDC}" srcId="{B8B856CF-1EC9-445B-AB7F-4ED0DFB8AD6B}" destId="{C2E44183-D902-4EA4-AC70-22AA15D5826E}" srcOrd="2" destOrd="0" parTransId="{7A330A77-C2BE-4D3C-9CBE-81EB758EC66D}" sibTransId="{CE67CFAC-C501-4507-AF60-501D4A6079A4}"/>
    <dgm:cxn modelId="{31636829-3F0D-4D2D-879D-18A7C71FC4D9}" type="presOf" srcId="{D7BD216C-8D75-41E5-A93F-EC20AB96C82C}" destId="{B41515F4-20D3-4DD7-B009-7B79F33559BB}" srcOrd="0" destOrd="0" presId="urn:microsoft.com/office/officeart/2005/8/layout/list1"/>
    <dgm:cxn modelId="{07DBE75C-3E9F-458F-996A-D143C78DCDD5}" type="presOf" srcId="{C2E44183-D902-4EA4-AC70-22AA15D5826E}" destId="{F44863A1-A7E3-4F5F-8CA5-BE8E9B922489}" srcOrd="0" destOrd="0" presId="urn:microsoft.com/office/officeart/2005/8/layout/list1"/>
    <dgm:cxn modelId="{3652BD4B-C1C5-4FCB-8608-88A0891923D5}" srcId="{B8B856CF-1EC9-445B-AB7F-4ED0DFB8AD6B}" destId="{6DE48CA0-9A9F-4637-8CA6-60C1B6D58616}" srcOrd="0" destOrd="0" parTransId="{7481B3FE-A6DC-468B-A4C9-822720569F4F}" sibTransId="{3EC1804F-EC12-429B-AE8D-A0B932569C9D}"/>
    <dgm:cxn modelId="{ABB1697A-2FA5-4676-ADB9-961AE8AE0292}" type="presOf" srcId="{6DE48CA0-9A9F-4637-8CA6-60C1B6D58616}" destId="{98EC148A-6CC2-4F65-9E28-F199960A75F8}" srcOrd="1" destOrd="0" presId="urn:microsoft.com/office/officeart/2005/8/layout/list1"/>
    <dgm:cxn modelId="{A5186CB6-79FA-4B6E-9B09-0C26EA76F027}" type="presOf" srcId="{D7BD216C-8D75-41E5-A93F-EC20AB96C82C}" destId="{FD562057-7A46-4A88-B79B-C6FD2DDF0BD5}" srcOrd="1" destOrd="0" presId="urn:microsoft.com/office/officeart/2005/8/layout/list1"/>
    <dgm:cxn modelId="{60AC2C72-EF6E-4DA9-82F2-DC45E4F92307}" srcId="{B8B856CF-1EC9-445B-AB7F-4ED0DFB8AD6B}" destId="{D7BD216C-8D75-41E5-A93F-EC20AB96C82C}" srcOrd="1" destOrd="0" parTransId="{EE96690D-F64C-485E-ACF5-D58DBCFBC750}" sibTransId="{06C7C604-CCBB-4028-ADB0-2447A940412D}"/>
    <dgm:cxn modelId="{B2884ACA-B977-454C-AC9D-19E9532BF7A0}" type="presOf" srcId="{C2E44183-D902-4EA4-AC70-22AA15D5826E}" destId="{67536BD5-7EB6-473F-AAE1-DD728DA409F8}" srcOrd="1" destOrd="0" presId="urn:microsoft.com/office/officeart/2005/8/layout/list1"/>
    <dgm:cxn modelId="{46673C30-48BB-4053-BCC5-19C367C374CE}" type="presParOf" srcId="{AED2A875-6D94-4925-A629-BBD0BA167079}" destId="{6F576955-3C8A-4A00-9D00-621C106BE675}" srcOrd="0" destOrd="0" presId="urn:microsoft.com/office/officeart/2005/8/layout/list1"/>
    <dgm:cxn modelId="{80D4594E-D049-4927-B0E5-DF01A7DCE7E3}" type="presParOf" srcId="{6F576955-3C8A-4A00-9D00-621C106BE675}" destId="{AE2FC403-BAA2-424A-B373-5D5686E211A7}" srcOrd="0" destOrd="0" presId="urn:microsoft.com/office/officeart/2005/8/layout/list1"/>
    <dgm:cxn modelId="{3B2471D1-BD64-432E-BBEE-6B468A86EEDE}" type="presParOf" srcId="{6F576955-3C8A-4A00-9D00-621C106BE675}" destId="{98EC148A-6CC2-4F65-9E28-F199960A75F8}" srcOrd="1" destOrd="0" presId="urn:microsoft.com/office/officeart/2005/8/layout/list1"/>
    <dgm:cxn modelId="{0D4DE3E9-0A7C-4090-92EC-887BCD62D85F}" type="presParOf" srcId="{AED2A875-6D94-4925-A629-BBD0BA167079}" destId="{4480DE37-5097-4503-A151-05BA1944ACCB}" srcOrd="1" destOrd="0" presId="urn:microsoft.com/office/officeart/2005/8/layout/list1"/>
    <dgm:cxn modelId="{1993321D-88C0-4AA1-A8F7-47270C3A0376}" type="presParOf" srcId="{AED2A875-6D94-4925-A629-BBD0BA167079}" destId="{13D56A38-81C0-4E78-9D21-B1097E95CDE0}" srcOrd="2" destOrd="0" presId="urn:microsoft.com/office/officeart/2005/8/layout/list1"/>
    <dgm:cxn modelId="{921A1043-22ED-4C9A-B53C-D4114C626AA3}" type="presParOf" srcId="{AED2A875-6D94-4925-A629-BBD0BA167079}" destId="{223D67E9-1FD4-4767-BEEE-23F44B436871}" srcOrd="3" destOrd="0" presId="urn:microsoft.com/office/officeart/2005/8/layout/list1"/>
    <dgm:cxn modelId="{870C2397-A964-47B9-BB76-98E7EB50F336}" type="presParOf" srcId="{AED2A875-6D94-4925-A629-BBD0BA167079}" destId="{8AC0DDCA-A755-4E2A-900D-430A7D437976}" srcOrd="4" destOrd="0" presId="urn:microsoft.com/office/officeart/2005/8/layout/list1"/>
    <dgm:cxn modelId="{9D7013A2-513C-4FAA-8D50-61051B706AF7}" type="presParOf" srcId="{8AC0DDCA-A755-4E2A-900D-430A7D437976}" destId="{B41515F4-20D3-4DD7-B009-7B79F33559BB}" srcOrd="0" destOrd="0" presId="urn:microsoft.com/office/officeart/2005/8/layout/list1"/>
    <dgm:cxn modelId="{A95B0383-22A5-41AA-8760-1A824C572493}" type="presParOf" srcId="{8AC0DDCA-A755-4E2A-900D-430A7D437976}" destId="{FD562057-7A46-4A88-B79B-C6FD2DDF0BD5}" srcOrd="1" destOrd="0" presId="urn:microsoft.com/office/officeart/2005/8/layout/list1"/>
    <dgm:cxn modelId="{BF874ACC-3422-45CD-8A22-20A59ECD00C7}" type="presParOf" srcId="{AED2A875-6D94-4925-A629-BBD0BA167079}" destId="{60FFD446-8EC8-4203-83DE-3FEB40C71B6C}" srcOrd="5" destOrd="0" presId="urn:microsoft.com/office/officeart/2005/8/layout/list1"/>
    <dgm:cxn modelId="{C10E34F6-8DF9-4BC5-8ACB-7469C262710E}" type="presParOf" srcId="{AED2A875-6D94-4925-A629-BBD0BA167079}" destId="{11AB3D33-4CD2-4CD0-B61A-8808DC05B4F2}" srcOrd="6" destOrd="0" presId="urn:microsoft.com/office/officeart/2005/8/layout/list1"/>
    <dgm:cxn modelId="{08472405-5F1A-4F24-B891-5B5ED7C439EC}" type="presParOf" srcId="{AED2A875-6D94-4925-A629-BBD0BA167079}" destId="{BB9C1E23-D7CF-464E-8DE3-F6D8306C4037}" srcOrd="7" destOrd="0" presId="urn:microsoft.com/office/officeart/2005/8/layout/list1"/>
    <dgm:cxn modelId="{0455CBA1-2240-43D9-A37D-9C3E73A292CB}" type="presParOf" srcId="{AED2A875-6D94-4925-A629-BBD0BA167079}" destId="{5B9BB351-874E-46AC-89BA-417621756BFC}" srcOrd="8" destOrd="0" presId="urn:microsoft.com/office/officeart/2005/8/layout/list1"/>
    <dgm:cxn modelId="{DA800670-A28A-4C52-B5E0-5B67E9F23D79}" type="presParOf" srcId="{5B9BB351-874E-46AC-89BA-417621756BFC}" destId="{F44863A1-A7E3-4F5F-8CA5-BE8E9B922489}" srcOrd="0" destOrd="0" presId="urn:microsoft.com/office/officeart/2005/8/layout/list1"/>
    <dgm:cxn modelId="{EE78501A-0F54-4E30-B58E-E3797360B641}" type="presParOf" srcId="{5B9BB351-874E-46AC-89BA-417621756BFC}" destId="{67536BD5-7EB6-473F-AAE1-DD728DA409F8}" srcOrd="1" destOrd="0" presId="urn:microsoft.com/office/officeart/2005/8/layout/list1"/>
    <dgm:cxn modelId="{0FFDCE55-B883-45A3-87DF-EE2CE60C6AE6}" type="presParOf" srcId="{AED2A875-6D94-4925-A629-BBD0BA167079}" destId="{9946AAC2-B8DC-4836-BB3B-09794820F8AF}" srcOrd="9" destOrd="0" presId="urn:microsoft.com/office/officeart/2005/8/layout/list1"/>
    <dgm:cxn modelId="{EC1708A0-01B2-4BD6-B9F1-3F4AB018B96B}" type="presParOf" srcId="{AED2A875-6D94-4925-A629-BBD0BA167079}" destId="{8E50BB53-2BF1-49F5-BD07-504CB3B607A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80A83-556E-4CA7-BFE6-62E3F1FA6BEB}">
      <dsp:nvSpPr>
        <dsp:cNvPr id="0" name=""/>
        <dsp:cNvSpPr/>
      </dsp:nvSpPr>
      <dsp:spPr>
        <a:xfrm rot="13684484">
          <a:off x="1480407" y="2022342"/>
          <a:ext cx="613854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3403"/>
              </a:moveTo>
              <a:lnTo>
                <a:pt x="613854" y="13403"/>
              </a:lnTo>
            </a:path>
          </a:pathLst>
        </a:custGeom>
        <a:noFill/>
        <a:ln w="31750" cap="flat" cmpd="sng" algn="ctr">
          <a:solidFill>
            <a:schemeClr val="bg1">
              <a:lumMod val="65000"/>
            </a:schemeClr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05B1F-631F-4E1C-BD13-796F43818E38}">
      <dsp:nvSpPr>
        <dsp:cNvPr id="0" name=""/>
        <dsp:cNvSpPr/>
      </dsp:nvSpPr>
      <dsp:spPr>
        <a:xfrm rot="9672064">
          <a:off x="1163190" y="2966638"/>
          <a:ext cx="806146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3403"/>
              </a:moveTo>
              <a:lnTo>
                <a:pt x="806146" y="13403"/>
              </a:lnTo>
            </a:path>
          </a:pathLst>
        </a:custGeom>
        <a:noFill/>
        <a:ln w="31750" cap="flat" cmpd="sng" algn="ctr">
          <a:solidFill>
            <a:schemeClr val="bg1">
              <a:lumMod val="65000"/>
            </a:schemeClr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376465-A74E-49E2-9E9D-B7780D57F62F}">
      <dsp:nvSpPr>
        <dsp:cNvPr id="0" name=""/>
        <dsp:cNvSpPr/>
      </dsp:nvSpPr>
      <dsp:spPr>
        <a:xfrm rot="6071114">
          <a:off x="1837801" y="3503735"/>
          <a:ext cx="771864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3403"/>
              </a:moveTo>
              <a:lnTo>
                <a:pt x="771864" y="13403"/>
              </a:lnTo>
            </a:path>
          </a:pathLst>
        </a:custGeom>
        <a:noFill/>
        <a:ln w="31750" cap="flat" cmpd="sng" algn="ctr">
          <a:solidFill>
            <a:schemeClr val="bg1">
              <a:lumMod val="65000"/>
            </a:schemeClr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3DC158-D5CF-44D3-AC74-FD003E28D70A}">
      <dsp:nvSpPr>
        <dsp:cNvPr id="0" name=""/>
        <dsp:cNvSpPr/>
      </dsp:nvSpPr>
      <dsp:spPr>
        <a:xfrm rot="2439402">
          <a:off x="2732433" y="3305893"/>
          <a:ext cx="744362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3403"/>
              </a:moveTo>
              <a:lnTo>
                <a:pt x="744362" y="13403"/>
              </a:lnTo>
            </a:path>
          </a:pathLst>
        </a:custGeom>
        <a:noFill/>
        <a:ln w="31750" cap="flat" cmpd="sng" algn="ctr">
          <a:solidFill>
            <a:schemeClr val="bg1">
              <a:lumMod val="75000"/>
            </a:schemeClr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94016-D3A5-4FCE-8301-70944FF87E8F}">
      <dsp:nvSpPr>
        <dsp:cNvPr id="0" name=""/>
        <dsp:cNvSpPr/>
      </dsp:nvSpPr>
      <dsp:spPr>
        <a:xfrm rot="20898133">
          <a:off x="2814560" y="2522150"/>
          <a:ext cx="742208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3403"/>
              </a:moveTo>
              <a:lnTo>
                <a:pt x="742208" y="13403"/>
              </a:lnTo>
            </a:path>
          </a:pathLst>
        </a:custGeom>
        <a:noFill/>
        <a:ln w="31750" cap="flat" cmpd="sng" algn="ctr">
          <a:solidFill>
            <a:schemeClr val="bg1">
              <a:lumMod val="75000"/>
            </a:schemeClr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CEA4B-0890-4220-9556-1CDDFB0A4512}">
      <dsp:nvSpPr>
        <dsp:cNvPr id="0" name=""/>
        <dsp:cNvSpPr/>
      </dsp:nvSpPr>
      <dsp:spPr>
        <a:xfrm rot="17640629">
          <a:off x="2377362" y="1938899"/>
          <a:ext cx="682674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3403"/>
              </a:moveTo>
              <a:lnTo>
                <a:pt x="682674" y="13403"/>
              </a:lnTo>
            </a:path>
          </a:pathLst>
        </a:custGeom>
        <a:noFill/>
        <a:ln w="31750" cap="flat" cmpd="sng" algn="ctr">
          <a:solidFill>
            <a:schemeClr val="bg1">
              <a:lumMod val="75000"/>
            </a:schemeClr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4EAD3-1682-4678-A02B-7707F22B1C85}">
      <dsp:nvSpPr>
        <dsp:cNvPr id="0" name=""/>
        <dsp:cNvSpPr/>
      </dsp:nvSpPr>
      <dsp:spPr>
        <a:xfrm>
          <a:off x="1576644" y="1846937"/>
          <a:ext cx="1616813" cy="1708766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tile tx="-184150" ty="-406400" sx="40000" sy="40000" flip="none" algn="tl"/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93AC-D3AD-4B28-9115-39B8C4A3C7C0}">
      <dsp:nvSpPr>
        <dsp:cNvPr id="0" name=""/>
        <dsp:cNvSpPr/>
      </dsp:nvSpPr>
      <dsp:spPr>
        <a:xfrm>
          <a:off x="2537320" y="607229"/>
          <a:ext cx="1079996" cy="1079996"/>
        </a:xfrm>
        <a:prstGeom prst="ellipse">
          <a:avLst/>
        </a:prstGeom>
        <a:solidFill>
          <a:schemeClr val="bg2">
            <a:lumMod val="2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Creating Data</a:t>
          </a:r>
          <a:endParaRPr lang="en-US" sz="1050" kern="1200" dirty="0"/>
        </a:p>
      </dsp:txBody>
      <dsp:txXfrm>
        <a:off x="2695482" y="765391"/>
        <a:ext cx="763672" cy="763672"/>
      </dsp:txXfrm>
    </dsp:sp>
    <dsp:sp modelId="{2351FE39-4179-4DB3-94A8-84EFD1524303}">
      <dsp:nvSpPr>
        <dsp:cNvPr id="0" name=""/>
        <dsp:cNvSpPr/>
      </dsp:nvSpPr>
      <dsp:spPr>
        <a:xfrm>
          <a:off x="3537845" y="1810830"/>
          <a:ext cx="1079996" cy="1079996"/>
        </a:xfrm>
        <a:prstGeom prst="ellipse">
          <a:avLst/>
        </a:prstGeom>
        <a:solidFill>
          <a:srgbClr val="FF00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Processing Data</a:t>
          </a:r>
          <a:endParaRPr lang="en-US" sz="1050" b="1" kern="1200" dirty="0"/>
        </a:p>
      </dsp:txBody>
      <dsp:txXfrm>
        <a:off x="3696007" y="1968992"/>
        <a:ext cx="763672" cy="763672"/>
      </dsp:txXfrm>
    </dsp:sp>
    <dsp:sp modelId="{8176EEDF-F573-4220-AC4D-C8DBE2CCB231}">
      <dsp:nvSpPr>
        <dsp:cNvPr id="0" name=""/>
        <dsp:cNvSpPr/>
      </dsp:nvSpPr>
      <dsp:spPr>
        <a:xfrm>
          <a:off x="3256619" y="3373606"/>
          <a:ext cx="1079996" cy="1079996"/>
        </a:xfrm>
        <a:prstGeom prst="ellipse">
          <a:avLst/>
        </a:prstGeom>
        <a:solidFill>
          <a:srgbClr val="0070C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Analysing Data</a:t>
          </a:r>
          <a:endParaRPr lang="en-US" sz="1050" b="1" kern="1200" dirty="0"/>
        </a:p>
      </dsp:txBody>
      <dsp:txXfrm>
        <a:off x="3414781" y="3531768"/>
        <a:ext cx="763672" cy="763672"/>
      </dsp:txXfrm>
    </dsp:sp>
    <dsp:sp modelId="{28598AB3-DC29-4E80-9F5E-9343A9FD47C0}">
      <dsp:nvSpPr>
        <dsp:cNvPr id="0" name=""/>
        <dsp:cNvSpPr/>
      </dsp:nvSpPr>
      <dsp:spPr>
        <a:xfrm>
          <a:off x="1504122" y="3885483"/>
          <a:ext cx="1079996" cy="1079996"/>
        </a:xfrm>
        <a:prstGeom prst="ellipse">
          <a:avLst/>
        </a:prstGeom>
        <a:solidFill>
          <a:srgbClr val="FFC0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</a:rPr>
            <a:t>Preserving Data</a:t>
          </a:r>
          <a:endParaRPr lang="en-US" sz="1050" b="1" kern="1200" dirty="0">
            <a:solidFill>
              <a:schemeClr val="tx1"/>
            </a:solidFill>
          </a:endParaRPr>
        </a:p>
      </dsp:txBody>
      <dsp:txXfrm>
        <a:off x="1662284" y="4043645"/>
        <a:ext cx="763672" cy="763672"/>
      </dsp:txXfrm>
    </dsp:sp>
    <dsp:sp modelId="{53CDCE7E-59FB-47F8-8D5B-590F0AEAEB87}">
      <dsp:nvSpPr>
        <dsp:cNvPr id="0" name=""/>
        <dsp:cNvSpPr/>
      </dsp:nvSpPr>
      <dsp:spPr>
        <a:xfrm>
          <a:off x="133501" y="2743946"/>
          <a:ext cx="1079996" cy="1079996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Giving Access to Data</a:t>
          </a:r>
          <a:endParaRPr lang="en-US" sz="1050" b="1" kern="1200" dirty="0"/>
        </a:p>
      </dsp:txBody>
      <dsp:txXfrm>
        <a:off x="291663" y="2902108"/>
        <a:ext cx="763672" cy="763672"/>
      </dsp:txXfrm>
    </dsp:sp>
    <dsp:sp modelId="{D42C8485-6CE5-4F94-8BCA-7D64A77AC608}">
      <dsp:nvSpPr>
        <dsp:cNvPr id="0" name=""/>
        <dsp:cNvSpPr/>
      </dsp:nvSpPr>
      <dsp:spPr>
        <a:xfrm>
          <a:off x="685861" y="870227"/>
          <a:ext cx="1074712" cy="1074712"/>
        </a:xfrm>
        <a:prstGeom prst="ellipse">
          <a:avLst/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tx1"/>
              </a:solidFill>
            </a:rPr>
            <a:t>Re-using Data</a:t>
          </a:r>
          <a:endParaRPr lang="en-US" sz="1050" b="1" kern="1200" dirty="0">
            <a:solidFill>
              <a:schemeClr val="tx1"/>
            </a:solidFill>
          </a:endParaRPr>
        </a:p>
      </dsp:txBody>
      <dsp:txXfrm>
        <a:off x="843249" y="1027615"/>
        <a:ext cx="759936" cy="759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80689-9001-2545-BA18-22E5773CD073}">
      <dsp:nvSpPr>
        <dsp:cNvPr id="0" name=""/>
        <dsp:cNvSpPr/>
      </dsp:nvSpPr>
      <dsp:spPr>
        <a:xfrm>
          <a:off x="3464317" y="1520"/>
          <a:ext cx="1311692" cy="852600"/>
        </a:xfrm>
        <a:prstGeom prst="roundRect">
          <a:avLst/>
        </a:prstGeom>
        <a:solidFill>
          <a:schemeClr val="accent4">
            <a:lumMod val="5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Executive Management</a:t>
          </a:r>
          <a:endParaRPr lang="en-US" sz="1100" kern="1200" dirty="0"/>
        </a:p>
      </dsp:txBody>
      <dsp:txXfrm>
        <a:off x="3505938" y="43141"/>
        <a:ext cx="1228450" cy="769358"/>
      </dsp:txXfrm>
    </dsp:sp>
    <dsp:sp modelId="{8F19E4AE-BD7F-D949-B056-CCD599AF5DB0}">
      <dsp:nvSpPr>
        <dsp:cNvPr id="0" name=""/>
        <dsp:cNvSpPr/>
      </dsp:nvSpPr>
      <dsp:spPr>
        <a:xfrm>
          <a:off x="2131564" y="435264"/>
          <a:ext cx="4021157" cy="4021157"/>
        </a:xfrm>
        <a:custGeom>
          <a:avLst/>
          <a:gdLst/>
          <a:ahLst/>
          <a:cxnLst/>
          <a:rect l="0" t="0" r="0" b="0"/>
          <a:pathLst>
            <a:path>
              <a:moveTo>
                <a:pt x="2653448" y="105547"/>
              </a:moveTo>
              <a:arcTo wR="2010578" hR="2010578" stAng="17318845" swAng="1606481"/>
            </a:path>
          </a:pathLst>
        </a:custGeom>
        <a:noFill/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01071-A869-1A45-9FA1-55D4BE47E353}">
      <dsp:nvSpPr>
        <dsp:cNvPr id="0" name=""/>
        <dsp:cNvSpPr/>
      </dsp:nvSpPr>
      <dsp:spPr>
        <a:xfrm>
          <a:off x="5237204" y="1041440"/>
          <a:ext cx="1311692" cy="852600"/>
        </a:xfrm>
        <a:prstGeom prst="roundRect">
          <a:avLst/>
        </a:prstGeom>
        <a:solidFill>
          <a:srgbClr val="0000FF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Deans &amp; Dept Heads</a:t>
          </a:r>
          <a:endParaRPr lang="en-US" sz="1100" kern="1200" dirty="0"/>
        </a:p>
      </dsp:txBody>
      <dsp:txXfrm>
        <a:off x="5278825" y="1083061"/>
        <a:ext cx="1228450" cy="769358"/>
      </dsp:txXfrm>
    </dsp:sp>
    <dsp:sp modelId="{37D1D4DA-C049-4E4D-ABD7-7DD6C1DF330D}">
      <dsp:nvSpPr>
        <dsp:cNvPr id="0" name=""/>
        <dsp:cNvSpPr/>
      </dsp:nvSpPr>
      <dsp:spPr>
        <a:xfrm>
          <a:off x="2078425" y="245637"/>
          <a:ext cx="4021157" cy="4021157"/>
        </a:xfrm>
        <a:custGeom>
          <a:avLst/>
          <a:gdLst/>
          <a:ahLst/>
          <a:cxnLst/>
          <a:rect l="0" t="0" r="0" b="0"/>
          <a:pathLst>
            <a:path>
              <a:moveTo>
                <a:pt x="3990131" y="1658727"/>
              </a:moveTo>
              <a:arcTo wR="2010578" hR="2010578" stAng="20995281" swAng="1778950"/>
            </a:path>
          </a:pathLst>
        </a:custGeom>
        <a:noFill/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81926-0168-144B-8442-33FDCE4D4B7B}">
      <dsp:nvSpPr>
        <dsp:cNvPr id="0" name=""/>
        <dsp:cNvSpPr/>
      </dsp:nvSpPr>
      <dsp:spPr>
        <a:xfrm>
          <a:off x="5152382" y="2939569"/>
          <a:ext cx="1311692" cy="852600"/>
        </a:xfrm>
        <a:prstGeom prst="roundRect">
          <a:avLst/>
        </a:prstGeom>
        <a:solidFill>
          <a:srgbClr val="FF66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IT Services</a:t>
          </a:r>
          <a:endParaRPr lang="en-US" sz="1100" kern="1200" dirty="0"/>
        </a:p>
      </dsp:txBody>
      <dsp:txXfrm>
        <a:off x="5194003" y="2981190"/>
        <a:ext cx="1228450" cy="769358"/>
      </dsp:txXfrm>
    </dsp:sp>
    <dsp:sp modelId="{AB5FC099-3C9D-A444-8058-46AD84A5CE60}">
      <dsp:nvSpPr>
        <dsp:cNvPr id="0" name=""/>
        <dsp:cNvSpPr/>
      </dsp:nvSpPr>
      <dsp:spPr>
        <a:xfrm>
          <a:off x="2040781" y="377277"/>
          <a:ext cx="4021157" cy="4021157"/>
        </a:xfrm>
        <a:custGeom>
          <a:avLst/>
          <a:gdLst/>
          <a:ahLst/>
          <a:cxnLst/>
          <a:rect l="0" t="0" r="0" b="0"/>
          <a:pathLst>
            <a:path>
              <a:moveTo>
                <a:pt x="3443612" y="3420842"/>
              </a:moveTo>
              <a:arcTo wR="2010578" hR="2010578" stAng="2672470" swAng="1406509"/>
            </a:path>
          </a:pathLst>
        </a:custGeom>
        <a:noFill/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E316F-EB78-954F-B00D-3D0F70E21C97}">
      <dsp:nvSpPr>
        <dsp:cNvPr id="0" name=""/>
        <dsp:cNvSpPr/>
      </dsp:nvSpPr>
      <dsp:spPr>
        <a:xfrm>
          <a:off x="3485667" y="3950622"/>
          <a:ext cx="1311692" cy="852600"/>
        </a:xfrm>
        <a:prstGeom prst="roundRect">
          <a:avLst/>
        </a:prstGeom>
        <a:solidFill>
          <a:srgbClr val="0080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Research Office</a:t>
          </a:r>
          <a:endParaRPr lang="en-US" sz="1100" kern="1200" dirty="0"/>
        </a:p>
      </dsp:txBody>
      <dsp:txXfrm>
        <a:off x="3527288" y="3992243"/>
        <a:ext cx="1228450" cy="769358"/>
      </dsp:txXfrm>
    </dsp:sp>
    <dsp:sp modelId="{AFC4B409-90C5-964F-9A93-93FF7FE07C35}">
      <dsp:nvSpPr>
        <dsp:cNvPr id="0" name=""/>
        <dsp:cNvSpPr/>
      </dsp:nvSpPr>
      <dsp:spPr>
        <a:xfrm>
          <a:off x="1985002" y="314846"/>
          <a:ext cx="4021157" cy="4021157"/>
        </a:xfrm>
        <a:custGeom>
          <a:avLst/>
          <a:gdLst/>
          <a:ahLst/>
          <a:cxnLst/>
          <a:rect l="0" t="0" r="0" b="0"/>
          <a:pathLst>
            <a:path>
              <a:moveTo>
                <a:pt x="1492212" y="3953186"/>
              </a:moveTo>
              <a:arcTo wR="2010578" hR="2010578" stAng="6296443" swAng="1476956"/>
            </a:path>
          </a:pathLst>
        </a:custGeom>
        <a:noFill/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F5D54-742E-0E46-B160-C5AD358C1234}">
      <dsp:nvSpPr>
        <dsp:cNvPr id="0" name=""/>
        <dsp:cNvSpPr/>
      </dsp:nvSpPr>
      <dsp:spPr>
        <a:xfrm>
          <a:off x="1723104" y="3017389"/>
          <a:ext cx="1311692" cy="852600"/>
        </a:xfrm>
        <a:prstGeom prst="roundRect">
          <a:avLst/>
        </a:prstGeom>
        <a:solidFill>
          <a:srgbClr val="660066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Principal Investigator/</a:t>
          </a: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Researcher</a:t>
          </a:r>
          <a:endParaRPr lang="en-US" sz="1100" kern="1200" dirty="0"/>
        </a:p>
      </dsp:txBody>
      <dsp:txXfrm>
        <a:off x="1764725" y="3059010"/>
        <a:ext cx="1228450" cy="769358"/>
      </dsp:txXfrm>
    </dsp:sp>
    <dsp:sp modelId="{4DEBDD3E-AA02-A640-859C-5F761A33C94D}">
      <dsp:nvSpPr>
        <dsp:cNvPr id="0" name=""/>
        <dsp:cNvSpPr/>
      </dsp:nvSpPr>
      <dsp:spPr>
        <a:xfrm>
          <a:off x="2034085" y="219242"/>
          <a:ext cx="4021157" cy="4021157"/>
        </a:xfrm>
        <a:custGeom>
          <a:avLst/>
          <a:gdLst/>
          <a:ahLst/>
          <a:cxnLst/>
          <a:rect l="0" t="0" r="0" b="0"/>
          <a:pathLst>
            <a:path>
              <a:moveTo>
                <a:pt x="156248" y="2787680"/>
              </a:moveTo>
              <a:arcTo wR="2010578" hR="2010578" stAng="9435763" swAng="1930681"/>
            </a:path>
          </a:pathLst>
        </a:custGeom>
        <a:noFill/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EF26C-9549-5649-BAA3-6D1A3A73D916}">
      <dsp:nvSpPr>
        <dsp:cNvPr id="0" name=""/>
        <dsp:cNvSpPr/>
      </dsp:nvSpPr>
      <dsp:spPr>
        <a:xfrm>
          <a:off x="1572029" y="1036228"/>
          <a:ext cx="1311692" cy="852600"/>
        </a:xfrm>
        <a:prstGeom prst="roundRect">
          <a:avLst/>
        </a:prstGeom>
        <a:solidFill>
          <a:srgbClr val="FF00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Library</a:t>
          </a:r>
          <a:endParaRPr lang="en-US" sz="1100" kern="1200" dirty="0"/>
        </a:p>
      </dsp:txBody>
      <dsp:txXfrm>
        <a:off x="1613650" y="1077849"/>
        <a:ext cx="1228450" cy="769358"/>
      </dsp:txXfrm>
    </dsp:sp>
    <dsp:sp modelId="{EC7F0685-C08A-584A-B896-E4A15C6165DD}">
      <dsp:nvSpPr>
        <dsp:cNvPr id="0" name=""/>
        <dsp:cNvSpPr/>
      </dsp:nvSpPr>
      <dsp:spPr>
        <a:xfrm>
          <a:off x="1883766" y="491270"/>
          <a:ext cx="4021157" cy="4021157"/>
        </a:xfrm>
        <a:custGeom>
          <a:avLst/>
          <a:gdLst/>
          <a:ahLst/>
          <a:cxnLst/>
          <a:rect l="0" t="0" r="0" b="0"/>
          <a:pathLst>
            <a:path>
              <a:moveTo>
                <a:pt x="642029" y="537657"/>
              </a:moveTo>
              <a:arcTo wR="2010578" hR="2010578" stAng="13626217" swAng="1814495"/>
            </a:path>
          </a:pathLst>
        </a:custGeom>
        <a:noFill/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84D0C-D2B0-489A-8769-1830CECE3FC9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2007</a:t>
          </a:r>
          <a:endParaRPr lang="en-ZA" sz="1600" kern="1200" dirty="0"/>
        </a:p>
      </dsp:txBody>
      <dsp:txXfrm rot="-5400000">
        <a:off x="1" y="437452"/>
        <a:ext cx="867844" cy="371933"/>
      </dsp:txXfrm>
    </dsp:sp>
    <dsp:sp modelId="{E23C9A03-486D-43D1-B541-625C1B5B0F74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700" kern="1200" dirty="0" smtClean="0"/>
            <a:t>Policy for the Preservation and Retention of Data </a:t>
          </a:r>
          <a:endParaRPr lang="en-ZA" sz="1700" kern="1200" dirty="0"/>
        </a:p>
      </dsp:txBody>
      <dsp:txXfrm rot="-5400000">
        <a:off x="867845" y="42869"/>
        <a:ext cx="7322416" cy="727177"/>
      </dsp:txXfrm>
    </dsp:sp>
    <dsp:sp modelId="{EE2C8DE6-4406-4904-9A50-97D0DA5CFB1E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2010</a:t>
          </a:r>
          <a:endParaRPr lang="en-ZA" sz="1600" kern="1200" dirty="0"/>
        </a:p>
      </dsp:txBody>
      <dsp:txXfrm rot="-5400000">
        <a:off x="1" y="1530493"/>
        <a:ext cx="867844" cy="371933"/>
      </dsp:txXfrm>
    </dsp:sp>
    <dsp:sp modelId="{0A357EAF-6F1E-4AA9-A8E7-5ABB32DE4722}">
      <dsp:nvSpPr>
        <dsp:cNvPr id="0" name=""/>
        <dsp:cNvSpPr/>
      </dsp:nvSpPr>
      <dsp:spPr>
        <a:xfrm rot="5400000">
          <a:off x="4145794" y="-2181378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700" kern="1200" dirty="0" smtClean="0"/>
            <a:t>Survey of Research Data Management (RDM) Practices at UP </a:t>
          </a:r>
          <a:endParaRPr lang="en-ZA" sz="1700" kern="1200" dirty="0"/>
        </a:p>
      </dsp:txBody>
      <dsp:txXfrm rot="-5400000">
        <a:off x="867845" y="1135910"/>
        <a:ext cx="7322416" cy="727177"/>
      </dsp:txXfrm>
    </dsp:sp>
    <dsp:sp modelId="{626651B6-54FB-4D54-8F2D-487A276823DA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2013</a:t>
          </a:r>
          <a:endParaRPr lang="en-ZA" sz="1600" kern="1200" dirty="0"/>
        </a:p>
      </dsp:txBody>
      <dsp:txXfrm rot="-5400000">
        <a:off x="1" y="2623534"/>
        <a:ext cx="867844" cy="371933"/>
      </dsp:txXfrm>
    </dsp:sp>
    <dsp:sp modelId="{FB42A9B4-BB6F-4A02-AE76-77809F361A06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700" kern="1200" dirty="0" smtClean="0"/>
            <a:t>Implement 2 pilot projects: </a:t>
          </a:r>
          <a:r>
            <a:rPr lang="en-US" sz="1700" kern="1200" dirty="0" smtClean="0"/>
            <a:t>Institute for Cellular and Molecular Medicine (CMM), and Neuro-Physiotherapy</a:t>
          </a:r>
          <a:r>
            <a:rPr lang="en-ZA" sz="1700" kern="1200" dirty="0" smtClean="0"/>
            <a:t> </a:t>
          </a:r>
          <a:endParaRPr lang="en-ZA" sz="1700" kern="1200" dirty="0"/>
        </a:p>
      </dsp:txBody>
      <dsp:txXfrm rot="-5400000">
        <a:off x="867845" y="2228952"/>
        <a:ext cx="7322416" cy="727177"/>
      </dsp:txXfrm>
    </dsp:sp>
    <dsp:sp modelId="{EE93CEE4-32A3-41D0-B6A6-9888C64FA07E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Aug – Nov 2013</a:t>
          </a:r>
          <a:endParaRPr lang="en-ZA" sz="1200" kern="1200" dirty="0"/>
        </a:p>
      </dsp:txBody>
      <dsp:txXfrm rot="-5400000">
        <a:off x="1" y="3716576"/>
        <a:ext cx="867844" cy="371933"/>
      </dsp:txXfrm>
    </dsp:sp>
    <dsp:sp modelId="{64EE10DE-D13B-4D1A-A947-52CA8E08F2BE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Survey to determine the Essential Research Data that the University should</a:t>
          </a:r>
          <a:r>
            <a:rPr lang="en-ZA" sz="1700" kern="1200" dirty="0" smtClean="0"/>
            <a:t> </a:t>
          </a:r>
          <a:r>
            <a:rPr lang="en-US" sz="1700" kern="1200" dirty="0" smtClean="0"/>
            <a:t>manage - Interviews were held with Deputy Deans: Research of all the Faculties</a:t>
          </a:r>
          <a:endParaRPr lang="en-ZA" sz="1700" kern="1200" dirty="0"/>
        </a:p>
      </dsp:txBody>
      <dsp:txXfrm rot="-5400000">
        <a:off x="867845" y="3321993"/>
        <a:ext cx="7322416" cy="7271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84D0C-D2B0-489A-8769-1830CECE3FC9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2014</a:t>
          </a:r>
          <a:endParaRPr lang="en-ZA" sz="1600" kern="1200" dirty="0"/>
        </a:p>
      </dsp:txBody>
      <dsp:txXfrm rot="-5400000">
        <a:off x="1" y="437452"/>
        <a:ext cx="867844" cy="371933"/>
      </dsp:txXfrm>
    </dsp:sp>
    <dsp:sp modelId="{E23C9A03-486D-43D1-B541-625C1B5B0F74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400" kern="1200" dirty="0" smtClean="0"/>
            <a:t>Assignment of full-time staff member responsible to lead the RDM initiative</a:t>
          </a:r>
          <a:endParaRPr lang="en-ZA" sz="1400" kern="1200" dirty="0"/>
        </a:p>
      </dsp:txBody>
      <dsp:txXfrm rot="-5400000">
        <a:off x="867845" y="42869"/>
        <a:ext cx="7322416" cy="727177"/>
      </dsp:txXfrm>
    </dsp:sp>
    <dsp:sp modelId="{EE2C8DE6-4406-4904-9A50-97D0DA5CFB1E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Mar 2014</a:t>
          </a:r>
          <a:endParaRPr lang="en-ZA" sz="1600" kern="1200" dirty="0"/>
        </a:p>
      </dsp:txBody>
      <dsp:txXfrm rot="-5400000">
        <a:off x="1" y="1530493"/>
        <a:ext cx="867844" cy="371933"/>
      </dsp:txXfrm>
    </dsp:sp>
    <dsp:sp modelId="{0A357EAF-6F1E-4AA9-A8E7-5ABB32DE4722}">
      <dsp:nvSpPr>
        <dsp:cNvPr id="0" name=""/>
        <dsp:cNvSpPr/>
      </dsp:nvSpPr>
      <dsp:spPr>
        <a:xfrm rot="5400000">
          <a:off x="4145794" y="-2181378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High Level Report on RDM internationally, nationally, and at UP – compiled</a:t>
          </a:r>
          <a:r>
            <a:rPr lang="en-ZA" sz="1400" kern="1200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for the Vice-Principal Research and Postgraduate Studies</a:t>
          </a:r>
          <a:endParaRPr lang="en-ZA" sz="1400" kern="1200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sp:txBody>
      <dsp:txXfrm rot="-5400000">
        <a:off x="867845" y="1135910"/>
        <a:ext cx="7322416" cy="727177"/>
      </dsp:txXfrm>
    </dsp:sp>
    <dsp:sp modelId="{626651B6-54FB-4D54-8F2D-487A276823DA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Apr 2014</a:t>
          </a:r>
          <a:endParaRPr lang="en-ZA" sz="1600" kern="1200" dirty="0"/>
        </a:p>
      </dsp:txBody>
      <dsp:txXfrm rot="-5400000">
        <a:off x="1" y="2623534"/>
        <a:ext cx="867844" cy="371933"/>
      </dsp:txXfrm>
    </dsp:sp>
    <dsp:sp modelId="{FB42A9B4-BB6F-4A02-AE76-77809F361A06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Visit by the Deputy Director: Strategic Innovation and Library IT Specialist (UP Library Services) to Purdue University in the USA – to investigate PURR and long-term preservation processes</a:t>
          </a:r>
          <a:endParaRPr lang="en-ZA" sz="1400" kern="1200" dirty="0" smtClean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sp:txBody>
      <dsp:txXfrm rot="-5400000">
        <a:off x="867845" y="2228952"/>
        <a:ext cx="7322416" cy="727177"/>
      </dsp:txXfrm>
    </dsp:sp>
    <dsp:sp modelId="{EE93CEE4-32A3-41D0-B6A6-9888C64FA07E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Jun 2014</a:t>
          </a:r>
          <a:endParaRPr lang="en-ZA" sz="1600" kern="1200" dirty="0"/>
        </a:p>
      </dsp:txBody>
      <dsp:txXfrm rot="-5400000">
        <a:off x="1" y="3716576"/>
        <a:ext cx="867844" cy="371933"/>
      </dsp:txXfrm>
    </dsp:sp>
    <dsp:sp modelId="{64EE10DE-D13B-4D1A-A947-52CA8E08F2BE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Assistant Director: RDM attends CODATA International Training Workshop in Big Data for Science for Researchers from Emerging and Developing Countries, in Beijing, China</a:t>
          </a:r>
          <a:endParaRPr lang="en-ZA" sz="1400" kern="1200" dirty="0"/>
        </a:p>
      </dsp:txBody>
      <dsp:txXfrm rot="-5400000">
        <a:off x="867845" y="3321993"/>
        <a:ext cx="7322416" cy="7271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84D0C-D2B0-489A-8769-1830CECE3FC9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700" kern="1200" dirty="0" smtClean="0"/>
            <a:t>2014</a:t>
          </a:r>
          <a:endParaRPr lang="en-ZA" sz="1700" kern="1200" dirty="0"/>
        </a:p>
      </dsp:txBody>
      <dsp:txXfrm rot="-5400000">
        <a:off x="1" y="437452"/>
        <a:ext cx="867844" cy="371933"/>
      </dsp:txXfrm>
    </dsp:sp>
    <dsp:sp modelId="{E23C9A03-486D-43D1-B541-625C1B5B0F74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400" kern="1200" dirty="0" smtClean="0"/>
            <a:t>Implement 3 more pilot projects: </a:t>
          </a: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Potato Pathology Programme, Powdery</a:t>
          </a:r>
          <a:r>
            <a:rPr lang="en-ZA" sz="1400" kern="1200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Scab, and Psychiatry Dissociation </a:t>
          </a:r>
          <a:endParaRPr lang="en-ZA" sz="1400" kern="1200" dirty="0"/>
        </a:p>
      </dsp:txBody>
      <dsp:txXfrm rot="-5400000">
        <a:off x="867845" y="42869"/>
        <a:ext cx="7322416" cy="727177"/>
      </dsp:txXfrm>
    </dsp:sp>
    <dsp:sp modelId="{EE2C8DE6-4406-4904-9A50-97D0DA5CFB1E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700" kern="1200" dirty="0" smtClean="0"/>
            <a:t>Aug 2014</a:t>
          </a:r>
          <a:endParaRPr lang="en-ZA" sz="1700" kern="1200" dirty="0"/>
        </a:p>
      </dsp:txBody>
      <dsp:txXfrm rot="-5400000">
        <a:off x="1" y="1530493"/>
        <a:ext cx="867844" cy="371933"/>
      </dsp:txXfrm>
    </dsp:sp>
    <dsp:sp modelId="{0A357EAF-6F1E-4AA9-A8E7-5ABB32DE4722}">
      <dsp:nvSpPr>
        <dsp:cNvPr id="0" name=""/>
        <dsp:cNvSpPr/>
      </dsp:nvSpPr>
      <dsp:spPr>
        <a:xfrm rot="5400000">
          <a:off x="4145794" y="-2181378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First Draft of new University policy on RDM sent through to the Vice Principal for review</a:t>
          </a:r>
          <a:endParaRPr lang="en-ZA" sz="1400" kern="1200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sp:txBody>
      <dsp:txXfrm rot="-5400000">
        <a:off x="867845" y="1135910"/>
        <a:ext cx="7322416" cy="727177"/>
      </dsp:txXfrm>
    </dsp:sp>
    <dsp:sp modelId="{626651B6-54FB-4D54-8F2D-487A276823DA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700" kern="1200" dirty="0" smtClean="0"/>
            <a:t>Apr 2015</a:t>
          </a:r>
          <a:endParaRPr lang="en-ZA" sz="1700" kern="1200" dirty="0"/>
        </a:p>
      </dsp:txBody>
      <dsp:txXfrm rot="-5400000">
        <a:off x="1" y="2623534"/>
        <a:ext cx="867844" cy="371933"/>
      </dsp:txXfrm>
    </dsp:sp>
    <dsp:sp modelId="{FB42A9B4-BB6F-4A02-AE76-77809F361A06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RDM Committee Meeting, chaired by Vice Principal Research and</a:t>
          </a:r>
          <a:r>
            <a:rPr lang="en-ZA" sz="1400" kern="1200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Postgraduate Studies - attended by ITS, DRIS, Library Services, and a number of researchers as well as a representative from DIRISA</a:t>
          </a:r>
          <a:endParaRPr lang="en-ZA" sz="1400" kern="1200" dirty="0" smtClean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sp:txBody>
      <dsp:txXfrm rot="-5400000">
        <a:off x="867845" y="2228952"/>
        <a:ext cx="7322416" cy="727177"/>
      </dsp:txXfrm>
    </dsp:sp>
    <dsp:sp modelId="{EE93CEE4-32A3-41D0-B6A6-9888C64FA07E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Apr 2015</a:t>
          </a:r>
          <a:endParaRPr lang="en-ZA" sz="1700" kern="1200" dirty="0"/>
        </a:p>
      </dsp:txBody>
      <dsp:txXfrm rot="-5400000">
        <a:off x="1" y="3716576"/>
        <a:ext cx="867844" cy="371933"/>
      </dsp:txXfrm>
    </dsp:sp>
    <dsp:sp modelId="{64EE10DE-D13B-4D1A-A947-52CA8E08F2BE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Task Team on RDM established  – consisting of members from Library</a:t>
          </a:r>
          <a:r>
            <a:rPr lang="en-ZA" sz="1400" kern="1200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4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Services, ITS and two researchers</a:t>
          </a:r>
          <a:endParaRPr lang="en-ZA" sz="1400" kern="1200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84D0C-D2B0-489A-8769-1830CECE3FC9}">
      <dsp:nvSpPr>
        <dsp:cNvPr id="0" name=""/>
        <dsp:cNvSpPr/>
      </dsp:nvSpPr>
      <dsp:spPr>
        <a:xfrm rot="5400000">
          <a:off x="-178831" y="180273"/>
          <a:ext cx="1192212" cy="834548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Jun 2015</a:t>
          </a:r>
          <a:endParaRPr lang="en-ZA" sz="1600" kern="1200" dirty="0"/>
        </a:p>
      </dsp:txBody>
      <dsp:txXfrm rot="-5400000">
        <a:off x="1" y="418715"/>
        <a:ext cx="834548" cy="357664"/>
      </dsp:txXfrm>
    </dsp:sp>
    <dsp:sp modelId="{E23C9A03-486D-43D1-B541-625C1B5B0F74}">
      <dsp:nvSpPr>
        <dsp:cNvPr id="0" name=""/>
        <dsp:cNvSpPr/>
      </dsp:nvSpPr>
      <dsp:spPr>
        <a:xfrm rot="5400000">
          <a:off x="4144605" y="-3308615"/>
          <a:ext cx="774937" cy="7395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Meeting between Deputy Director: Strategic Innovation, and Assistant Director RDM with Anthony Beitz, Director of e-Research at UCT (seconded from Monash University, Australia)</a:t>
          </a:r>
          <a:endParaRPr lang="en-ZA" sz="1600" kern="1200" dirty="0"/>
        </a:p>
      </dsp:txBody>
      <dsp:txXfrm rot="-5400000">
        <a:off x="834549" y="39270"/>
        <a:ext cx="7357222" cy="699279"/>
      </dsp:txXfrm>
    </dsp:sp>
    <dsp:sp modelId="{EE2C8DE6-4406-4904-9A50-97D0DA5CFB1E}">
      <dsp:nvSpPr>
        <dsp:cNvPr id="0" name=""/>
        <dsp:cNvSpPr/>
      </dsp:nvSpPr>
      <dsp:spPr>
        <a:xfrm rot="5400000">
          <a:off x="-178831" y="1224964"/>
          <a:ext cx="1192212" cy="834548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Aug 2015</a:t>
          </a:r>
          <a:endParaRPr lang="en-ZA" sz="1600" kern="1200" dirty="0"/>
        </a:p>
      </dsp:txBody>
      <dsp:txXfrm rot="-5400000">
        <a:off x="1" y="1463406"/>
        <a:ext cx="834548" cy="357664"/>
      </dsp:txXfrm>
    </dsp:sp>
    <dsp:sp modelId="{0A357EAF-6F1E-4AA9-A8E7-5ABB32DE4722}">
      <dsp:nvSpPr>
        <dsp:cNvPr id="0" name=""/>
        <dsp:cNvSpPr/>
      </dsp:nvSpPr>
      <dsp:spPr>
        <a:xfrm rot="5400000">
          <a:off x="4144605" y="-2263924"/>
          <a:ext cx="774937" cy="7395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Meeting</a:t>
          </a:r>
          <a:r>
            <a:rPr lang="en-ZA" sz="1600" kern="1200" baseline="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rPr>
            <a:t> to discuss possible IT infrastructure for UP Campus</a:t>
          </a:r>
          <a:endParaRPr lang="en-ZA" sz="1600" kern="1200" dirty="0">
            <a:solidFill>
              <a:schemeClr val="dk1"/>
            </a:solidFill>
            <a:effectLst/>
            <a:latin typeface="+mn-lt"/>
            <a:ea typeface="+mn-ea"/>
            <a:cs typeface="+mn-cs"/>
          </a:endParaRPr>
        </a:p>
      </dsp:txBody>
      <dsp:txXfrm rot="-5400000">
        <a:off x="834549" y="1083961"/>
        <a:ext cx="7357222" cy="699279"/>
      </dsp:txXfrm>
    </dsp:sp>
    <dsp:sp modelId="{82016C6C-40C7-44CA-AB08-8005AFF4AB8A}">
      <dsp:nvSpPr>
        <dsp:cNvPr id="0" name=""/>
        <dsp:cNvSpPr/>
      </dsp:nvSpPr>
      <dsp:spPr>
        <a:xfrm rot="5400000">
          <a:off x="-178831" y="2269655"/>
          <a:ext cx="1192212" cy="834548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Dec 2015</a:t>
          </a:r>
          <a:endParaRPr lang="en-ZA" sz="1600" kern="1200" dirty="0"/>
        </a:p>
      </dsp:txBody>
      <dsp:txXfrm rot="-5400000">
        <a:off x="1" y="2508097"/>
        <a:ext cx="834548" cy="357664"/>
      </dsp:txXfrm>
    </dsp:sp>
    <dsp:sp modelId="{6FE4CF77-2292-49C9-9094-B72E94D7E574}">
      <dsp:nvSpPr>
        <dsp:cNvPr id="0" name=""/>
        <dsp:cNvSpPr/>
      </dsp:nvSpPr>
      <dsp:spPr>
        <a:xfrm rot="5400000">
          <a:off x="4144605" y="-1219233"/>
          <a:ext cx="774937" cy="7395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kern="1200" dirty="0" smtClean="0"/>
            <a:t>Finalisation of UP Policy on RDM</a:t>
          </a:r>
          <a:endParaRPr lang="en-ZA" sz="1600" kern="1200" dirty="0"/>
        </a:p>
      </dsp:txBody>
      <dsp:txXfrm rot="-5400000">
        <a:off x="834549" y="2128652"/>
        <a:ext cx="7357222" cy="699279"/>
      </dsp:txXfrm>
    </dsp:sp>
    <dsp:sp modelId="{EE93CEE4-32A3-41D0-B6A6-9888C64FA07E}">
      <dsp:nvSpPr>
        <dsp:cNvPr id="0" name=""/>
        <dsp:cNvSpPr/>
      </dsp:nvSpPr>
      <dsp:spPr>
        <a:xfrm rot="5400000">
          <a:off x="-178831" y="3314346"/>
          <a:ext cx="1192212" cy="834548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20--?</a:t>
          </a:r>
          <a:endParaRPr lang="en-ZA" sz="1600" kern="1200" dirty="0"/>
        </a:p>
      </dsp:txBody>
      <dsp:txXfrm rot="-5400000">
        <a:off x="1" y="3552788"/>
        <a:ext cx="834548" cy="357664"/>
      </dsp:txXfrm>
    </dsp:sp>
    <dsp:sp modelId="{64EE10DE-D13B-4D1A-A947-52CA8E08F2BE}">
      <dsp:nvSpPr>
        <dsp:cNvPr id="0" name=""/>
        <dsp:cNvSpPr/>
      </dsp:nvSpPr>
      <dsp:spPr>
        <a:xfrm rot="5400000">
          <a:off x="4144605" y="-174542"/>
          <a:ext cx="774937" cy="7395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600" kern="1200" dirty="0"/>
        </a:p>
      </dsp:txBody>
      <dsp:txXfrm rot="-5400000">
        <a:off x="834549" y="3173343"/>
        <a:ext cx="7357222" cy="699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080DA-B16E-4CF8-8CC9-04BAACAFD18B}">
      <dsp:nvSpPr>
        <dsp:cNvPr id="0" name=""/>
        <dsp:cNvSpPr/>
      </dsp:nvSpPr>
      <dsp:spPr>
        <a:xfrm>
          <a:off x="2363665" y="26524"/>
          <a:ext cx="920419" cy="92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Monitor continuously</a:t>
          </a:r>
          <a:endParaRPr lang="en-ZA" sz="1300" kern="1200" dirty="0"/>
        </a:p>
      </dsp:txBody>
      <dsp:txXfrm>
        <a:off x="2363665" y="26524"/>
        <a:ext cx="920419" cy="920419"/>
      </dsp:txXfrm>
    </dsp:sp>
    <dsp:sp modelId="{2D870742-0021-4ECC-A484-4460522C5939}">
      <dsp:nvSpPr>
        <dsp:cNvPr id="0" name=""/>
        <dsp:cNvSpPr/>
      </dsp:nvSpPr>
      <dsp:spPr>
        <a:xfrm>
          <a:off x="197219" y="-258"/>
          <a:ext cx="3452537" cy="3452537"/>
        </a:xfrm>
        <a:prstGeom prst="circularArrow">
          <a:avLst>
            <a:gd name="adj1" fmla="val 5199"/>
            <a:gd name="adj2" fmla="val 335796"/>
            <a:gd name="adj3" fmla="val 21293720"/>
            <a:gd name="adj4" fmla="val 19765820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0D1CE-FD19-42ED-B9FF-40C9884EAC82}">
      <dsp:nvSpPr>
        <dsp:cNvPr id="0" name=""/>
        <dsp:cNvSpPr/>
      </dsp:nvSpPr>
      <dsp:spPr>
        <a:xfrm>
          <a:off x="2920135" y="1739162"/>
          <a:ext cx="920419" cy="92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Have regular meetings with Champions</a:t>
          </a:r>
          <a:endParaRPr lang="en-ZA" sz="1300" kern="1200" dirty="0"/>
        </a:p>
      </dsp:txBody>
      <dsp:txXfrm>
        <a:off x="2920135" y="1739162"/>
        <a:ext cx="920419" cy="920419"/>
      </dsp:txXfrm>
    </dsp:sp>
    <dsp:sp modelId="{0C80ED1C-5389-4BD0-B366-0297ED32E3D3}">
      <dsp:nvSpPr>
        <dsp:cNvPr id="0" name=""/>
        <dsp:cNvSpPr/>
      </dsp:nvSpPr>
      <dsp:spPr>
        <a:xfrm>
          <a:off x="197219" y="-258"/>
          <a:ext cx="3452537" cy="3452537"/>
        </a:xfrm>
        <a:prstGeom prst="circularArrow">
          <a:avLst>
            <a:gd name="adj1" fmla="val 5199"/>
            <a:gd name="adj2" fmla="val 335796"/>
            <a:gd name="adj3" fmla="val 4015194"/>
            <a:gd name="adj4" fmla="val 2252977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32634-281D-49AD-995A-4A1AA432BB6A}">
      <dsp:nvSpPr>
        <dsp:cNvPr id="0" name=""/>
        <dsp:cNvSpPr/>
      </dsp:nvSpPr>
      <dsp:spPr>
        <a:xfrm>
          <a:off x="1463278" y="2797630"/>
          <a:ext cx="920419" cy="92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Evaluate system</a:t>
          </a:r>
          <a:endParaRPr lang="en-ZA" sz="1300" kern="1200" dirty="0"/>
        </a:p>
      </dsp:txBody>
      <dsp:txXfrm>
        <a:off x="1463278" y="2797630"/>
        <a:ext cx="920419" cy="920419"/>
      </dsp:txXfrm>
    </dsp:sp>
    <dsp:sp modelId="{13804A3A-44CC-494A-AB62-A5FA8A09EFD1}">
      <dsp:nvSpPr>
        <dsp:cNvPr id="0" name=""/>
        <dsp:cNvSpPr/>
      </dsp:nvSpPr>
      <dsp:spPr>
        <a:xfrm>
          <a:off x="197219" y="-258"/>
          <a:ext cx="3452537" cy="3452537"/>
        </a:xfrm>
        <a:prstGeom prst="circularArrow">
          <a:avLst>
            <a:gd name="adj1" fmla="val 5199"/>
            <a:gd name="adj2" fmla="val 335796"/>
            <a:gd name="adj3" fmla="val 8211227"/>
            <a:gd name="adj4" fmla="val 6449011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B2A5A-8E6A-43DB-9462-03610F3223EB}">
      <dsp:nvSpPr>
        <dsp:cNvPr id="0" name=""/>
        <dsp:cNvSpPr/>
      </dsp:nvSpPr>
      <dsp:spPr>
        <a:xfrm>
          <a:off x="6421" y="1739162"/>
          <a:ext cx="920419" cy="92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Make adjustments where necessary</a:t>
          </a:r>
          <a:endParaRPr lang="en-ZA" sz="1300" kern="1200" dirty="0"/>
        </a:p>
      </dsp:txBody>
      <dsp:txXfrm>
        <a:off x="6421" y="1739162"/>
        <a:ext cx="920419" cy="920419"/>
      </dsp:txXfrm>
    </dsp:sp>
    <dsp:sp modelId="{6283568A-EA01-41F5-BBAD-FAFEB0951551}">
      <dsp:nvSpPr>
        <dsp:cNvPr id="0" name=""/>
        <dsp:cNvSpPr/>
      </dsp:nvSpPr>
      <dsp:spPr>
        <a:xfrm>
          <a:off x="197219" y="-258"/>
          <a:ext cx="3452537" cy="3452537"/>
        </a:xfrm>
        <a:prstGeom prst="circularArrow">
          <a:avLst>
            <a:gd name="adj1" fmla="val 5199"/>
            <a:gd name="adj2" fmla="val 335796"/>
            <a:gd name="adj3" fmla="val 12298385"/>
            <a:gd name="adj4" fmla="val 10770484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B93A4-441D-47AE-A575-880E80A91C2B}">
      <dsp:nvSpPr>
        <dsp:cNvPr id="0" name=""/>
        <dsp:cNvSpPr/>
      </dsp:nvSpPr>
      <dsp:spPr>
        <a:xfrm>
          <a:off x="562891" y="26524"/>
          <a:ext cx="920419" cy="92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Re- select software where necessary</a:t>
          </a:r>
          <a:endParaRPr lang="en-ZA" sz="1300" kern="1200" dirty="0"/>
        </a:p>
      </dsp:txBody>
      <dsp:txXfrm>
        <a:off x="562891" y="26524"/>
        <a:ext cx="920419" cy="920419"/>
      </dsp:txXfrm>
    </dsp:sp>
    <dsp:sp modelId="{85A65FED-10D5-4D43-B6D6-F67C5BEA76CC}">
      <dsp:nvSpPr>
        <dsp:cNvPr id="0" name=""/>
        <dsp:cNvSpPr/>
      </dsp:nvSpPr>
      <dsp:spPr>
        <a:xfrm>
          <a:off x="197219" y="-258"/>
          <a:ext cx="3452537" cy="3452537"/>
        </a:xfrm>
        <a:prstGeom prst="circularArrow">
          <a:avLst>
            <a:gd name="adj1" fmla="val 5199"/>
            <a:gd name="adj2" fmla="val 335796"/>
            <a:gd name="adj3" fmla="val 16866181"/>
            <a:gd name="adj4" fmla="val 15198024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F6DFFB-8424-644A-A1CE-608FD3901A15}">
      <dsp:nvSpPr>
        <dsp:cNvPr id="0" name=""/>
        <dsp:cNvSpPr/>
      </dsp:nvSpPr>
      <dsp:spPr>
        <a:xfrm>
          <a:off x="2584367" y="993356"/>
          <a:ext cx="1822040" cy="1812562"/>
        </a:xfrm>
        <a:prstGeom prst="ellipse">
          <a:avLst/>
        </a:prstGeom>
        <a:solidFill>
          <a:srgbClr val="3366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Research in Process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(Working Data)</a:t>
          </a:r>
          <a:endParaRPr lang="en-US" sz="2000" kern="1200" dirty="0"/>
        </a:p>
      </dsp:txBody>
      <dsp:txXfrm>
        <a:off x="2851199" y="1258800"/>
        <a:ext cx="1288376" cy="1281674"/>
      </dsp:txXfrm>
    </dsp:sp>
    <dsp:sp modelId="{1AAA4B60-92D2-5142-B401-6A67F33B775C}">
      <dsp:nvSpPr>
        <dsp:cNvPr id="0" name=""/>
        <dsp:cNvSpPr/>
      </dsp:nvSpPr>
      <dsp:spPr>
        <a:xfrm rot="17966046">
          <a:off x="2367457" y="3042579"/>
          <a:ext cx="926981" cy="2889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1EDC7-F5EC-F24F-A226-6735FECC1909}">
      <dsp:nvSpPr>
        <dsp:cNvPr id="0" name=""/>
        <dsp:cNvSpPr/>
      </dsp:nvSpPr>
      <dsp:spPr>
        <a:xfrm>
          <a:off x="1256853" y="3738516"/>
          <a:ext cx="1401361" cy="1091926"/>
        </a:xfrm>
        <a:prstGeom prst="roundRect">
          <a:avLst>
            <a:gd name="adj" fmla="val 10000"/>
          </a:avLst>
        </a:prstGeom>
        <a:solidFill>
          <a:srgbClr val="AA0608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Preservation</a:t>
          </a:r>
          <a:endParaRPr lang="en-US" sz="1900" kern="1200" dirty="0"/>
        </a:p>
      </dsp:txBody>
      <dsp:txXfrm>
        <a:off x="1288834" y="3770497"/>
        <a:ext cx="1337399" cy="1027964"/>
      </dsp:txXfrm>
    </dsp:sp>
    <dsp:sp modelId="{1FA5B5E5-A3DD-CD46-9AD8-59F425E067E7}">
      <dsp:nvSpPr>
        <dsp:cNvPr id="0" name=""/>
        <dsp:cNvSpPr/>
      </dsp:nvSpPr>
      <dsp:spPr>
        <a:xfrm rot="14524624">
          <a:off x="3659627" y="3014879"/>
          <a:ext cx="866330" cy="29635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3E19E-6935-F24B-A7A8-75E14BC3AE8D}">
      <dsp:nvSpPr>
        <dsp:cNvPr id="0" name=""/>
        <dsp:cNvSpPr/>
      </dsp:nvSpPr>
      <dsp:spPr>
        <a:xfrm>
          <a:off x="4230970" y="3681305"/>
          <a:ext cx="1401361" cy="1091926"/>
        </a:xfrm>
        <a:prstGeom prst="roundRect">
          <a:avLst>
            <a:gd name="adj" fmla="val 10000"/>
          </a:avLst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Publishing</a:t>
          </a:r>
          <a:endParaRPr lang="en-US" sz="1900" kern="1200" dirty="0"/>
        </a:p>
      </dsp:txBody>
      <dsp:txXfrm>
        <a:off x="4262951" y="3713286"/>
        <a:ext cx="1337399" cy="10279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4A49E-D359-476D-91ED-98CC82634039}">
      <dsp:nvSpPr>
        <dsp:cNvPr id="0" name=""/>
        <dsp:cNvSpPr/>
      </dsp:nvSpPr>
      <dsp:spPr>
        <a:xfrm>
          <a:off x="2477643" y="1537273"/>
          <a:ext cx="1953941" cy="1690238"/>
        </a:xfrm>
        <a:prstGeom prst="hexagon">
          <a:avLst>
            <a:gd name="adj" fmla="val 2857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800" kern="1200" dirty="0" smtClean="0">
              <a:solidFill>
                <a:schemeClr val="bg1"/>
              </a:solidFill>
            </a:rPr>
            <a:t>Lessons</a:t>
          </a:r>
          <a:endParaRPr lang="en-ZA" sz="2800" kern="1200" dirty="0">
            <a:solidFill>
              <a:schemeClr val="bg1"/>
            </a:solidFill>
          </a:endParaRPr>
        </a:p>
      </dsp:txBody>
      <dsp:txXfrm>
        <a:off x="2801438" y="1817369"/>
        <a:ext cx="1306351" cy="1130046"/>
      </dsp:txXfrm>
    </dsp:sp>
    <dsp:sp modelId="{F2D54910-A36F-4F84-BD57-9704F9EA4044}">
      <dsp:nvSpPr>
        <dsp:cNvPr id="0" name=""/>
        <dsp:cNvSpPr/>
      </dsp:nvSpPr>
      <dsp:spPr>
        <a:xfrm>
          <a:off x="3701186" y="728608"/>
          <a:ext cx="737216" cy="63520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1C18A-F61D-4A9F-911C-1E18FDC73387}">
      <dsp:nvSpPr>
        <dsp:cNvPr id="0" name=""/>
        <dsp:cNvSpPr/>
      </dsp:nvSpPr>
      <dsp:spPr>
        <a:xfrm>
          <a:off x="2538353" y="71562"/>
          <a:ext cx="1601240" cy="1385261"/>
        </a:xfrm>
        <a:prstGeom prst="hexagon">
          <a:avLst>
            <a:gd name="adj" fmla="val 28570"/>
            <a:gd name="vf" fmla="val 115470"/>
          </a:avLst>
        </a:prstGeom>
        <a:solidFill>
          <a:srgbClr val="00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kern="1200" dirty="0" smtClean="0">
              <a:solidFill>
                <a:schemeClr val="tx1"/>
              </a:solidFill>
            </a:rPr>
            <a:t>Collaboration between IT, Library &amp; Research Office</a:t>
          </a:r>
          <a:endParaRPr lang="en-ZA" sz="1000" kern="1200" dirty="0">
            <a:solidFill>
              <a:schemeClr val="tx1"/>
            </a:solidFill>
          </a:endParaRPr>
        </a:p>
      </dsp:txBody>
      <dsp:txXfrm>
        <a:off x="2803713" y="301129"/>
        <a:ext cx="1070520" cy="926127"/>
      </dsp:txXfrm>
    </dsp:sp>
    <dsp:sp modelId="{8F1A85C3-8FE2-4C01-97DC-C267EDD45312}">
      <dsp:nvSpPr>
        <dsp:cNvPr id="0" name=""/>
        <dsp:cNvSpPr/>
      </dsp:nvSpPr>
      <dsp:spPr>
        <a:xfrm>
          <a:off x="4561574" y="1916111"/>
          <a:ext cx="737216" cy="63520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5DEF94-F0E5-4392-8330-1FED42D2614E}">
      <dsp:nvSpPr>
        <dsp:cNvPr id="0" name=""/>
        <dsp:cNvSpPr/>
      </dsp:nvSpPr>
      <dsp:spPr>
        <a:xfrm>
          <a:off x="4126153" y="852028"/>
          <a:ext cx="1601240" cy="1385261"/>
        </a:xfrm>
        <a:prstGeom prst="hexagon">
          <a:avLst>
            <a:gd name="adj" fmla="val 28570"/>
            <a:gd name="vf" fmla="val 115470"/>
          </a:avLst>
        </a:prstGeom>
        <a:solidFill>
          <a:srgbClr val="009CA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kern="1200" dirty="0" smtClean="0">
              <a:solidFill>
                <a:schemeClr val="tx1"/>
              </a:solidFill>
            </a:rPr>
            <a:t>Identify potential staff that can lead the RDM initiative</a:t>
          </a:r>
          <a:endParaRPr lang="en-ZA" sz="1000" kern="1200" dirty="0">
            <a:solidFill>
              <a:schemeClr val="tx1"/>
            </a:solidFill>
          </a:endParaRPr>
        </a:p>
      </dsp:txBody>
      <dsp:txXfrm>
        <a:off x="4391513" y="1081595"/>
        <a:ext cx="1070520" cy="926127"/>
      </dsp:txXfrm>
    </dsp:sp>
    <dsp:sp modelId="{409B1766-6A76-4065-98E0-81D9AE130BEC}">
      <dsp:nvSpPr>
        <dsp:cNvPr id="0" name=""/>
        <dsp:cNvSpPr/>
      </dsp:nvSpPr>
      <dsp:spPr>
        <a:xfrm>
          <a:off x="3963893" y="3256579"/>
          <a:ext cx="737216" cy="63520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5D01B-C0AF-4702-9C2F-4E18B7680921}">
      <dsp:nvSpPr>
        <dsp:cNvPr id="0" name=""/>
        <dsp:cNvSpPr/>
      </dsp:nvSpPr>
      <dsp:spPr>
        <a:xfrm>
          <a:off x="4126153" y="2527017"/>
          <a:ext cx="1601240" cy="1385261"/>
        </a:xfrm>
        <a:prstGeom prst="hexagon">
          <a:avLst>
            <a:gd name="adj" fmla="val 2857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kern="1200" dirty="0" smtClean="0"/>
            <a:t>Conduct a survey of RDM practices across campus (Situation analysis)</a:t>
          </a:r>
          <a:endParaRPr lang="en-ZA" sz="1000" kern="1200" dirty="0"/>
        </a:p>
      </dsp:txBody>
      <dsp:txXfrm>
        <a:off x="4391513" y="2756584"/>
        <a:ext cx="1070520" cy="926127"/>
      </dsp:txXfrm>
    </dsp:sp>
    <dsp:sp modelId="{F50DBE38-7419-4814-8DC9-6C8274762DF2}">
      <dsp:nvSpPr>
        <dsp:cNvPr id="0" name=""/>
        <dsp:cNvSpPr/>
      </dsp:nvSpPr>
      <dsp:spPr>
        <a:xfrm>
          <a:off x="2481279" y="3395724"/>
          <a:ext cx="737216" cy="63520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F2EFB-1F05-4FBB-930B-51EED1154511}">
      <dsp:nvSpPr>
        <dsp:cNvPr id="0" name=""/>
        <dsp:cNvSpPr/>
      </dsp:nvSpPr>
      <dsp:spPr>
        <a:xfrm>
          <a:off x="2657629" y="3379999"/>
          <a:ext cx="1601240" cy="1385261"/>
        </a:xfrm>
        <a:prstGeom prst="hexagon">
          <a:avLst>
            <a:gd name="adj" fmla="val 28570"/>
            <a:gd name="vf" fmla="val 11547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kern="1200" dirty="0" smtClean="0">
              <a:solidFill>
                <a:schemeClr val="tx1"/>
              </a:solidFill>
            </a:rPr>
            <a:t>Develop RDM policy for RDM (it can go through many iterations)</a:t>
          </a:r>
          <a:endParaRPr lang="en-ZA" sz="1000" kern="1200" dirty="0">
            <a:solidFill>
              <a:schemeClr val="tx1"/>
            </a:solidFill>
          </a:endParaRPr>
        </a:p>
      </dsp:txBody>
      <dsp:txXfrm>
        <a:off x="2922989" y="3609566"/>
        <a:ext cx="1070520" cy="926127"/>
      </dsp:txXfrm>
    </dsp:sp>
    <dsp:sp modelId="{877E79B8-DD09-4284-83E3-FEFD50F649B0}">
      <dsp:nvSpPr>
        <dsp:cNvPr id="0" name=""/>
        <dsp:cNvSpPr/>
      </dsp:nvSpPr>
      <dsp:spPr>
        <a:xfrm>
          <a:off x="1606801" y="2208698"/>
          <a:ext cx="737216" cy="63520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F2CE1-6D78-4DC6-A40B-A5DB88CBA351}">
      <dsp:nvSpPr>
        <dsp:cNvPr id="0" name=""/>
        <dsp:cNvSpPr/>
      </dsp:nvSpPr>
      <dsp:spPr>
        <a:xfrm>
          <a:off x="1182288" y="2527970"/>
          <a:ext cx="1601240" cy="138526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kern="1200" dirty="0" smtClean="0"/>
            <a:t>Start a pilot project using Open Source/Trial Software </a:t>
          </a:r>
          <a:endParaRPr lang="en-ZA" sz="1000" kern="1200" dirty="0"/>
        </a:p>
      </dsp:txBody>
      <dsp:txXfrm>
        <a:off x="1447648" y="2757537"/>
        <a:ext cx="1070520" cy="926127"/>
      </dsp:txXfrm>
    </dsp:sp>
    <dsp:sp modelId="{8A91B785-AF17-457B-B4D7-6837EDFC0E87}">
      <dsp:nvSpPr>
        <dsp:cNvPr id="0" name=""/>
        <dsp:cNvSpPr/>
      </dsp:nvSpPr>
      <dsp:spPr>
        <a:xfrm>
          <a:off x="1182288" y="850122"/>
          <a:ext cx="1601240" cy="1385261"/>
        </a:xfrm>
        <a:prstGeom prst="hexagon">
          <a:avLst>
            <a:gd name="adj" fmla="val 28570"/>
            <a:gd name="vf" fmla="val 11547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kern="1200" dirty="0" smtClean="0"/>
            <a:t>Involvement  in National &amp; International Initiatives, e.g. NeDICC, DIRISA, CODATA</a:t>
          </a:r>
          <a:endParaRPr lang="en-ZA" sz="1000" kern="1200" dirty="0"/>
        </a:p>
      </dsp:txBody>
      <dsp:txXfrm>
        <a:off x="1447648" y="1079689"/>
        <a:ext cx="1070520" cy="9261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56A38-81C0-4E78-9D21-B1097E95CDE0}">
      <dsp:nvSpPr>
        <dsp:cNvPr id="0" name=""/>
        <dsp:cNvSpPr/>
      </dsp:nvSpPr>
      <dsp:spPr>
        <a:xfrm>
          <a:off x="0" y="1241663"/>
          <a:ext cx="6639340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C148A-6CC2-4F65-9E28-F199960A75F8}">
      <dsp:nvSpPr>
        <dsp:cNvPr id="0" name=""/>
        <dsp:cNvSpPr/>
      </dsp:nvSpPr>
      <dsp:spPr>
        <a:xfrm>
          <a:off x="301169" y="85945"/>
          <a:ext cx="6332608" cy="12590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666" tIns="0" rIns="1756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200" kern="1200" dirty="0" smtClean="0"/>
            <a:t>Data is a precious thing and will last longer than the systems themselves.” – </a:t>
          </a:r>
          <a:r>
            <a:rPr lang="en-ZA" sz="2200" kern="1200" dirty="0" smtClean="0">
              <a:solidFill>
                <a:schemeClr val="tx1"/>
              </a:solidFill>
            </a:rPr>
            <a:t>Tim Berners-Lee</a:t>
          </a:r>
          <a:r>
            <a:rPr lang="en-ZA" sz="2200" kern="1200" dirty="0" smtClean="0"/>
            <a:t>, inventor of the World Wide Web</a:t>
          </a:r>
          <a:endParaRPr lang="en-ZA" sz="2200" kern="1200" dirty="0"/>
        </a:p>
      </dsp:txBody>
      <dsp:txXfrm>
        <a:off x="362630" y="147406"/>
        <a:ext cx="6209686" cy="1136116"/>
      </dsp:txXfrm>
    </dsp:sp>
    <dsp:sp modelId="{11AB3D33-4CD2-4CD0-B61A-8808DC05B4F2}">
      <dsp:nvSpPr>
        <dsp:cNvPr id="0" name=""/>
        <dsp:cNvSpPr/>
      </dsp:nvSpPr>
      <dsp:spPr>
        <a:xfrm>
          <a:off x="0" y="2597870"/>
          <a:ext cx="6639340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562057-7A46-4A88-B79B-C6FD2DDF0BD5}">
      <dsp:nvSpPr>
        <dsp:cNvPr id="0" name=""/>
        <dsp:cNvSpPr/>
      </dsp:nvSpPr>
      <dsp:spPr>
        <a:xfrm>
          <a:off x="315757" y="1455863"/>
          <a:ext cx="6321336" cy="1245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666" tIns="0" rIns="1756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200" kern="1200" dirty="0" smtClean="0"/>
            <a:t>"Data is the new oil!" </a:t>
          </a:r>
          <a:r>
            <a:rPr lang="en-ZA" sz="2200" kern="1200" dirty="0" smtClean="0">
              <a:solidFill>
                <a:schemeClr val="tx1"/>
              </a:solidFill>
            </a:rPr>
            <a:t>Clive Humby</a:t>
          </a:r>
          <a:r>
            <a:rPr lang="en-ZA" sz="2200" kern="1200" dirty="0" smtClean="0"/>
            <a:t>, ANA Senior marketer’s summit</a:t>
          </a:r>
          <a:endParaRPr lang="en-ZA" sz="2200" kern="1200" dirty="0"/>
        </a:p>
      </dsp:txBody>
      <dsp:txXfrm>
        <a:off x="376549" y="1516655"/>
        <a:ext cx="6199752" cy="1123742"/>
      </dsp:txXfrm>
    </dsp:sp>
    <dsp:sp modelId="{8E50BB53-2BF1-49F5-BD07-504CB3B607AA}">
      <dsp:nvSpPr>
        <dsp:cNvPr id="0" name=""/>
        <dsp:cNvSpPr/>
      </dsp:nvSpPr>
      <dsp:spPr>
        <a:xfrm>
          <a:off x="0" y="4142678"/>
          <a:ext cx="6639340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36BD5-7EB6-473F-AAE1-DD728DA409F8}">
      <dsp:nvSpPr>
        <dsp:cNvPr id="0" name=""/>
        <dsp:cNvSpPr/>
      </dsp:nvSpPr>
      <dsp:spPr>
        <a:xfrm>
          <a:off x="315757" y="2820021"/>
          <a:ext cx="6321336" cy="14339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666" tIns="0" rIns="1756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200" kern="1200" dirty="0" smtClean="0"/>
            <a:t>“Data really powers everything that we do.” – </a:t>
          </a:r>
          <a:r>
            <a:rPr lang="en-ZA" sz="2200" kern="1200" dirty="0" smtClean="0">
              <a:solidFill>
                <a:schemeClr val="tx1"/>
              </a:solidFill>
            </a:rPr>
            <a:t>Jeff Weiner, LinkedIn</a:t>
          </a:r>
          <a:endParaRPr lang="en-ZA" sz="2200" kern="1200" dirty="0">
            <a:solidFill>
              <a:schemeClr val="tx1"/>
            </a:solidFill>
          </a:endParaRPr>
        </a:p>
      </dsp:txBody>
      <dsp:txXfrm>
        <a:off x="385756" y="2890020"/>
        <a:ext cx="6181338" cy="1293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8E45B-CD45-DB43-B9CA-B0EA5A1A9A55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522AD-C32C-EC45-89BD-90F6C8C950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5889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B6C66-2845-874B-8756-D93FA2E4F942}" type="datetimeFigureOut">
              <a:rPr lang="en-US" smtClean="0"/>
              <a:pPr/>
              <a:t>7/31/2015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8E049-3220-D446-94AA-4A1DA0AFD7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253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8E049-3220-D446-94AA-4A1DA0AFD7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21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r>
              <a:rPr lang="en-US" sz="1400" b="1" dirty="0" smtClean="0"/>
              <a:t>Animated</a:t>
            </a:r>
            <a:r>
              <a:rPr lang="en-US" sz="1400" b="1" baseline="0" dirty="0" smtClean="0"/>
              <a:t> radial list with picture</a:t>
            </a:r>
            <a:endParaRPr lang="en-US" sz="1400" b="1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</a:t>
            </a:r>
            <a:r>
              <a:rPr lang="en-US" sz="1200" baseline="0" dirty="0" smtClean="0"/>
              <a:t> effects on this slide, do the following:</a:t>
            </a:r>
            <a:endParaRPr lang="en-US" sz="120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Relationship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Relationship </a:t>
            </a:r>
            <a:r>
              <a:rPr lang="en-US" sz="1200" b="0" baseline="0" dirty="0" smtClean="0"/>
              <a:t>pane, click </a:t>
            </a:r>
            <a:r>
              <a:rPr lang="en-US" sz="1200" b="1" baseline="0" dirty="0" smtClean="0"/>
              <a:t>Radial List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r>
              <a:rPr lang="en-US" sz="1200" b="0" baseline="0" dirty="0" smtClean="0"/>
              <a:t>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To</a:t>
            </a:r>
            <a:r>
              <a:rPr lang="en-US" sz="1200" baseline="0" dirty="0" smtClean="0"/>
              <a:t> enter text,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in the top level bullets, enter the text for the three, smaller circle shapes in the graphic. In the second-level bullets, type the text for the bullets to the right of the three, smaller circle shapes.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 the SmartArt, and then on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Themes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Colors</a:t>
            </a:r>
            <a:r>
              <a:rPr lang="en-US" sz="1200" baseline="0" dirty="0" smtClean="0"/>
              <a:t>, and under </a:t>
            </a:r>
            <a:r>
              <a:rPr lang="en-US" sz="1200" b="1" baseline="0" dirty="0" smtClean="0"/>
              <a:t>Built-In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</a:t>
            </a:r>
            <a:r>
              <a:rPr lang="en-US" sz="1200" b="1" baseline="0" dirty="0" smtClean="0"/>
              <a:t>Technic</a:t>
            </a:r>
            <a:r>
              <a:rPr lang="en-US" sz="1200" baseline="0" dirty="0" smtClean="0"/>
              <a:t>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Press and hold CTRL, and on the slide, select</a:t>
            </a:r>
            <a:r>
              <a:rPr lang="en-US" sz="1200" baseline="0" dirty="0" smtClean="0"/>
              <a:t> the large circle and all three small circles.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dirty="0" smtClean="0"/>
              <a:t> group, click the arrow to the right of </a:t>
            </a:r>
            <a:r>
              <a:rPr lang="en-US" sz="1200" b="1" dirty="0" smtClean="0"/>
              <a:t>Shape</a:t>
            </a:r>
            <a:r>
              <a:rPr lang="en-US" sz="1200" dirty="0" smtClean="0"/>
              <a:t> </a:t>
            </a:r>
            <a:r>
              <a:rPr lang="en-US" sz="1200" b="1" dirty="0" smtClean="0"/>
              <a:t>Effects</a:t>
            </a:r>
            <a:r>
              <a:rPr lang="en-US" sz="1200" dirty="0" smtClean="0"/>
              <a:t>, point to </a:t>
            </a:r>
            <a:r>
              <a:rPr lang="en-US" sz="1200" b="1" dirty="0" smtClean="0"/>
              <a:t>Preset</a:t>
            </a:r>
            <a:r>
              <a:rPr lang="en-US" sz="1200" dirty="0" smtClean="0"/>
              <a:t>, and under </a:t>
            </a:r>
            <a:r>
              <a:rPr lang="en-US" sz="1200" b="1" dirty="0" smtClean="0"/>
              <a:t>Presets</a:t>
            </a:r>
            <a:r>
              <a:rPr lang="en-US" sz="1200" dirty="0" smtClean="0"/>
              <a:t> and</a:t>
            </a:r>
            <a:r>
              <a:rPr lang="en-US" sz="1200" baseline="0" dirty="0" smtClean="0"/>
              <a:t> select </a:t>
            </a:r>
            <a:r>
              <a:rPr lang="en-US" sz="1200" b="1" baseline="0" dirty="0" smtClean="0"/>
              <a:t>Preset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2 </a:t>
            </a:r>
            <a:r>
              <a:rPr lang="en-US" sz="1200" baseline="0" dirty="0" smtClean="0"/>
              <a:t>(first row, the second option from the left).</a:t>
            </a:r>
            <a:endParaRPr lang="en-US" sz="120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click on the picture icon in the center of the large circle. In the </a:t>
            </a:r>
            <a:r>
              <a:rPr lang="en-US" sz="1200" b="1" dirty="0" smtClean="0"/>
              <a:t>Insert</a:t>
            </a:r>
            <a:r>
              <a:rPr lang="en-US" sz="1200" b="1" baseline="0" dirty="0" smtClean="0"/>
              <a:t> Picture </a:t>
            </a:r>
            <a:r>
              <a:rPr lang="en-US" sz="1200" baseline="0" dirty="0" smtClean="0"/>
              <a:t>dialog box, select a picture, and then click </a:t>
            </a:r>
            <a:r>
              <a:rPr lang="en-US" sz="1200" b="1" baseline="0" dirty="0" smtClean="0"/>
              <a:t>Insert</a:t>
            </a:r>
            <a:r>
              <a:rPr lang="en-US" sz="1200" baseline="0" dirty="0" smtClean="0"/>
              <a:t>. </a:t>
            </a:r>
            <a:br>
              <a:rPr lang="en-US" sz="1200" baseline="0" dirty="0" smtClean="0"/>
            </a:br>
            <a:r>
              <a:rPr lang="en-US" sz="1200" baseline="0" dirty="0" smtClean="0"/>
              <a:t> (</a:t>
            </a:r>
            <a:r>
              <a:rPr lang="en-US" sz="1200" b="0" baseline="0" dirty="0" smtClean="0"/>
              <a:t>Notes: (1) If the picture in the large circle is distorted, tile the picture as a texture by s</a:t>
            </a:r>
            <a:r>
              <a:rPr lang="en-US" sz="1200" dirty="0" smtClean="0"/>
              <a:t>electing the large, picture-filled circle,</a:t>
            </a:r>
            <a:r>
              <a:rPr lang="en-US" sz="1200" baseline="0" dirty="0" smtClean="0"/>
              <a:t> and then o</a:t>
            </a:r>
            <a:r>
              <a:rPr lang="en-US" sz="1200" dirty="0" smtClean="0"/>
              <a:t>n the </a:t>
            </a:r>
            <a:r>
              <a:rPr lang="en-US" sz="1200" b="1" dirty="0" smtClean="0"/>
              <a:t>Home</a:t>
            </a:r>
            <a:r>
              <a:rPr lang="en-US" sz="1200" dirty="0" smtClean="0"/>
              <a:t> tab, in the bottom right corner of the </a:t>
            </a:r>
            <a:r>
              <a:rPr lang="en-US" sz="1200" b="1" dirty="0" smtClean="0"/>
              <a:t>Drawing</a:t>
            </a:r>
            <a:r>
              <a:rPr lang="en-US" sz="1200" dirty="0" smtClean="0"/>
              <a:t> group,</a:t>
            </a:r>
            <a:r>
              <a:rPr lang="en-US" sz="1200" baseline="0" dirty="0" smtClean="0"/>
              <a:t> click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 launcher. In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box, click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in the left pane, and in the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pane check </a:t>
            </a:r>
            <a:r>
              <a:rPr lang="en-US" sz="1200" b="1" baseline="0" dirty="0" smtClean="0"/>
              <a:t>Tile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picture as texture.</a:t>
            </a:r>
            <a:r>
              <a:rPr lang="en-US" sz="1200" b="0" baseline="0" dirty="0" smtClean="0"/>
              <a:t> (2) If necessary, change the tile position of the picture within the shape. To do this, in the </a:t>
            </a:r>
            <a:r>
              <a:rPr lang="en-US" sz="1200" b="1" baseline="0" dirty="0" smtClean="0"/>
              <a:t>Format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="0" baseline="0" dirty="0" smtClean="0"/>
              <a:t> dialog box, in the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 pane, under </a:t>
            </a:r>
            <a:r>
              <a:rPr lang="en-US" sz="1200" b="1" baseline="0" dirty="0" smtClean="0"/>
              <a:t>Tiling</a:t>
            </a:r>
            <a:r>
              <a:rPr lang="en-US" sz="1200" b="0" baseline="0" dirty="0" smtClean="0"/>
              <a:t> options, enter values into the </a:t>
            </a:r>
            <a:r>
              <a:rPr lang="en-US" sz="1200" b="1" baseline="0" dirty="0" smtClean="0"/>
              <a:t>Offset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X </a:t>
            </a:r>
            <a:r>
              <a:rPr lang="en-US" sz="1200" b="0" baseline="0" dirty="0" smtClean="0"/>
              <a:t>and </a:t>
            </a:r>
            <a:r>
              <a:rPr lang="en-US" sz="1200" b="1" baseline="0" dirty="0" smtClean="0"/>
              <a:t>Offset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Y</a:t>
            </a:r>
            <a:r>
              <a:rPr lang="en-US" sz="1200" b="0" baseline="0" dirty="0" smtClean="0"/>
              <a:t> boxes to reposition the focal point of the picture. To resize the picture, in the </a:t>
            </a:r>
            <a:r>
              <a:rPr lang="en-US" sz="1200" b="1" baseline="0" dirty="0" smtClean="0"/>
              <a:t>Format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="0" baseline="0" dirty="0" smtClean="0"/>
              <a:t> dialog box, in the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 pane, under </a:t>
            </a:r>
            <a:r>
              <a:rPr lang="en-US" sz="1200" b="1" baseline="0" dirty="0" smtClean="0"/>
              <a:t>Tiling</a:t>
            </a:r>
            <a:r>
              <a:rPr lang="en-US" sz="1200" b="0" baseline="0" dirty="0" smtClean="0"/>
              <a:t> options, enter values into the </a:t>
            </a:r>
            <a:r>
              <a:rPr lang="en-US" sz="1200" b="1" baseline="0" dirty="0" smtClean="0"/>
              <a:t>Scale X </a:t>
            </a:r>
            <a:r>
              <a:rPr lang="en-US" sz="1200" b="0" baseline="0" dirty="0" smtClean="0"/>
              <a:t>and </a:t>
            </a:r>
            <a:r>
              <a:rPr lang="en-US" sz="1200" b="1" baseline="0" dirty="0" smtClean="0"/>
              <a:t>Scale Y </a:t>
            </a:r>
            <a:r>
              <a:rPr lang="en-US" sz="1200" b="0" baseline="0" dirty="0" smtClean="0"/>
              <a:t>boxes.)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 the top,</a:t>
            </a:r>
            <a:r>
              <a:rPr lang="en-US" sz="1200" baseline="0" dirty="0" smtClean="0"/>
              <a:t> small circle in the SmartArt graphic. </a:t>
            </a:r>
            <a:r>
              <a:rPr lang="en-US" sz="1200" dirty="0" smtClean="0"/>
              <a:t>On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bottom right corner of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 launcher. In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box, click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in the left pane, and in the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pane click </a:t>
            </a:r>
            <a:r>
              <a:rPr lang="en-US" sz="1200" b="1" baseline="0" dirty="0" smtClean="0"/>
              <a:t>Solid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, and then in the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list select </a:t>
            </a:r>
            <a:r>
              <a:rPr lang="en-US" sz="1200" b="1" baseline="0" dirty="0" smtClean="0"/>
              <a:t>Gray-25%, Background 2, Darker 75% </a:t>
            </a:r>
            <a:r>
              <a:rPr lang="en-US" sz="1200" baseline="0" dirty="0" smtClean="0"/>
              <a:t>(fifth row, the third option from the left).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 the middle small circle in the SmartArt graphic.</a:t>
            </a:r>
            <a:r>
              <a:rPr lang="en-US" sz="1200" baseline="0" dirty="0" smtClean="0"/>
              <a:t> </a:t>
            </a:r>
            <a:r>
              <a:rPr lang="en-US" sz="1200" dirty="0" smtClean="0"/>
              <a:t>On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bottom right corner of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 launcher. In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box, click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in the left pane, and in the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pane click </a:t>
            </a:r>
            <a:r>
              <a:rPr lang="en-US" sz="1200" b="1" baseline="0" dirty="0" smtClean="0"/>
              <a:t>Solid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, and then in the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list select </a:t>
            </a:r>
            <a:r>
              <a:rPr lang="en-US" sz="1200" b="1" baseline="0" dirty="0" smtClean="0"/>
              <a:t>Gold, Accent 2 </a:t>
            </a:r>
            <a:r>
              <a:rPr lang="en-US" sz="1200" baseline="0" dirty="0" smtClean="0"/>
              <a:t>(first row, the sixth option from the left).</a:t>
            </a:r>
            <a:endParaRPr lang="en-US" sz="1200" b="1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bottom small circle in the SmartArt graphic. </a:t>
            </a:r>
            <a:r>
              <a:rPr lang="en-US" sz="1200" dirty="0" smtClean="0"/>
              <a:t>On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bottom right corner of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 launcher.  In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box, click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in the left pane, and in the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 pane click </a:t>
            </a:r>
            <a:r>
              <a:rPr lang="en-US" sz="1200" b="1" baseline="0" dirty="0" smtClean="0"/>
              <a:t>Solid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aseline="0" dirty="0" smtClean="0"/>
              <a:t>, and then in the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list select </a:t>
            </a:r>
            <a:r>
              <a:rPr lang="en-US" sz="1200" b="1" baseline="0" dirty="0" smtClean="0"/>
              <a:t>Lavender, Accent 3 </a:t>
            </a:r>
            <a:r>
              <a:rPr lang="en-US" sz="1200" baseline="0" dirty="0" smtClean="0"/>
              <a:t>(first row, the seventh option from the left).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Press and hold</a:t>
            </a:r>
            <a:r>
              <a:rPr lang="en-US" sz="1200" baseline="0" dirty="0" smtClean="0"/>
              <a:t> CTRL, and select all three lines connecting the large circle to the three smaller circles. </a:t>
            </a:r>
            <a:r>
              <a:rPr lang="en-US" sz="1200" dirty="0" smtClean="0"/>
              <a:t>On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bottom right corner of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 launcher.  In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Shape</a:t>
            </a:r>
            <a:r>
              <a:rPr lang="en-US" sz="1200" baseline="0" dirty="0" smtClean="0"/>
              <a:t> dialog box,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in the left pane, and in the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pane click </a:t>
            </a:r>
            <a:r>
              <a:rPr lang="en-US" sz="1200" b="1" baseline="0" dirty="0" smtClean="0"/>
              <a:t>Solid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pane, in the </a:t>
            </a:r>
            <a:r>
              <a:rPr lang="en-US" sz="1200" b="1" baseline="0" dirty="0" smtClean="0"/>
              <a:t>Color</a:t>
            </a:r>
            <a:r>
              <a:rPr lang="en-US" sz="1200" baseline="0" dirty="0" smtClean="0"/>
              <a:t> list select </a:t>
            </a:r>
            <a:r>
              <a:rPr lang="en-US" sz="1200" b="1" baseline="0" dirty="0" smtClean="0"/>
              <a:t>White, Background 1, Darker 25% </a:t>
            </a:r>
            <a:r>
              <a:rPr lang="en-US" sz="1200" b="0" baseline="0" dirty="0" smtClean="0"/>
              <a:t>(fourth row, first option from the left)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</a:t>
            </a:r>
            <a:r>
              <a:rPr lang="en-US" sz="1200" baseline="0" dirty="0" smtClean="0"/>
              <a:t> in the left pane, and in the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</a:t>
            </a:r>
            <a:r>
              <a:rPr lang="en-US" sz="1200" baseline="0" dirty="0" smtClean="0"/>
              <a:t> pane, in the </a:t>
            </a:r>
            <a:r>
              <a:rPr lang="en-US" sz="1200" b="1" baseline="0" dirty="0" smtClean="0"/>
              <a:t>Width</a:t>
            </a:r>
            <a:r>
              <a:rPr lang="en-US" sz="1200" baseline="0" dirty="0" smtClean="0"/>
              <a:t> box enter </a:t>
            </a:r>
            <a:r>
              <a:rPr lang="en-US" sz="1200" b="1" baseline="0" dirty="0" smtClean="0"/>
              <a:t>2.5 pt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</a:t>
            </a:r>
            <a:r>
              <a:rPr lang="en-US" sz="1200" baseline="0" dirty="0" smtClean="0"/>
              <a:t> pane, in the </a:t>
            </a:r>
            <a:r>
              <a:rPr lang="en-US" sz="1200" b="1" baseline="0" dirty="0" smtClean="0"/>
              <a:t>Dash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type</a:t>
            </a:r>
            <a:r>
              <a:rPr lang="en-US" sz="1200" baseline="0" dirty="0" smtClean="0"/>
              <a:t> list select </a:t>
            </a:r>
            <a:r>
              <a:rPr lang="en-US" sz="1200" b="1" baseline="0" dirty="0" smtClean="0"/>
              <a:t>Round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Dot </a:t>
            </a:r>
            <a:r>
              <a:rPr lang="en-US" sz="1200" b="0" baseline="0" dirty="0" smtClean="0"/>
              <a:t>(second option from the top)</a:t>
            </a:r>
            <a:r>
              <a:rPr lang="en-US" sz="1200" baseline="0" dirty="0" smtClean="0"/>
              <a:t>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Press and hold CTRL, and select all</a:t>
            </a:r>
            <a:r>
              <a:rPr lang="en-US" sz="1200" baseline="0" dirty="0" smtClean="0"/>
              <a:t> three text boxes in the SmartArt graphic.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aseline="0" dirty="0" smtClean="0"/>
              <a:t> group, in the </a:t>
            </a:r>
            <a:r>
              <a:rPr lang="en-US" sz="1200" b="1" baseline="0" dirty="0" smtClean="0"/>
              <a:t>Font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Size</a:t>
            </a:r>
            <a:r>
              <a:rPr lang="en-US" sz="1200" baseline="0" dirty="0" smtClean="0"/>
              <a:t> box enter </a:t>
            </a:r>
            <a:r>
              <a:rPr lang="en-US" sz="1200" b="1" baseline="0" dirty="0" smtClean="0"/>
              <a:t>22 pt.</a:t>
            </a:r>
            <a:endParaRPr lang="en-US" sz="1200" b="1" dirty="0" smtClean="0"/>
          </a:p>
          <a:p>
            <a:pPr marL="228600" indent="-228600">
              <a:buFont typeface="+mj-lt"/>
              <a:buNone/>
            </a:pP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 smtClean="0"/>
          </a:p>
          <a:p>
            <a:pPr marL="228600" indent="-228600">
              <a:buFont typeface="+mj-lt"/>
              <a:buNone/>
            </a:pPr>
            <a:r>
              <a:rPr lang="en-US" sz="120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 the SmartArt</a:t>
            </a:r>
            <a:r>
              <a:rPr lang="en-US" sz="1200" baseline="0" dirty="0" smtClean="0"/>
              <a:t> graphic on the slide.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Add Animation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Fade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box, enter </a:t>
            </a:r>
            <a:r>
              <a:rPr lang="en-US" sz="1200" b="1" baseline="0" dirty="0" smtClean="0"/>
              <a:t>1.00 seconds</a:t>
            </a:r>
            <a:r>
              <a:rPr lang="en-US" sz="1200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aseline="0" dirty="0" smtClean="0"/>
              <a:t>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</a:t>
            </a:r>
            <a:r>
              <a:rPr lang="en-US" sz="1200" dirty="0" smtClean="0"/>
              <a:t>lick the double arrow to expand the contents of the list.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first effect in the list (fade entrance effect).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Grow &amp; Turn</a:t>
            </a:r>
            <a:r>
              <a:rPr lang="en-US" sz="1200" baseline="0" dirty="0" smtClean="0"/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effect in the list (fade entrance effect).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dirty="0" smtClean="0"/>
              <a:t>In the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After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Previous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0.50 seconds.</a:t>
            </a:r>
            <a:endParaRPr lang="en-US" sz="120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smtClean="0"/>
              <a:t>Also</a:t>
            </a:r>
            <a:r>
              <a:rPr lang="en-US" sz="1200" baseline="0" dirty="0" smtClean="0"/>
              <a:t>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  <a:endParaRPr lang="en-US" sz="120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smtClean="0"/>
              <a:t>In the </a:t>
            </a:r>
            <a:r>
              <a:rPr lang="en-US" sz="1200" b="1" dirty="0" smtClean="0"/>
              <a:t>Animation Pane</a:t>
            </a:r>
            <a:r>
              <a:rPr lang="en-US" sz="1200" dirty="0" smtClean="0"/>
              <a:t>,</a:t>
            </a:r>
            <a:r>
              <a:rPr lang="en-US" sz="1200" baseline="0" dirty="0" smtClean="0"/>
              <a:t> s</a:t>
            </a:r>
            <a:r>
              <a:rPr lang="en-US" sz="1200" dirty="0" smtClean="0"/>
              <a:t>elect the third</a:t>
            </a:r>
            <a:r>
              <a:rPr lang="en-US" sz="1200" baseline="0" dirty="0" smtClean="0"/>
              <a:t> effect in the list (fade entrance effect).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Zoom</a:t>
            </a:r>
            <a:r>
              <a:rPr lang="en-US" sz="120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With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Previous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 </a:t>
            </a:r>
            <a:r>
              <a:rPr lang="en-US" sz="1200" b="0" baseline="0" dirty="0" smtClean="0"/>
              <a:t>box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1.00 second</a:t>
            </a:r>
            <a:r>
              <a:rPr lang="en-US" sz="1200" baseline="0" dirty="0" smtClean="0"/>
              <a:t>.</a:t>
            </a:r>
            <a:endParaRPr lang="en-US" sz="120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smtClean="0"/>
              <a:t>In the </a:t>
            </a:r>
            <a:r>
              <a:rPr lang="en-US" sz="1200" b="1" dirty="0" smtClean="0"/>
              <a:t>Animation Pane</a:t>
            </a:r>
            <a:r>
              <a:rPr lang="en-US" sz="1200" dirty="0" smtClean="0"/>
              <a:t>, select the fourth effect in the list (fade entrance effect). On the </a:t>
            </a:r>
            <a:r>
              <a:rPr lang="en-US" sz="1200" b="1" dirty="0" smtClean="0"/>
              <a:t>Animations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Timing</a:t>
            </a:r>
            <a:r>
              <a:rPr lang="en-US" sz="1200" dirty="0" smtClean="0"/>
              <a:t> group, in the </a:t>
            </a:r>
            <a:r>
              <a:rPr lang="en-US" sz="1200" b="1" dirty="0" smtClean="0"/>
              <a:t>Start</a:t>
            </a:r>
            <a:r>
              <a:rPr lang="en-US" sz="1200" dirty="0" smtClean="0"/>
              <a:t> list, select </a:t>
            </a:r>
            <a:r>
              <a:rPr lang="en-US" sz="1200" b="1" dirty="0" smtClean="0"/>
              <a:t>With</a:t>
            </a:r>
            <a:r>
              <a:rPr lang="en-US" sz="1200" dirty="0" smtClean="0"/>
              <a:t> </a:t>
            </a:r>
            <a:r>
              <a:rPr lang="en-US" sz="1200" b="1" dirty="0" smtClean="0"/>
              <a:t>Previous</a:t>
            </a:r>
            <a:r>
              <a:rPr lang="en-US" sz="120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smtClean="0"/>
              <a:t>Press and hold CTRL, and in the </a:t>
            </a:r>
            <a:r>
              <a:rPr lang="en-US" sz="1200" b="1" dirty="0" smtClean="0"/>
              <a:t>Animation Pane</a:t>
            </a:r>
            <a:r>
              <a:rPr lang="en-US" sz="1200" dirty="0" smtClean="0"/>
              <a:t>, select the fifth</a:t>
            </a:r>
            <a:r>
              <a:rPr lang="en-US" sz="1200" baseline="0" dirty="0" smtClean="0"/>
              <a:t> and eighth effects in the list (fade entrance effects).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box, enter </a:t>
            </a:r>
            <a:r>
              <a:rPr lang="en-US" sz="1200" b="1" baseline="0" dirty="0" smtClean="0"/>
              <a:t>0.50 seconds</a:t>
            </a:r>
            <a:r>
              <a:rPr lang="en-US" sz="1200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smtClean="0"/>
              <a:t>Press and hold CTRL, and in the </a:t>
            </a:r>
            <a:r>
              <a:rPr lang="en-US" sz="1200" b="1" dirty="0" smtClean="0"/>
              <a:t>Animation</a:t>
            </a:r>
            <a:r>
              <a:rPr lang="en-US" sz="1200" b="1" baseline="0" dirty="0" smtClean="0"/>
              <a:t> Pane</a:t>
            </a:r>
            <a:r>
              <a:rPr lang="en-US" sz="1200" baseline="0" dirty="0" smtClean="0"/>
              <a:t>, </a:t>
            </a:r>
            <a:r>
              <a:rPr lang="en-US" sz="1200" dirty="0" smtClean="0"/>
              <a:t>select the sixth and ninth</a:t>
            </a:r>
            <a:r>
              <a:rPr lang="en-US" sz="1200" baseline="0" dirty="0" smtClean="0"/>
              <a:t> effects in the list (fade entrance effects).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Zoom</a:t>
            </a:r>
            <a:r>
              <a:rPr lang="en-US" sz="120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Also on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With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Previous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 </a:t>
            </a:r>
            <a:r>
              <a:rPr lang="en-US" sz="1200" baseline="0" dirty="0" smtClean="0"/>
              <a:t>list, select </a:t>
            </a:r>
            <a:r>
              <a:rPr lang="en-US" sz="1200" b="1" baseline="0" dirty="0" smtClean="0"/>
              <a:t>0.50 seconds</a:t>
            </a:r>
            <a:r>
              <a:rPr lang="en-US" sz="1200" baseline="0" dirty="0" smtClean="0"/>
              <a:t>.</a:t>
            </a:r>
            <a:endParaRPr lang="en-US" sz="120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CTRL, and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and tenth effects in the list (fade entrance effects).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 select </a:t>
            </a:r>
            <a:r>
              <a:rPr lang="en-US" sz="1200" b="1" baseline="0" dirty="0" smtClean="0"/>
              <a:t>After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Previous</a:t>
            </a:r>
            <a:r>
              <a:rPr lang="en-US" sz="1200" baseline="0" dirty="0" smtClean="0"/>
              <a:t>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 smtClean="0"/>
          </a:p>
          <a:p>
            <a:r>
              <a:rPr lang="en-US" sz="1200" baseline="0" dirty="0" smtClean="0">
                <a:latin typeface="+mn-lt"/>
              </a:rPr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Center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option from the left). 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in the slider.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customize the gradient stops that you added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first stop in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0%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select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 1 </a:t>
            </a:r>
            <a:r>
              <a:rPr lang="en-US" sz="1200" b="0" baseline="0" dirty="0" smtClean="0">
                <a:solidFill>
                  <a:schemeClr val="accent6"/>
                </a:solidFill>
                <a:latin typeface="+mn-lt"/>
              </a:rPr>
              <a:t>(first row, first option from the left). </a:t>
            </a: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last stop on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 smtClean="0"/>
              <a:t>Click the button next to </a:t>
            </a:r>
            <a:r>
              <a:rPr lang="en-US" sz="1200" b="1" dirty="0" smtClean="0"/>
              <a:t>Color</a:t>
            </a:r>
            <a:r>
              <a:rPr lang="en-US" sz="1200" dirty="0" smtClean="0"/>
              <a:t>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select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 1, Darker 35% </a:t>
            </a:r>
            <a:r>
              <a:rPr lang="en-US" sz="1200" b="0" baseline="0" dirty="0" smtClean="0">
                <a:solidFill>
                  <a:schemeClr val="accent6"/>
                </a:solidFill>
                <a:latin typeface="+mn-lt"/>
              </a:rPr>
              <a:t>(fifth row, first option from the left). </a:t>
            </a:r>
            <a:endParaRPr lang="en-US" sz="800" dirty="0" smtClean="0"/>
          </a:p>
          <a:p>
            <a:pPr marL="228600" indent="-2286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538163" y="503238"/>
            <a:ext cx="3146425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2858" y="720000"/>
            <a:ext cx="3381143" cy="5400000"/>
          </a:xfrm>
          <a:prstGeom prst="rect">
            <a:avLst/>
          </a:prstGeom>
        </p:spPr>
      </p:pic>
      <p:sp>
        <p:nvSpPr>
          <p:cNvPr id="11" name="Rectangle 10"/>
          <p:cNvSpPr>
            <a:spLocks/>
          </p:cNvSpPr>
          <p:nvPr userDrawn="1"/>
        </p:nvSpPr>
        <p:spPr>
          <a:xfrm>
            <a:off x="720000" y="720000"/>
            <a:ext cx="5400000" cy="5400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>
            <a:spLocks noChangeAspect="1"/>
          </p:cNvSpPr>
          <p:nvPr userDrawn="1"/>
        </p:nvSpPr>
        <p:spPr>
          <a:xfrm>
            <a:off x="720000" y="720000"/>
            <a:ext cx="1800000" cy="1800000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360000" y="360000"/>
            <a:ext cx="1800000" cy="1800000"/>
          </a:xfrm>
          <a:prstGeom prst="rect">
            <a:avLst/>
          </a:prstGeom>
          <a:solidFill>
            <a:srgbClr val="B16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720000"/>
            <a:ext cx="1440000" cy="14400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082859" y="2864230"/>
            <a:ext cx="4680000" cy="1079999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82859" y="3944229"/>
            <a:ext cx="4680000" cy="180000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082859" y="5024229"/>
            <a:ext cx="4680000" cy="7200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78568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0596" y="720000"/>
            <a:ext cx="3083405" cy="5400000"/>
          </a:xfrm>
          <a:prstGeom prst="rect">
            <a:avLst/>
          </a:prstGeom>
        </p:spPr>
      </p:pic>
      <p:sp>
        <p:nvSpPr>
          <p:cNvPr id="11" name="Rectangle 10"/>
          <p:cNvSpPr>
            <a:spLocks/>
          </p:cNvSpPr>
          <p:nvPr userDrawn="1"/>
        </p:nvSpPr>
        <p:spPr>
          <a:xfrm>
            <a:off x="720000" y="720000"/>
            <a:ext cx="5400000" cy="5400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>
            <a:spLocks noChangeAspect="1"/>
          </p:cNvSpPr>
          <p:nvPr userDrawn="1"/>
        </p:nvSpPr>
        <p:spPr>
          <a:xfrm>
            <a:off x="720000" y="720000"/>
            <a:ext cx="1800000" cy="1800000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360000" y="360000"/>
            <a:ext cx="1800000" cy="1800000"/>
          </a:xfrm>
          <a:prstGeom prst="rect">
            <a:avLst/>
          </a:prstGeom>
          <a:solidFill>
            <a:srgbClr val="B16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720000"/>
            <a:ext cx="1440000" cy="14400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082859" y="2864230"/>
            <a:ext cx="4680000" cy="1079999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82859" y="3944229"/>
            <a:ext cx="4680000" cy="180000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082859" y="5024229"/>
            <a:ext cx="4680000" cy="7200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518833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lock tower__1.jp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4407"/>
          <a:stretch/>
        </p:blipFill>
        <p:spPr>
          <a:xfrm>
            <a:off x="3744000" y="720000"/>
            <a:ext cx="5400000" cy="5400000"/>
          </a:xfrm>
          <a:prstGeom prst="rect">
            <a:avLst/>
          </a:prstGeom>
        </p:spPr>
      </p:pic>
      <p:sp>
        <p:nvSpPr>
          <p:cNvPr id="11" name="Rectangle 10"/>
          <p:cNvSpPr>
            <a:spLocks/>
          </p:cNvSpPr>
          <p:nvPr userDrawn="1"/>
        </p:nvSpPr>
        <p:spPr>
          <a:xfrm>
            <a:off x="720000" y="720000"/>
            <a:ext cx="5400000" cy="5400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>
            <a:spLocks noChangeAspect="1"/>
          </p:cNvSpPr>
          <p:nvPr userDrawn="1"/>
        </p:nvSpPr>
        <p:spPr>
          <a:xfrm>
            <a:off x="720000" y="720000"/>
            <a:ext cx="1800000" cy="1800000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360000" y="360000"/>
            <a:ext cx="1800000" cy="1800000"/>
          </a:xfrm>
          <a:prstGeom prst="rect">
            <a:avLst/>
          </a:prstGeom>
          <a:solidFill>
            <a:srgbClr val="B16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720000"/>
            <a:ext cx="1440000" cy="14400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082859" y="2864230"/>
            <a:ext cx="4680000" cy="1079999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82859" y="3944229"/>
            <a:ext cx="4680000" cy="180000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082859" y="5024229"/>
            <a:ext cx="4680000" cy="7200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68335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4748" y="720000"/>
            <a:ext cx="5549253" cy="5400000"/>
          </a:xfrm>
          <a:prstGeom prst="rect">
            <a:avLst/>
          </a:prstGeom>
        </p:spPr>
      </p:pic>
      <p:sp>
        <p:nvSpPr>
          <p:cNvPr id="11" name="Rectangle 10"/>
          <p:cNvSpPr>
            <a:spLocks/>
          </p:cNvSpPr>
          <p:nvPr userDrawn="1"/>
        </p:nvSpPr>
        <p:spPr>
          <a:xfrm>
            <a:off x="720000" y="720000"/>
            <a:ext cx="5400000" cy="5400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>
            <a:spLocks noChangeAspect="1"/>
          </p:cNvSpPr>
          <p:nvPr userDrawn="1"/>
        </p:nvSpPr>
        <p:spPr>
          <a:xfrm>
            <a:off x="720000" y="720000"/>
            <a:ext cx="1800000" cy="1800000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360000" y="360000"/>
            <a:ext cx="1800000" cy="1800000"/>
          </a:xfrm>
          <a:prstGeom prst="rect">
            <a:avLst/>
          </a:prstGeom>
          <a:solidFill>
            <a:srgbClr val="B16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720000"/>
            <a:ext cx="1440000" cy="14400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082859" y="2864230"/>
            <a:ext cx="4680000" cy="1079999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21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82859" y="3944229"/>
            <a:ext cx="4680000" cy="180000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082859" y="5024229"/>
            <a:ext cx="4680000" cy="7200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35254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846A-9309-4A41-B20A-184D76E0AAB7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65199" y="6356351"/>
            <a:ext cx="42119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02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31E1-B842-9C4F-A6D8-9B7ABC64A32E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1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l">
              <a:buNone/>
              <a:defRPr>
                <a:solidFill>
                  <a:srgbClr val="002F87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64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6876000" cy="6858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909000"/>
            <a:ext cx="5973619" cy="5040000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Large type used for bold statement or quote</a:t>
            </a:r>
            <a:endParaRPr lang="en-US" dirty="0"/>
          </a:p>
        </p:txBody>
      </p:sp>
      <p:sp>
        <p:nvSpPr>
          <p:cNvPr id="9" name="Rectangle 8"/>
          <p:cNvSpPr>
            <a:spLocks noChangeAspect="1"/>
          </p:cNvSpPr>
          <p:nvPr userDrawn="1"/>
        </p:nvSpPr>
        <p:spPr>
          <a:xfrm>
            <a:off x="6876000" y="6066000"/>
            <a:ext cx="792000" cy="792000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55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AA035-BA17-BD43-8724-D882D270EEA1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909000"/>
            <a:ext cx="8229600" cy="5040000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Large type used for bold statement or quote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6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heading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/>
          </p:cNvSpPr>
          <p:nvPr userDrawn="1"/>
        </p:nvSpPr>
        <p:spPr>
          <a:xfrm>
            <a:off x="6119999" y="-2"/>
            <a:ext cx="1476004" cy="1476006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>
            <a:spLocks noChangeAspect="1"/>
          </p:cNvSpPr>
          <p:nvPr userDrawn="1"/>
        </p:nvSpPr>
        <p:spPr>
          <a:xfrm>
            <a:off x="-3" y="-2"/>
            <a:ext cx="6120000" cy="6120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1629004"/>
            <a:ext cx="5205596" cy="1800000"/>
          </a:xfrm>
        </p:spPr>
        <p:txBody>
          <a:bodyPr anchor="b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3429004"/>
            <a:ext cx="5205596" cy="18000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1252255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/>
          </p:cNvSpPr>
          <p:nvPr userDrawn="1"/>
        </p:nvSpPr>
        <p:spPr>
          <a:xfrm>
            <a:off x="6119999" y="-2"/>
            <a:ext cx="1476004" cy="1476006"/>
          </a:xfrm>
          <a:prstGeom prst="rect">
            <a:avLst/>
          </a:prstGeom>
          <a:solidFill>
            <a:srgbClr val="CF0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>
            <a:spLocks noChangeAspect="1"/>
          </p:cNvSpPr>
          <p:nvPr userDrawn="1"/>
        </p:nvSpPr>
        <p:spPr>
          <a:xfrm>
            <a:off x="-3" y="-2"/>
            <a:ext cx="6120000" cy="6120000"/>
          </a:xfrm>
          <a:prstGeom prst="rect">
            <a:avLst/>
          </a:prstGeom>
          <a:solidFill>
            <a:srgbClr val="002F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1629004"/>
            <a:ext cx="5205596" cy="1800000"/>
          </a:xfrm>
        </p:spPr>
        <p:txBody>
          <a:bodyPr anchor="b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293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889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C44BD-34CF-224C-9AE2-7A5FB49F90E7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8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5020-D592-B34E-9782-CD9202969B83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54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FE2A-F5BE-674D-95FE-BB7ADE71197D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93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8EBB8-C98C-504A-9C3D-878D01D381BF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23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992-212A-B845-A7EB-03D4C50A5179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06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9AC9-9A25-4F41-93A3-4E06429C4C8C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82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F652-230A-6A42-8A93-E2E7F6BBEDBC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2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850" y="6075190"/>
            <a:ext cx="1780656" cy="57457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002F8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58F2-DBCC-7F42-A5C1-116B351766B9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69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5201" y="6356351"/>
            <a:ext cx="125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2210F8E0-B6CA-FF4A-9EF4-08F185FB4BAC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5199" y="6356351"/>
            <a:ext cx="4211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1"/>
            <a:ext cx="64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3801C495-B0FE-B941-950D-F04B47F85F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83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6" r:id="rId2"/>
    <p:sldLayoutId id="2147483668" r:id="rId3"/>
    <p:sldLayoutId id="2147483670" r:id="rId4"/>
    <p:sldLayoutId id="2147483650" r:id="rId5"/>
    <p:sldLayoutId id="2147483654" r:id="rId6"/>
    <p:sldLayoutId id="2147483665" r:id="rId7"/>
    <p:sldLayoutId id="2147483660" r:id="rId8"/>
    <p:sldLayoutId id="2147483664" r:id="rId9"/>
    <p:sldLayoutId id="2147483662" r:id="rId10"/>
    <p:sldLayoutId id="2147483663" r:id="rId11"/>
    <p:sldLayoutId id="2147483661" r:id="rId12"/>
    <p:sldLayoutId id="2147483655" r:id="rId13"/>
    <p:sldLayoutId id="2147483651" r:id="rId14"/>
    <p:sldLayoutId id="2147483652" r:id="rId15"/>
    <p:sldLayoutId id="2147483653" r:id="rId16"/>
    <p:sldLayoutId id="2147483656" r:id="rId17"/>
    <p:sldLayoutId id="2147483657" r:id="rId18"/>
    <p:sldLayoutId id="2147483658" r:id="rId19"/>
    <p:sldLayoutId id="2147483659" r:id="rId20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002F87"/>
          </a:solidFill>
          <a:latin typeface="Arial"/>
          <a:ea typeface="+mj-ea"/>
          <a:cs typeface="Arial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0.jp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-archive.ac.uk/create-manage/life-cycle" TargetMode="External"/><Relationship Id="rId2" Type="http://schemas.openxmlformats.org/officeDocument/2006/relationships/hyperlink" Target="http://libraryconnect.elsevier.com/articles/2014-02/research-data-management-institutions-part-1-visions" TargetMode="Externa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408" y="3143392"/>
            <a:ext cx="4910452" cy="1079999"/>
          </a:xfrm>
        </p:spPr>
        <p:txBody>
          <a:bodyPr/>
          <a:lstStyle/>
          <a:p>
            <a:r>
              <a:rPr lang="en-US" dirty="0" smtClean="0"/>
              <a:t>Planning for Research Data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76395" y="4282567"/>
            <a:ext cx="2419757" cy="503695"/>
          </a:xfrm>
        </p:spPr>
        <p:txBody>
          <a:bodyPr/>
          <a:lstStyle/>
          <a:p>
            <a:r>
              <a:rPr lang="en-US" dirty="0" smtClean="0"/>
              <a:t>Johann van Wyk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852408" y="4866468"/>
            <a:ext cx="5179819" cy="1107416"/>
          </a:xfrm>
        </p:spPr>
        <p:txBody>
          <a:bodyPr/>
          <a:lstStyle/>
          <a:p>
            <a:r>
              <a:rPr lang="en-US" dirty="0" smtClean="0"/>
              <a:t>Presentation at the Workshop on Research Data Management held at Vaal University of Technology - 23 July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41" y="1052364"/>
            <a:ext cx="3122910" cy="20153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17441" y="812208"/>
            <a:ext cx="27974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800" dirty="0" smtClean="0">
                <a:solidFill>
                  <a:schemeClr val="bg1"/>
                </a:solidFill>
              </a:rPr>
              <a:t>Image Source:  DARPA</a:t>
            </a:r>
            <a:endParaRPr lang="en-ZA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2237"/>
          </a:xfrm>
        </p:spPr>
        <p:txBody>
          <a:bodyPr/>
          <a:lstStyle/>
          <a:p>
            <a:r>
              <a:rPr lang="en-US" dirty="0" smtClean="0">
                <a:solidFill>
                  <a:srgbClr val="002F87"/>
                </a:solidFill>
              </a:rPr>
              <a:t>Overview</a:t>
            </a:r>
            <a:endParaRPr lang="en-US" dirty="0">
              <a:solidFill>
                <a:srgbClr val="002F87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228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Introduction</a:t>
            </a:r>
          </a:p>
          <a:p>
            <a:r>
              <a:rPr lang="en-US" sz="2200" dirty="0" smtClean="0"/>
              <a:t>Why manage data?</a:t>
            </a:r>
          </a:p>
          <a:p>
            <a:r>
              <a:rPr lang="en-US" sz="2200" dirty="0" smtClean="0"/>
              <a:t>Research Data Lifecycle, and RDM (Research Data Management) practices</a:t>
            </a:r>
          </a:p>
          <a:p>
            <a:r>
              <a:rPr lang="en-US" sz="2200" dirty="0" smtClean="0"/>
              <a:t>Research Data Lifecycle in the context of the Research Lifecycle</a:t>
            </a:r>
          </a:p>
          <a:p>
            <a:r>
              <a:rPr lang="en-US" sz="2200" dirty="0" smtClean="0"/>
              <a:t>Chronological development of RDM at University of Pretoria</a:t>
            </a:r>
          </a:p>
          <a:p>
            <a:r>
              <a:rPr lang="en-US" sz="2200" dirty="0" smtClean="0"/>
              <a:t>Potential challenges</a:t>
            </a:r>
          </a:p>
          <a:p>
            <a:r>
              <a:rPr lang="en-US" sz="2200" dirty="0" smtClean="0"/>
              <a:t>Process to implement pilot projects</a:t>
            </a:r>
          </a:p>
          <a:p>
            <a:r>
              <a:rPr lang="en-US" sz="2200" dirty="0" smtClean="0"/>
              <a:t>Research in Process part of RDM</a:t>
            </a:r>
          </a:p>
          <a:p>
            <a:r>
              <a:rPr lang="en-US" sz="2200" dirty="0" smtClean="0"/>
              <a:t>Current focus of our RDM pilot projects</a:t>
            </a:r>
          </a:p>
          <a:p>
            <a:r>
              <a:rPr lang="en-US" sz="2200" dirty="0" smtClean="0"/>
              <a:t>Lessons learned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0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F87"/>
                </a:solidFill>
              </a:rPr>
              <a:t>Introduction</a:t>
            </a:r>
            <a:endParaRPr lang="en-US" dirty="0">
              <a:solidFill>
                <a:srgbClr val="002F8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4761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600" dirty="0">
                <a:solidFill>
                  <a:schemeClr val="tx1"/>
                </a:solidFill>
              </a:rPr>
              <a:t>Internationally research data is increasingly recognised as a vital </a:t>
            </a:r>
            <a:r>
              <a:rPr lang="en-US" sz="2600" u="sng" dirty="0">
                <a:solidFill>
                  <a:schemeClr val="tx1"/>
                </a:solidFill>
              </a:rPr>
              <a:t>resource</a:t>
            </a:r>
            <a:r>
              <a:rPr lang="en-US" sz="2600" dirty="0">
                <a:solidFill>
                  <a:schemeClr val="tx1"/>
                </a:solidFill>
              </a:rPr>
              <a:t> whose value needs to be </a:t>
            </a:r>
            <a:r>
              <a:rPr lang="en-US" sz="2600" u="sng" dirty="0">
                <a:solidFill>
                  <a:schemeClr val="tx1"/>
                </a:solidFill>
              </a:rPr>
              <a:t>preserved</a:t>
            </a:r>
            <a:r>
              <a:rPr lang="en-US" sz="2600" dirty="0">
                <a:solidFill>
                  <a:schemeClr val="tx1"/>
                </a:solidFill>
              </a:rPr>
              <a:t> for future research. This places a huge </a:t>
            </a:r>
            <a:r>
              <a:rPr lang="en-US" sz="2600" u="sng" dirty="0">
                <a:solidFill>
                  <a:schemeClr val="tx1"/>
                </a:solidFill>
              </a:rPr>
              <a:t>responsibility</a:t>
            </a:r>
            <a:r>
              <a:rPr lang="en-US" sz="2600" dirty="0">
                <a:solidFill>
                  <a:schemeClr val="tx1"/>
                </a:solidFill>
              </a:rPr>
              <a:t> on Higher Education Institutions to ensure that their research data is </a:t>
            </a:r>
            <a:r>
              <a:rPr lang="en-US" sz="2600" u="sng" dirty="0">
                <a:solidFill>
                  <a:schemeClr val="tx1"/>
                </a:solidFill>
              </a:rPr>
              <a:t>managed</a:t>
            </a:r>
            <a:r>
              <a:rPr lang="en-US" sz="2600" dirty="0">
                <a:solidFill>
                  <a:schemeClr val="tx1"/>
                </a:solidFill>
              </a:rPr>
              <a:t> in such a manner that they are protected from substantial reputational, financial and legal risks in the future. </a:t>
            </a:r>
            <a:r>
              <a:rPr lang="en-US" sz="2600" dirty="0" smtClean="0">
                <a:solidFill>
                  <a:schemeClr val="tx1"/>
                </a:solidFill>
              </a:rPr>
              <a:t>This presentation will give an overview on how to plan for research data management.</a:t>
            </a:r>
            <a:endParaRPr lang="en-ZA" sz="26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5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3233"/>
          </a:xfrm>
        </p:spPr>
        <p:txBody>
          <a:bodyPr/>
          <a:lstStyle/>
          <a:p>
            <a:r>
              <a:rPr lang="en-ZA" dirty="0" smtClean="0"/>
              <a:t>Why manage research data?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29" y="1177871"/>
            <a:ext cx="8810786" cy="4172918"/>
          </a:xfrm>
        </p:spPr>
        <p:txBody>
          <a:bodyPr>
            <a:normAutofit fontScale="92500"/>
          </a:bodyPr>
          <a:lstStyle/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ZA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Meet funding body grant requirements, e.g. NSF, NIH;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ZA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Meet publisher requirements 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Ensure research integrity and replication;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Ensure research data and records are accurate, complete, authentic and reliable;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 your research efficiency;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Save time and resources in the long run;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Enhance data security and minimise the risk of data loss;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Prevent duplication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enabling others to use your data;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Comply with practices conducted in industry and commerce; and </a:t>
            </a:r>
          </a:p>
          <a:p>
            <a:pPr marL="27432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>
                  <a:lumMod val="65000"/>
                  <a:lumOff val="35000"/>
                </a:srgbClr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Protect your institution from reputational, financial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legal risk.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9144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14135438"/>
              </p:ext>
            </p:extLst>
          </p:nvPr>
        </p:nvGraphicFramePr>
        <p:xfrm>
          <a:off x="397476" y="1219200"/>
          <a:ext cx="838800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2397" y="22860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dirty="0" smtClean="0">
                <a:solidFill>
                  <a:srgbClr val="00007F"/>
                </a:solidFill>
                <a:latin typeface="Arial" pitchFamily="34" charset="0"/>
                <a:cs typeface="Arial" pitchFamily="34" charset="0"/>
              </a:rPr>
              <a:t>Research Data Lifecycle</a:t>
            </a:r>
            <a:endParaRPr lang="en-ZA" sz="3600" dirty="0">
              <a:solidFill>
                <a:srgbClr val="00007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098597" y="2667001"/>
            <a:ext cx="304800" cy="363415"/>
          </a:xfrm>
          <a:prstGeom prst="straightConnector1">
            <a:avLst/>
          </a:prstGeom>
          <a:ln w="25400" cap="sq" cmpd="sng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25776" y="4170405"/>
            <a:ext cx="78258" cy="457200"/>
          </a:xfrm>
          <a:prstGeom prst="straightConnector1">
            <a:avLst/>
          </a:prstGeom>
          <a:ln w="25400" cap="sq" cmpd="sng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089179" y="5437860"/>
            <a:ext cx="555251" cy="213030"/>
          </a:xfrm>
          <a:prstGeom prst="straightConnector1">
            <a:avLst/>
          </a:prstGeom>
          <a:ln w="25400" cap="sq" cmpd="sng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450384" y="5011287"/>
            <a:ext cx="395978" cy="447919"/>
          </a:xfrm>
          <a:prstGeom prst="straightConnector1">
            <a:avLst/>
          </a:prstGeom>
          <a:ln w="25400" cap="sq" cmpd="sng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09900" y="3189977"/>
            <a:ext cx="230468" cy="723900"/>
          </a:xfrm>
          <a:prstGeom prst="straightConnector1">
            <a:avLst/>
          </a:prstGeom>
          <a:ln w="25400" cap="sq" cmpd="sng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246841" y="2280482"/>
            <a:ext cx="553912" cy="160454"/>
          </a:xfrm>
          <a:prstGeom prst="straightConnector1">
            <a:avLst/>
          </a:prstGeom>
          <a:ln w="25400" cap="sq" cmpd="sng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76800" y="62484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prstClr val="black"/>
                </a:solidFill>
              </a:rPr>
              <a:t>Based on UK Data Archive Lifecycle</a:t>
            </a:r>
            <a:endParaRPr lang="en-ZA" sz="2000" b="1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63" y="2945175"/>
            <a:ext cx="1303573" cy="1565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1364" y="1380183"/>
            <a:ext cx="2352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Designing Data </a:t>
            </a:r>
            <a:r>
              <a:rPr lang="en-ZA" sz="1050" dirty="0" smtClean="0"/>
              <a:t>Management Plans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 smtClean="0"/>
              <a:t>Data </a:t>
            </a:r>
            <a:r>
              <a:rPr lang="en-ZA" sz="1050" dirty="0"/>
              <a:t>Capture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</a:t>
            </a:r>
            <a:r>
              <a:rPr lang="en-ZA" sz="1050" dirty="0" smtClean="0"/>
              <a:t>Storage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 smtClean="0"/>
              <a:t>Metadata </a:t>
            </a:r>
            <a:r>
              <a:rPr lang="en-ZA" sz="1050" dirty="0"/>
              <a:t>creation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1009" y="2578271"/>
            <a:ext cx="177972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Storage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Metadata Creation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Cleansing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Verification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Validation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Anonymisation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en-ZA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4841819" y="4379173"/>
            <a:ext cx="20161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Storage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Metadata Creation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Cleansing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Verification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Validation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Anonymisation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Interpretation &amp; Analyis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 smtClean="0"/>
              <a:t>Data </a:t>
            </a:r>
            <a:r>
              <a:rPr lang="en-ZA" sz="1050" dirty="0"/>
              <a:t>Visualisation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8501" y="6068051"/>
            <a:ext cx="18197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Archiving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Data Preservation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Metadata Creation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ZA" sz="1050" dirty="0"/>
              <a:t>Link data to outputs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759" y="5101498"/>
            <a:ext cx="12218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ZA" sz="1050" dirty="0" smtClean="0"/>
              <a:t>Data Sharing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ZA" sz="1050" dirty="0" smtClean="0"/>
              <a:t>Data Publishing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ZA" sz="1050" dirty="0" smtClean="0"/>
              <a:t>Link Data to Outputs</a:t>
            </a:r>
            <a:endParaRPr lang="en-ZA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180992" y="1603759"/>
            <a:ext cx="18882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ZA" sz="1050" dirty="0" smtClean="0"/>
              <a:t>Data Repurposing/Re-use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ZA" sz="1050" dirty="0" smtClean="0"/>
              <a:t>Data Citation</a:t>
            </a:r>
          </a:p>
          <a:p>
            <a:pPr marL="171450" indent="-171450">
              <a:buFont typeface="Arial" pitchFamily="34" charset="0"/>
              <a:buChar char="•"/>
            </a:pPr>
            <a:endParaRPr lang="en-ZA" sz="1050" dirty="0"/>
          </a:p>
        </p:txBody>
      </p:sp>
    </p:spTree>
    <p:extLst>
      <p:ext uri="{BB962C8B-B14F-4D97-AF65-F5344CB8AC3E}">
        <p14:creationId xmlns:p14="http://schemas.microsoft.com/office/powerpoint/2010/main" val="38660310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F4EAD3-1682-4678-A02B-7707F22B1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51F4EAD3-1682-4678-A02B-7707F22B1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51F4EAD3-1682-4678-A02B-7707F22B1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51F4EAD3-1682-4678-A02B-7707F22B1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graphicEl>
                                              <a:dgm id="{51F4EAD3-1682-4678-A02B-7707F22B1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BCEA4B-0890-4220-9556-1CDDFB0A4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22BCEA4B-0890-4220-9556-1CDDFB0A45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BA93AC-D3AD-4B28-9115-39B8C4A3C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graphicEl>
                                              <a:dgm id="{87BA93AC-D3AD-4B28-9115-39B8C4A3C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87BA93AC-D3AD-4B28-9115-39B8C4A3C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87BA93AC-D3AD-4B28-9115-39B8C4A3C7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E94016-D3A5-4FCE-8301-70944FF87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3E94016-D3A5-4FCE-8301-70944FF87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51FE39-4179-4DB3-94A8-84EFD15243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2351FE39-4179-4DB3-94A8-84EFD15243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2351FE39-4179-4DB3-94A8-84EFD15243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graphicEl>
                                              <a:dgm id="{2351FE39-4179-4DB3-94A8-84EFD15243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3DC158-D5CF-44D3-AC74-FD003E28D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dgm id="{9D3DC158-D5CF-44D3-AC74-FD003E28D7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76EEDF-F573-4220-AC4D-C8DBE2CCB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8176EEDF-F573-4220-AC4D-C8DBE2CCB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8176EEDF-F573-4220-AC4D-C8DBE2CCB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8176EEDF-F573-4220-AC4D-C8DBE2CCB2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376465-A74E-49E2-9E9D-B7780D57F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E8376465-A74E-49E2-9E9D-B7780D57F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E8376465-A74E-49E2-9E9D-B7780D57F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E8376465-A74E-49E2-9E9D-B7780D57F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E8376465-A74E-49E2-9E9D-B7780D57F6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598AB3-DC29-4E80-9F5E-9343A9FD4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28598AB3-DC29-4E80-9F5E-9343A9FD4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28598AB3-DC29-4E80-9F5E-9343A9FD4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28598AB3-DC29-4E80-9F5E-9343A9FD4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graphicEl>
                                              <a:dgm id="{28598AB3-DC29-4E80-9F5E-9343A9FD47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405B1F-631F-4E1C-BD13-796F4381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ED405B1F-631F-4E1C-BD13-796F4381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ED405B1F-631F-4E1C-BD13-796F4381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ED405B1F-631F-4E1C-BD13-796F4381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graphicEl>
                                              <a:dgm id="{ED405B1F-631F-4E1C-BD13-796F43818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DCE7E-59FB-47F8-8D5B-590F0AEAE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53CDCE7E-59FB-47F8-8D5B-590F0AEAE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53CDCE7E-59FB-47F8-8D5B-590F0AEAE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53CDCE7E-59FB-47F8-8D5B-590F0AEAE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graphicEl>
                                              <a:dgm id="{53CDCE7E-59FB-47F8-8D5B-590F0AEAEB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980A83-556E-4CA7-BFE6-62E3F1FA6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C6980A83-556E-4CA7-BFE6-62E3F1FA6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C6980A83-556E-4CA7-BFE6-62E3F1FA6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C6980A83-556E-4CA7-BFE6-62E3F1FA6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graphicEl>
                                              <a:dgm id="{C6980A83-556E-4CA7-BFE6-62E3F1FA6B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2C8485-6CE5-4F94-8BCA-7D64A77AC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graphicEl>
                                              <a:dgm id="{D42C8485-6CE5-4F94-8BCA-7D64A77AC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D42C8485-6CE5-4F94-8BCA-7D64A77AC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graphicEl>
                                              <a:dgm id="{D42C8485-6CE5-4F94-8BCA-7D64A77AC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>
                                            <p:graphicEl>
                                              <a:dgm id="{D42C8485-6CE5-4F94-8BCA-7D64A77AC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7" grpId="0"/>
      <p:bldP spid="8" grpId="0"/>
      <p:bldP spid="11" grpId="0"/>
      <p:bldP spid="12" grpId="0"/>
      <p:bldP spid="14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626182" y="2367620"/>
            <a:ext cx="869224" cy="864716"/>
            <a:chOff x="3932119" y="606702"/>
            <a:chExt cx="1080895" cy="10808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" name="Oval 2"/>
            <p:cNvSpPr/>
            <p:nvPr/>
          </p:nvSpPr>
          <p:spPr>
            <a:xfrm>
              <a:off x="3932119" y="606702"/>
              <a:ext cx="1080895" cy="108089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Oval 4"/>
            <p:cNvSpPr/>
            <p:nvPr/>
          </p:nvSpPr>
          <p:spPr>
            <a:xfrm>
              <a:off x="4090412" y="764995"/>
              <a:ext cx="764309" cy="7643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/>
                <a:t>Creating Data</a:t>
              </a:r>
              <a:endParaRPr lang="en-US" sz="800" kern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011" y="2914214"/>
            <a:ext cx="831313" cy="864716"/>
            <a:chOff x="4933161" y="1810870"/>
            <a:chExt cx="1080895" cy="10808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" name="Oval 5"/>
            <p:cNvSpPr/>
            <p:nvPr/>
          </p:nvSpPr>
          <p:spPr>
            <a:xfrm>
              <a:off x="4933161" y="1810870"/>
              <a:ext cx="1080895" cy="10808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Oval 4"/>
            <p:cNvSpPr/>
            <p:nvPr/>
          </p:nvSpPr>
          <p:spPr>
            <a:xfrm>
              <a:off x="5091454" y="1969163"/>
              <a:ext cx="764309" cy="7643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/>
                <a:t>Processing Data</a:t>
              </a:r>
              <a:endParaRPr lang="en-US" sz="8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58720" y="4044742"/>
            <a:ext cx="818516" cy="864716"/>
            <a:chOff x="4651535" y="3374435"/>
            <a:chExt cx="1080895" cy="10808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" name="Oval 8"/>
            <p:cNvSpPr/>
            <p:nvPr/>
          </p:nvSpPr>
          <p:spPr>
            <a:xfrm>
              <a:off x="4651535" y="3374435"/>
              <a:ext cx="1080895" cy="108089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4809828" y="3532728"/>
              <a:ext cx="764309" cy="7643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/>
                <a:t>Analysing Data</a:t>
              </a:r>
              <a:endParaRPr lang="en-US" sz="8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42856" y="4748139"/>
            <a:ext cx="862539" cy="864716"/>
            <a:chOff x="2897579" y="3886201"/>
            <a:chExt cx="1080895" cy="1080895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" name="Oval 11"/>
            <p:cNvSpPr/>
            <p:nvPr/>
          </p:nvSpPr>
          <p:spPr>
            <a:xfrm>
              <a:off x="2897579" y="3886201"/>
              <a:ext cx="1080895" cy="1080895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3055872" y="4044494"/>
              <a:ext cx="764309" cy="76430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solidFill>
                    <a:schemeClr val="tx1"/>
                  </a:solidFill>
                </a:rPr>
                <a:t>Preserving Data</a:t>
              </a:r>
              <a:endParaRPr lang="en-US" sz="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683750" y="4254821"/>
            <a:ext cx="830365" cy="864716"/>
            <a:chOff x="1525984" y="2743203"/>
            <a:chExt cx="1080895" cy="1080895"/>
          </a:xfrm>
          <a:solidFill>
            <a:srgbClr val="7030A0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5" name="Oval 14"/>
            <p:cNvSpPr/>
            <p:nvPr/>
          </p:nvSpPr>
          <p:spPr>
            <a:xfrm>
              <a:off x="1525984" y="2743203"/>
              <a:ext cx="1080895" cy="1080895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Oval 4"/>
            <p:cNvSpPr/>
            <p:nvPr/>
          </p:nvSpPr>
          <p:spPr>
            <a:xfrm>
              <a:off x="1684276" y="2901495"/>
              <a:ext cx="764309" cy="76430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solidFill>
                    <a:schemeClr val="bg1"/>
                  </a:solidFill>
                </a:rPr>
                <a:t>Giving Access to Data</a:t>
              </a:r>
              <a:endParaRPr lang="en-US" sz="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683750" y="3011248"/>
            <a:ext cx="856668" cy="860485"/>
            <a:chOff x="2079119" y="867490"/>
            <a:chExt cx="1075607" cy="1075607"/>
          </a:xfrm>
          <a:solidFill>
            <a:srgbClr val="8DCD53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8" name="Oval 17"/>
            <p:cNvSpPr/>
            <p:nvPr/>
          </p:nvSpPr>
          <p:spPr>
            <a:xfrm>
              <a:off x="2079119" y="867490"/>
              <a:ext cx="1075607" cy="1075607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Oval 4"/>
            <p:cNvSpPr/>
            <p:nvPr/>
          </p:nvSpPr>
          <p:spPr>
            <a:xfrm>
              <a:off x="2236638" y="1025009"/>
              <a:ext cx="760569" cy="76056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solidFill>
                    <a:schemeClr val="tx1"/>
                  </a:solidFill>
                </a:rPr>
                <a:t>Re-using Data</a:t>
              </a:r>
              <a:endParaRPr lang="en-US" sz="800" kern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4524341" y="2897601"/>
            <a:ext cx="276413" cy="143247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67978" y="3768542"/>
            <a:ext cx="30661" cy="295702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616957" y="4802326"/>
            <a:ext cx="205794" cy="121920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3452930" y="4992902"/>
            <a:ext cx="233672" cy="126635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014957" y="3933322"/>
            <a:ext cx="6388" cy="270187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392510" y="2960499"/>
            <a:ext cx="222074" cy="144780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584111" y="1778243"/>
            <a:ext cx="4990455" cy="4572001"/>
          </a:xfrm>
          <a:prstGeom prst="ellipse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3" name="Rounded Rectangle 52"/>
          <p:cNvSpPr/>
          <p:nvPr/>
        </p:nvSpPr>
        <p:spPr>
          <a:xfrm>
            <a:off x="2259282" y="1715456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Identification of Research Area</a:t>
            </a:r>
            <a:endParaRPr lang="en-ZA" sz="1200" dirty="0">
              <a:solidFill>
                <a:schemeClr val="tx1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349172" y="1622467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Literature Review</a:t>
            </a:r>
          </a:p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 and Indexing</a:t>
            </a:r>
            <a:endParaRPr lang="en-ZA" sz="1200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5861019" y="2714766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Identification of Collaborators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969888" y="4263179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Proposal Writing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719854" y="5761615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Identification of Funding Resources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336087" y="5848665"/>
            <a:ext cx="1440653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Experimenting &amp; Analysis  (Empirical Research)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25603" y="3077463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Dissemination of Findings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185431" y="4543723"/>
            <a:ext cx="1310484" cy="652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solidFill>
                  <a:schemeClr val="tx1"/>
                </a:solidFill>
              </a:rPr>
              <a:t>Writing up results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2230" y="81367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dirty="0" smtClean="0">
                <a:solidFill>
                  <a:srgbClr val="00007F"/>
                </a:solidFill>
              </a:rPr>
              <a:t>Research Data Lifecycle in the context of the Research Life Cycle</a:t>
            </a:r>
            <a:endParaRPr lang="en-ZA" sz="3600" dirty="0">
              <a:solidFill>
                <a:srgbClr val="00007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20" y="6087697"/>
            <a:ext cx="2229305" cy="5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19560"/>
            <a:ext cx="8272116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Various stakeholders in RDM</a:t>
            </a:r>
            <a:endParaRPr lang="en-US" dirty="0">
              <a:solidFill>
                <a:srgbClr val="00009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101938"/>
              </p:ext>
            </p:extLst>
          </p:nvPr>
        </p:nvGraphicFramePr>
        <p:xfrm>
          <a:off x="341798" y="1600200"/>
          <a:ext cx="8240327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32824" y="1505544"/>
            <a:ext cx="1028968" cy="609600"/>
          </a:xfrm>
          <a:prstGeom prst="roundRect">
            <a:avLst/>
          </a:prstGeom>
          <a:solidFill>
            <a:schemeClr val="accent5">
              <a:lumMod val="50000"/>
              <a:alpha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Funders</a:t>
            </a:r>
            <a:endParaRPr lang="en-U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6890693" y="3617211"/>
            <a:ext cx="1028968" cy="685800"/>
          </a:xfrm>
          <a:prstGeom prst="roundRect">
            <a:avLst/>
          </a:prstGeom>
          <a:solidFill>
            <a:schemeClr val="accent2">
              <a:lumMod val="75000"/>
              <a:alpha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Publishers</a:t>
            </a:r>
            <a:endParaRPr lang="en-US" sz="1100" dirty="0"/>
          </a:p>
        </p:txBody>
      </p:sp>
      <p:sp>
        <p:nvSpPr>
          <p:cNvPr id="7" name="Rounded Rectangle 6"/>
          <p:cNvSpPr/>
          <p:nvPr/>
        </p:nvSpPr>
        <p:spPr>
          <a:xfrm>
            <a:off x="954429" y="3617211"/>
            <a:ext cx="1086133" cy="704850"/>
          </a:xfrm>
          <a:prstGeom prst="roundRect">
            <a:avLst/>
          </a:prstGeom>
          <a:solidFill>
            <a:srgbClr val="1EEC0B">
              <a:alpha val="9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External (disciplinary) data repositories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797" y="5903562"/>
            <a:ext cx="3144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(Adapted from De Waard, Rotman and Lauruhn, 2014)</a:t>
            </a:r>
            <a:endParaRPr lang="en-US" sz="1400" dirty="0"/>
          </a:p>
        </p:txBody>
      </p:sp>
      <p:sp>
        <p:nvSpPr>
          <p:cNvPr id="12" name="Flowchart: Connector 11"/>
          <p:cNvSpPr/>
          <p:nvPr/>
        </p:nvSpPr>
        <p:spPr>
          <a:xfrm>
            <a:off x="3621199" y="3155490"/>
            <a:ext cx="1579697" cy="1676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rgbClr val="AA0608"/>
                </a:solidFill>
              </a:rPr>
              <a:t>RDM</a:t>
            </a:r>
            <a:endParaRPr lang="en-ZA" sz="2400" dirty="0">
              <a:solidFill>
                <a:srgbClr val="AA0608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4330127" y="2518475"/>
            <a:ext cx="285824" cy="63701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Down Arrow 15"/>
          <p:cNvSpPr/>
          <p:nvPr/>
        </p:nvSpPr>
        <p:spPr>
          <a:xfrm rot="3750852">
            <a:off x="5091397" y="3124433"/>
            <a:ext cx="381000" cy="474553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Down Arrow 16"/>
          <p:cNvSpPr/>
          <p:nvPr/>
        </p:nvSpPr>
        <p:spPr>
          <a:xfrm rot="7245300">
            <a:off x="5095318" y="4310108"/>
            <a:ext cx="381000" cy="41148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Down Arrow 17"/>
          <p:cNvSpPr/>
          <p:nvPr/>
        </p:nvSpPr>
        <p:spPr>
          <a:xfrm rot="10800000">
            <a:off x="4268135" y="4831889"/>
            <a:ext cx="285824" cy="61576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Down Arrow 18"/>
          <p:cNvSpPr/>
          <p:nvPr/>
        </p:nvSpPr>
        <p:spPr>
          <a:xfrm rot="13821748">
            <a:off x="3337351" y="4291569"/>
            <a:ext cx="381000" cy="46251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Down Arrow 19"/>
          <p:cNvSpPr/>
          <p:nvPr/>
        </p:nvSpPr>
        <p:spPr>
          <a:xfrm rot="17611044">
            <a:off x="3321978" y="3148681"/>
            <a:ext cx="343846" cy="55543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Down Arrow 21"/>
          <p:cNvSpPr/>
          <p:nvPr/>
        </p:nvSpPr>
        <p:spPr>
          <a:xfrm rot="5400000">
            <a:off x="5800201" y="3198573"/>
            <a:ext cx="381000" cy="157961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Down Arrow 22"/>
          <p:cNvSpPr/>
          <p:nvPr/>
        </p:nvSpPr>
        <p:spPr>
          <a:xfrm rot="16200000">
            <a:off x="2690754" y="3239541"/>
            <a:ext cx="381000" cy="14799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Down Arrow 20"/>
          <p:cNvSpPr/>
          <p:nvPr/>
        </p:nvSpPr>
        <p:spPr>
          <a:xfrm rot="2786431">
            <a:off x="5216065" y="1900151"/>
            <a:ext cx="330286" cy="161204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Rounded Rectangle 2"/>
          <p:cNvSpPr/>
          <p:nvPr/>
        </p:nvSpPr>
        <p:spPr>
          <a:xfrm>
            <a:off x="2141301" y="1505544"/>
            <a:ext cx="997846" cy="636718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Government</a:t>
            </a:r>
            <a:endParaRPr lang="en-ZA" sz="1100" dirty="0"/>
          </a:p>
        </p:txBody>
      </p:sp>
      <p:sp>
        <p:nvSpPr>
          <p:cNvPr id="24" name="Down Arrow 23"/>
          <p:cNvSpPr/>
          <p:nvPr/>
        </p:nvSpPr>
        <p:spPr>
          <a:xfrm rot="19567004">
            <a:off x="3377696" y="2055340"/>
            <a:ext cx="381000" cy="138222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" name="TextBox 8"/>
          <p:cNvSpPr txBox="1"/>
          <p:nvPr/>
        </p:nvSpPr>
        <p:spPr>
          <a:xfrm>
            <a:off x="662847" y="905360"/>
            <a:ext cx="6329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003399"/>
                </a:solidFill>
              </a:rPr>
              <a:t>(See also Addendum)</a:t>
            </a:r>
            <a:endParaRPr lang="en-ZA" sz="20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6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40310" cy="1143000"/>
          </a:xfrm>
        </p:spPr>
        <p:txBody>
          <a:bodyPr>
            <a:normAutofit fontScale="90000"/>
          </a:bodyPr>
          <a:lstStyle/>
          <a:p>
            <a:r>
              <a:rPr lang="en-ZA" dirty="0">
                <a:solidFill>
                  <a:srgbClr val="00007F"/>
                </a:solidFill>
              </a:rPr>
              <a:t>Chronological Development of RDM</a:t>
            </a:r>
            <a:br>
              <a:rPr lang="en-ZA" dirty="0">
                <a:solidFill>
                  <a:srgbClr val="00007F"/>
                </a:solidFill>
              </a:rPr>
            </a:br>
            <a:r>
              <a:rPr lang="en-ZA" dirty="0">
                <a:solidFill>
                  <a:srgbClr val="00007F"/>
                </a:solidFill>
              </a:rPr>
              <a:t>at University of Pretoria</a:t>
            </a:r>
            <a:endParaRPr lang="en-Z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988375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862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40310" cy="1143000"/>
          </a:xfrm>
        </p:spPr>
        <p:txBody>
          <a:bodyPr>
            <a:normAutofit fontScale="90000"/>
          </a:bodyPr>
          <a:lstStyle/>
          <a:p>
            <a:r>
              <a:rPr lang="en-ZA" dirty="0">
                <a:solidFill>
                  <a:srgbClr val="00007F"/>
                </a:solidFill>
              </a:rPr>
              <a:t>Chronological Development of RDM</a:t>
            </a:r>
            <a:br>
              <a:rPr lang="en-ZA" dirty="0">
                <a:solidFill>
                  <a:srgbClr val="00007F"/>
                </a:solidFill>
              </a:rPr>
            </a:br>
            <a:r>
              <a:rPr lang="en-ZA" dirty="0">
                <a:solidFill>
                  <a:srgbClr val="00007F"/>
                </a:solidFill>
              </a:rPr>
              <a:t>at University of Pretoria</a:t>
            </a:r>
            <a:endParaRPr lang="en-Z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7173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565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40310" cy="1143000"/>
          </a:xfrm>
        </p:spPr>
        <p:txBody>
          <a:bodyPr>
            <a:normAutofit fontScale="90000"/>
          </a:bodyPr>
          <a:lstStyle/>
          <a:p>
            <a:r>
              <a:rPr lang="en-ZA" dirty="0">
                <a:solidFill>
                  <a:srgbClr val="00007F"/>
                </a:solidFill>
              </a:rPr>
              <a:t>Chronological Development of RDM</a:t>
            </a:r>
            <a:br>
              <a:rPr lang="en-ZA" dirty="0">
                <a:solidFill>
                  <a:srgbClr val="00007F"/>
                </a:solidFill>
              </a:rPr>
            </a:br>
            <a:r>
              <a:rPr lang="en-ZA" dirty="0">
                <a:solidFill>
                  <a:srgbClr val="00007F"/>
                </a:solidFill>
              </a:rPr>
              <a:t>at University of Pretoria</a:t>
            </a:r>
            <a:endParaRPr lang="en-Z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2840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34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40310" cy="1143000"/>
          </a:xfrm>
        </p:spPr>
        <p:txBody>
          <a:bodyPr>
            <a:normAutofit fontScale="90000"/>
          </a:bodyPr>
          <a:lstStyle/>
          <a:p>
            <a:r>
              <a:rPr lang="en-ZA" dirty="0">
                <a:solidFill>
                  <a:srgbClr val="00007F"/>
                </a:solidFill>
              </a:rPr>
              <a:t>Chronological Development of RDM</a:t>
            </a:r>
            <a:br>
              <a:rPr lang="en-ZA" dirty="0">
                <a:solidFill>
                  <a:srgbClr val="00007F"/>
                </a:solidFill>
              </a:rPr>
            </a:br>
            <a:r>
              <a:rPr lang="en-ZA" dirty="0">
                <a:solidFill>
                  <a:srgbClr val="00007F"/>
                </a:solidFill>
              </a:rPr>
              <a:t>at University of Pretoria</a:t>
            </a:r>
            <a:endParaRPr lang="en-Z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847587"/>
              </p:ext>
            </p:extLst>
          </p:nvPr>
        </p:nvGraphicFramePr>
        <p:xfrm>
          <a:off x="457200" y="1796995"/>
          <a:ext cx="8229600" cy="4329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41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57648" y="1697063"/>
            <a:ext cx="5489288" cy="375833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6128" y="134318"/>
            <a:ext cx="8117414" cy="1219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2F87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ZA" sz="3600" dirty="0" smtClean="0">
                <a:solidFill>
                  <a:srgbClr val="00007F"/>
                </a:solidFill>
              </a:rPr>
              <a:t>Potential Challenges</a:t>
            </a:r>
            <a:endParaRPr lang="en-ZA" sz="3600" dirty="0">
              <a:solidFill>
                <a:srgbClr val="00007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20" y="6087697"/>
            <a:ext cx="2229305" cy="586225"/>
          </a:xfrm>
          <a:prstGeom prst="rect">
            <a:avLst/>
          </a:prstGeom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591641" y="1532396"/>
            <a:ext cx="1785938" cy="523220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1400" dirty="0">
                <a:solidFill>
                  <a:schemeClr val="bg1"/>
                </a:solidFill>
              </a:rPr>
              <a:t>Lack of </a:t>
            </a:r>
            <a:r>
              <a:rPr lang="en-GB" sz="1400" dirty="0" smtClean="0">
                <a:solidFill>
                  <a:schemeClr val="bg1"/>
                </a:solidFill>
              </a:rPr>
              <a:t>understanding </a:t>
            </a:r>
            <a:r>
              <a:rPr lang="en-GB" sz="1400" dirty="0">
                <a:solidFill>
                  <a:schemeClr val="bg1"/>
                </a:solidFill>
              </a:rPr>
              <a:t>from management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620841" y="3619118"/>
            <a:ext cx="1838167" cy="523220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>
                <a:solidFill>
                  <a:schemeClr val="bg1"/>
                </a:solidFill>
              </a:rPr>
              <a:t>Lack of </a:t>
            </a:r>
            <a:r>
              <a:rPr lang="en-GB" sz="1400" dirty="0" smtClean="0">
                <a:solidFill>
                  <a:schemeClr val="bg1"/>
                </a:solidFill>
              </a:rPr>
              <a:t>expertise &amp; know-how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087931" y="3142064"/>
            <a:ext cx="1839347" cy="738664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>
                <a:solidFill>
                  <a:schemeClr val="bg1"/>
                </a:solidFill>
              </a:rPr>
              <a:t>Lack of </a:t>
            </a:r>
            <a:r>
              <a:rPr lang="en-GB" sz="1400" dirty="0" smtClean="0">
                <a:solidFill>
                  <a:schemeClr val="bg1"/>
                </a:solidFill>
              </a:rPr>
              <a:t>understanding &amp; support </a:t>
            </a:r>
            <a:r>
              <a:rPr lang="en-GB" sz="1400" dirty="0">
                <a:solidFill>
                  <a:schemeClr val="bg1"/>
                </a:solidFill>
              </a:rPr>
              <a:t>from IT Department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845986" y="5304456"/>
            <a:ext cx="1144468" cy="523220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1400" dirty="0" smtClean="0">
                <a:solidFill>
                  <a:schemeClr val="bg1"/>
                </a:solidFill>
              </a:rPr>
              <a:t>Funding</a:t>
            </a:r>
          </a:p>
          <a:p>
            <a:pPr eaLnBrk="0" hangingPunct="0"/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404720" y="3112006"/>
            <a:ext cx="1839697" cy="307777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 smtClean="0">
                <a:solidFill>
                  <a:schemeClr val="bg1"/>
                </a:solidFill>
              </a:rPr>
              <a:t>Change Management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101143" y="4467097"/>
            <a:ext cx="2058034" cy="523220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 smtClean="0">
                <a:solidFill>
                  <a:schemeClr val="bg1"/>
                </a:solidFill>
              </a:rPr>
              <a:t>Understanding Roles and Responsibilities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372283" y="4223634"/>
            <a:ext cx="1554995" cy="307777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 smtClean="0">
                <a:solidFill>
                  <a:schemeClr val="bg1"/>
                </a:solidFill>
              </a:rPr>
              <a:t>IT Infrastructure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262916" y="4887864"/>
            <a:ext cx="1328725" cy="523220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 smtClean="0">
                <a:solidFill>
                  <a:schemeClr val="bg1"/>
                </a:solidFill>
              </a:rPr>
              <a:t>National Infrastructure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751524" y="2055616"/>
            <a:ext cx="1554995" cy="738664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 smtClean="0">
                <a:solidFill>
                  <a:schemeClr val="bg1"/>
                </a:solidFill>
              </a:rPr>
              <a:t>University Policy and Legislative framework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262039" y="5149474"/>
            <a:ext cx="995039" cy="523220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1400" dirty="0" smtClean="0">
                <a:solidFill>
                  <a:schemeClr val="bg1"/>
                </a:solidFill>
              </a:rPr>
              <a:t>Staffing</a:t>
            </a:r>
          </a:p>
          <a:p>
            <a:pPr eaLnBrk="0" hangingPunct="0"/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3502142" y="2940934"/>
            <a:ext cx="2400300" cy="1282700"/>
          </a:xfrm>
          <a:prstGeom prst="ellipse">
            <a:avLst/>
          </a:pr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b="1" dirty="0" smtClean="0">
                <a:solidFill>
                  <a:srgbClr val="000000"/>
                </a:solidFill>
              </a:rPr>
              <a:t>Challenges</a:t>
            </a: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739933" y="2038520"/>
            <a:ext cx="1884573" cy="738664"/>
          </a:xfrm>
          <a:prstGeom prst="rect">
            <a:avLst/>
          </a:prstGeom>
          <a:solidFill>
            <a:srgbClr val="00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400" dirty="0" smtClean="0">
                <a:solidFill>
                  <a:schemeClr val="bg1"/>
                </a:solidFill>
              </a:rPr>
              <a:t>Lack of understanding and willingness of researchers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4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75" y="135611"/>
            <a:ext cx="8524068" cy="762000"/>
          </a:xfrm>
        </p:spPr>
        <p:txBody>
          <a:bodyPr>
            <a:noAutofit/>
          </a:bodyPr>
          <a:lstStyle/>
          <a:p>
            <a:r>
              <a:rPr lang="en-ZA" sz="3600" dirty="0" smtClean="0">
                <a:solidFill>
                  <a:srgbClr val="00007F"/>
                </a:solidFill>
              </a:rPr>
              <a:t>Process to implement Pilot Projects</a:t>
            </a:r>
            <a:endParaRPr lang="en-ZA" sz="3600" dirty="0">
              <a:solidFill>
                <a:srgbClr val="00007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71335" y="1219200"/>
            <a:ext cx="1455628" cy="7620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Step 1 – Determine Researchers’ Needs</a:t>
            </a:r>
            <a:endParaRPr lang="en-ZA" sz="1100" dirty="0"/>
          </a:p>
        </p:txBody>
      </p:sp>
      <p:sp>
        <p:nvSpPr>
          <p:cNvPr id="8" name="Rounded Rectangle 7"/>
          <p:cNvSpPr/>
          <p:nvPr/>
        </p:nvSpPr>
        <p:spPr>
          <a:xfrm>
            <a:off x="1196889" y="3577468"/>
            <a:ext cx="1430074" cy="7620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Step 3 </a:t>
            </a:r>
          </a:p>
          <a:p>
            <a:pPr algn="ctr"/>
            <a:r>
              <a:rPr lang="en-ZA" sz="1100" dirty="0" smtClean="0"/>
              <a:t>  Customise System and demonstrate to researchers</a:t>
            </a:r>
            <a:endParaRPr lang="en-ZA" sz="1100" dirty="0"/>
          </a:p>
        </p:txBody>
      </p:sp>
      <p:sp>
        <p:nvSpPr>
          <p:cNvPr id="9" name="Rounded Rectangle 8"/>
          <p:cNvSpPr/>
          <p:nvPr/>
        </p:nvSpPr>
        <p:spPr>
          <a:xfrm>
            <a:off x="1193099" y="2438400"/>
            <a:ext cx="1433863" cy="7620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Step 2 </a:t>
            </a:r>
          </a:p>
          <a:p>
            <a:pPr algn="ctr"/>
            <a:r>
              <a:rPr lang="en-ZA" sz="1100" dirty="0" smtClean="0"/>
              <a:t> Select Software</a:t>
            </a:r>
            <a:endParaRPr lang="en-ZA" sz="1100" dirty="0"/>
          </a:p>
        </p:txBody>
      </p:sp>
      <p:sp>
        <p:nvSpPr>
          <p:cNvPr id="11" name="Rounded Rectangle 10"/>
          <p:cNvSpPr/>
          <p:nvPr/>
        </p:nvSpPr>
        <p:spPr>
          <a:xfrm>
            <a:off x="1196888" y="4785743"/>
            <a:ext cx="1430073" cy="7620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Step 4 </a:t>
            </a:r>
          </a:p>
          <a:p>
            <a:pPr algn="ctr"/>
            <a:r>
              <a:rPr lang="en-ZA" sz="1100" dirty="0" smtClean="0"/>
              <a:t>Train Researchers &amp; Subject Librarian/ Information Specialist</a:t>
            </a:r>
            <a:endParaRPr lang="en-ZA" sz="1100" dirty="0"/>
          </a:p>
        </p:txBody>
      </p:sp>
      <p:sp>
        <p:nvSpPr>
          <p:cNvPr id="12" name="Rounded Rectangle 11"/>
          <p:cNvSpPr/>
          <p:nvPr/>
        </p:nvSpPr>
        <p:spPr>
          <a:xfrm>
            <a:off x="1212695" y="5928743"/>
            <a:ext cx="1414265" cy="7620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Step 5  – Identify Champion</a:t>
            </a:r>
            <a:endParaRPr lang="en-ZA" sz="11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925078" y="4354297"/>
            <a:ext cx="0" cy="435406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919827" y="3217250"/>
            <a:ext cx="6496" cy="38100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919827" y="1981201"/>
            <a:ext cx="0" cy="457200"/>
          </a:xfrm>
          <a:prstGeom prst="straightConnector1">
            <a:avLst/>
          </a:prstGeom>
          <a:ln w="44450" cap="sq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90292923"/>
              </p:ext>
            </p:extLst>
          </p:nvPr>
        </p:nvGraphicFramePr>
        <p:xfrm>
          <a:off x="3057517" y="2209801"/>
          <a:ext cx="3846977" cy="371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7" name="Straight Arrow Connector 26"/>
          <p:cNvCxnSpPr/>
          <p:nvPr/>
        </p:nvCxnSpPr>
        <p:spPr>
          <a:xfrm flipH="1">
            <a:off x="1916622" y="5547743"/>
            <a:ext cx="6496" cy="38100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184542" y="3087616"/>
            <a:ext cx="1596326" cy="1639367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Continuous Software Evaluation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316508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1" grpId="0" animBg="1"/>
      <p:bldP spid="12" grpId="0" animBg="1"/>
      <p:bldGraphic spid="3" grpId="0">
        <p:bldAsOne/>
      </p:bldGraphic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2" y="381000"/>
            <a:ext cx="8320741" cy="8382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Research in Process (Working Data) part of RDM</a:t>
            </a:r>
            <a:endParaRPr lang="en-US" sz="3600" dirty="0">
              <a:solidFill>
                <a:srgbClr val="00009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80088" y="1676401"/>
            <a:ext cx="1086134" cy="1080895"/>
            <a:chOff x="3932119" y="606702"/>
            <a:chExt cx="1080895" cy="10808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Oval 4"/>
            <p:cNvSpPr/>
            <p:nvPr/>
          </p:nvSpPr>
          <p:spPr>
            <a:xfrm>
              <a:off x="3932119" y="606702"/>
              <a:ext cx="1080895" cy="108089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Oval 4"/>
            <p:cNvSpPr/>
            <p:nvPr/>
          </p:nvSpPr>
          <p:spPr>
            <a:xfrm>
              <a:off x="4090412" y="764995"/>
              <a:ext cx="764309" cy="7643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kern="1200" dirty="0" smtClean="0"/>
                <a:t>Creating Data</a:t>
              </a:r>
              <a:endParaRPr lang="en-US" sz="1050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66080" y="2743200"/>
            <a:ext cx="1126548" cy="1157096"/>
            <a:chOff x="4933161" y="1810870"/>
            <a:chExt cx="1080895" cy="10808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Oval 7"/>
            <p:cNvSpPr/>
            <p:nvPr/>
          </p:nvSpPr>
          <p:spPr>
            <a:xfrm>
              <a:off x="4933161" y="1810870"/>
              <a:ext cx="1080895" cy="10808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9" name="Oval 4"/>
            <p:cNvSpPr/>
            <p:nvPr/>
          </p:nvSpPr>
          <p:spPr>
            <a:xfrm>
              <a:off x="5091454" y="1969163"/>
              <a:ext cx="764309" cy="7643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b="1" kern="1200" dirty="0" smtClean="0"/>
                <a:t>Processing Data</a:t>
              </a:r>
              <a:endParaRPr lang="en-US" sz="1050" b="1" kern="1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79814" y="4564953"/>
            <a:ext cx="1126548" cy="1080895"/>
            <a:chOff x="4651535" y="3374435"/>
            <a:chExt cx="1080895" cy="108089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Oval 10"/>
            <p:cNvSpPr/>
            <p:nvPr/>
          </p:nvSpPr>
          <p:spPr>
            <a:xfrm>
              <a:off x="4651535" y="3374435"/>
              <a:ext cx="1080895" cy="108089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Oval 4"/>
            <p:cNvSpPr/>
            <p:nvPr/>
          </p:nvSpPr>
          <p:spPr>
            <a:xfrm>
              <a:off x="4809828" y="3532728"/>
              <a:ext cx="764309" cy="7643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b="1" kern="1200" dirty="0" smtClean="0"/>
                <a:t>Analysing Data</a:t>
              </a:r>
              <a:endParaRPr lang="en-US" sz="1050" b="1" kern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028548" y="5105401"/>
            <a:ext cx="1092286" cy="1080895"/>
            <a:chOff x="2897579" y="3886201"/>
            <a:chExt cx="1080895" cy="1080895"/>
          </a:xfrm>
          <a:solidFill>
            <a:schemeClr val="bg1">
              <a:lumMod val="8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Oval 13"/>
            <p:cNvSpPr/>
            <p:nvPr/>
          </p:nvSpPr>
          <p:spPr>
            <a:xfrm>
              <a:off x="2897579" y="3886201"/>
              <a:ext cx="1080895" cy="1080895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Oval 4"/>
            <p:cNvSpPr/>
            <p:nvPr/>
          </p:nvSpPr>
          <p:spPr>
            <a:xfrm>
              <a:off x="3055872" y="4044494"/>
              <a:ext cx="764309" cy="76430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b="1" kern="1200" dirty="0" smtClean="0">
                  <a:solidFill>
                    <a:schemeClr val="tx1"/>
                  </a:solidFill>
                </a:rPr>
                <a:t>Preserving Data</a:t>
              </a:r>
              <a:endParaRPr lang="en-US" sz="105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750826" y="3962400"/>
            <a:ext cx="1114506" cy="1080895"/>
            <a:chOff x="1525984" y="2743203"/>
            <a:chExt cx="1080895" cy="1080895"/>
          </a:xfrm>
          <a:solidFill>
            <a:schemeClr val="bg1">
              <a:lumMod val="8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7" name="Oval 16"/>
            <p:cNvSpPr/>
            <p:nvPr/>
          </p:nvSpPr>
          <p:spPr>
            <a:xfrm>
              <a:off x="1525984" y="2743203"/>
              <a:ext cx="1080895" cy="1080895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8" name="Oval 4"/>
            <p:cNvSpPr/>
            <p:nvPr/>
          </p:nvSpPr>
          <p:spPr>
            <a:xfrm>
              <a:off x="1684277" y="2901496"/>
              <a:ext cx="764309" cy="76430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b="1" kern="1200" dirty="0" smtClean="0">
                  <a:solidFill>
                    <a:schemeClr val="tx1"/>
                  </a:solidFill>
                </a:rPr>
                <a:t>Giving Access to Data</a:t>
              </a:r>
              <a:endParaRPr lang="en-US" sz="105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6745" y="2286001"/>
            <a:ext cx="1086134" cy="1075607"/>
            <a:chOff x="2079119" y="867490"/>
            <a:chExt cx="1075607" cy="1075607"/>
          </a:xfrm>
          <a:solidFill>
            <a:schemeClr val="bg1">
              <a:lumMod val="8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Oval 19"/>
            <p:cNvSpPr/>
            <p:nvPr/>
          </p:nvSpPr>
          <p:spPr>
            <a:xfrm>
              <a:off x="2079119" y="867490"/>
              <a:ext cx="1075607" cy="1075607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1" name="Oval 4"/>
            <p:cNvSpPr/>
            <p:nvPr/>
          </p:nvSpPr>
          <p:spPr>
            <a:xfrm>
              <a:off x="2236638" y="1025009"/>
              <a:ext cx="760569" cy="76056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b="1" kern="1200" dirty="0" smtClean="0">
                  <a:solidFill>
                    <a:schemeClr val="tx1"/>
                  </a:solidFill>
                </a:rPr>
                <a:t>Re-using Data</a:t>
              </a:r>
              <a:endParaRPr lang="en-US" sz="1050" b="1" kern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2" name="Straight Connector 21"/>
          <p:cNvCxnSpPr/>
          <p:nvPr/>
        </p:nvCxnSpPr>
        <p:spPr>
          <a:xfrm>
            <a:off x="4666222" y="2443520"/>
            <a:ext cx="432720" cy="380284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5429355" y="3900296"/>
            <a:ext cx="154982" cy="664657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180101" y="5459813"/>
            <a:ext cx="570130" cy="255187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2599812" y="5016819"/>
            <a:ext cx="428737" cy="442994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215806" y="3361608"/>
            <a:ext cx="178682" cy="538688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3134771" y="2286002"/>
            <a:ext cx="439920" cy="157518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 rot="20774173">
            <a:off x="3447603" y="1336268"/>
            <a:ext cx="2673846" cy="4480363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831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8022184"/>
              </p:ext>
            </p:extLst>
          </p:nvPr>
        </p:nvGraphicFramePr>
        <p:xfrm>
          <a:off x="684787" y="990600"/>
          <a:ext cx="693521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9932" y="381000"/>
            <a:ext cx="8066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Current focus in our RDM pilot projects</a:t>
            </a:r>
            <a:endParaRPr lang="en-US" sz="3600" dirty="0">
              <a:solidFill>
                <a:srgbClr val="00009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88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94658937"/>
              </p:ext>
            </p:extLst>
          </p:nvPr>
        </p:nvGraphicFramePr>
        <p:xfrm>
          <a:off x="1118106" y="971261"/>
          <a:ext cx="6909683" cy="4765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020167" y="2647014"/>
            <a:ext cx="1601240" cy="1385261"/>
            <a:chOff x="4126153" y="852027"/>
            <a:chExt cx="1601240" cy="1385261"/>
          </a:xfrm>
          <a:solidFill>
            <a:srgbClr val="FFC000"/>
          </a:solidFill>
        </p:grpSpPr>
        <p:sp>
          <p:nvSpPr>
            <p:cNvPr id="5" name="Hexagon 4"/>
            <p:cNvSpPr/>
            <p:nvPr/>
          </p:nvSpPr>
          <p:spPr>
            <a:xfrm>
              <a:off x="4126153" y="852027"/>
              <a:ext cx="1601240" cy="1385261"/>
            </a:xfrm>
            <a:prstGeom prst="hexagon">
              <a:avLst>
                <a:gd name="adj" fmla="val 2857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Hexagon 4"/>
            <p:cNvSpPr/>
            <p:nvPr/>
          </p:nvSpPr>
          <p:spPr>
            <a:xfrm>
              <a:off x="4391513" y="1081595"/>
              <a:ext cx="1070520" cy="92612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1000" kern="1200" dirty="0" smtClean="0">
                  <a:solidFill>
                    <a:schemeClr val="tx1"/>
                  </a:solidFill>
                </a:rPr>
                <a:t>Use lessons learned from pilot projects to identify potential infrastructure</a:t>
              </a:r>
              <a:endParaRPr lang="en-ZA" sz="1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14861" y="2684310"/>
            <a:ext cx="1601240" cy="1385261"/>
            <a:chOff x="4172874" y="852026"/>
            <a:chExt cx="1601240" cy="1385261"/>
          </a:xfrm>
          <a:solidFill>
            <a:schemeClr val="bg2">
              <a:lumMod val="50000"/>
            </a:schemeClr>
          </a:solidFill>
        </p:grpSpPr>
        <p:sp>
          <p:nvSpPr>
            <p:cNvPr id="8" name="Hexagon 7"/>
            <p:cNvSpPr/>
            <p:nvPr/>
          </p:nvSpPr>
          <p:spPr>
            <a:xfrm>
              <a:off x="4172874" y="852026"/>
              <a:ext cx="1601240" cy="1385261"/>
            </a:xfrm>
            <a:prstGeom prst="hexagon">
              <a:avLst>
                <a:gd name="adj" fmla="val 2857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Hexagon 4"/>
            <p:cNvSpPr/>
            <p:nvPr/>
          </p:nvSpPr>
          <p:spPr>
            <a:xfrm>
              <a:off x="4438234" y="1099104"/>
              <a:ext cx="1070520" cy="9086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1000" kern="1200" dirty="0" smtClean="0">
                  <a:solidFill>
                    <a:schemeClr val="tx1"/>
                  </a:solidFill>
                </a:rPr>
                <a:t>Learn from others</a:t>
              </a:r>
              <a:endParaRPr lang="en-ZA" sz="10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56047" y="5046655"/>
            <a:ext cx="1601240" cy="1385261"/>
            <a:chOff x="4126153" y="852028"/>
            <a:chExt cx="1601240" cy="1385261"/>
          </a:xfrm>
          <a:solidFill>
            <a:schemeClr val="accent5">
              <a:lumMod val="50000"/>
            </a:schemeClr>
          </a:solidFill>
        </p:grpSpPr>
        <p:sp>
          <p:nvSpPr>
            <p:cNvPr id="11" name="Hexagon 10"/>
            <p:cNvSpPr/>
            <p:nvPr/>
          </p:nvSpPr>
          <p:spPr>
            <a:xfrm>
              <a:off x="4126153" y="852028"/>
              <a:ext cx="1601240" cy="1385261"/>
            </a:xfrm>
            <a:prstGeom prst="hexagon">
              <a:avLst>
                <a:gd name="adj" fmla="val 2857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Hexagon 4"/>
            <p:cNvSpPr/>
            <p:nvPr/>
          </p:nvSpPr>
          <p:spPr>
            <a:xfrm>
              <a:off x="4391513" y="1081595"/>
              <a:ext cx="1070520" cy="92612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1000" kern="1200" dirty="0" smtClean="0"/>
                <a:t>Give attention to data management planning from the start (shortcoming in UP’s RDM process)</a:t>
              </a:r>
              <a:endParaRPr lang="en-ZA" sz="1000" kern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78982" y="5043891"/>
            <a:ext cx="1601240" cy="1385261"/>
            <a:chOff x="4126153" y="852028"/>
            <a:chExt cx="1601240" cy="1385261"/>
          </a:xfrm>
          <a:solidFill>
            <a:schemeClr val="accent6">
              <a:lumMod val="75000"/>
            </a:schemeClr>
          </a:solidFill>
        </p:grpSpPr>
        <p:sp>
          <p:nvSpPr>
            <p:cNvPr id="14" name="Hexagon 13"/>
            <p:cNvSpPr/>
            <p:nvPr/>
          </p:nvSpPr>
          <p:spPr>
            <a:xfrm>
              <a:off x="4126153" y="852028"/>
              <a:ext cx="1601240" cy="1385261"/>
            </a:xfrm>
            <a:prstGeom prst="hexagon">
              <a:avLst>
                <a:gd name="adj" fmla="val 2857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Hexagon 4"/>
            <p:cNvSpPr/>
            <p:nvPr/>
          </p:nvSpPr>
          <p:spPr>
            <a:xfrm>
              <a:off x="4453671" y="1081595"/>
              <a:ext cx="1008361" cy="92612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1000" kern="1200" dirty="0" smtClean="0"/>
                <a:t>Give attention to training of librarians/Information specialists and researchers (shortcoming in UP’s process)</a:t>
              </a:r>
              <a:endParaRPr lang="en-ZA" sz="1000" kern="1200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65688" y="187272"/>
            <a:ext cx="8066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Lessons learned</a:t>
            </a:r>
            <a:endParaRPr lang="en-US" sz="3600" dirty="0">
              <a:solidFill>
                <a:srgbClr val="00009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8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84A49E-D359-476D-91ED-98CC8263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7F59F5-2652-41C6-B4B3-416AD09C7D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A1C18A-F61D-4A9F-911C-1E18FDC73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D54910-A36F-4F84-BD57-9704F9EA40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DEF94-F0E5-4392-8330-1FED42D26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1A85C3-8FE2-4C01-97DC-C267EDD4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5D01B-C0AF-4702-9C2F-4E18B7680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9B1766-6A76-4065-98E0-81D9AE130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5F2EFB-1F05-4FBB-930B-51EED1154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DBE38-7419-4814-8DC9-6C8274762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F2CE1-6D78-4DC6-A40B-A5DB88CBA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7E79B8-DD09-4284-83E3-FEFD50F64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91B785-AF17-457B-B4D7-6837EDFC0E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6960479"/>
              </p:ext>
            </p:extLst>
          </p:nvPr>
        </p:nvGraphicFramePr>
        <p:xfrm>
          <a:off x="1025718" y="1288110"/>
          <a:ext cx="6639340" cy="440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20" y="6087697"/>
            <a:ext cx="2229305" cy="58622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23563"/>
            <a:ext cx="8229600" cy="88625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2F87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37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4204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54" y="1306321"/>
            <a:ext cx="4038600" cy="459585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8626"/>
            <a:ext cx="3645010" cy="4595853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 w="12700" cap="rnd">
            <a:solidFill>
              <a:srgbClr val="009CAB"/>
            </a:solidFill>
          </a:ln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ZA" dirty="0">
                <a:solidFill>
                  <a:schemeClr val="tx1"/>
                </a:solidFill>
              </a:rPr>
              <a:t>Data is the next </a:t>
            </a:r>
            <a:r>
              <a:rPr lang="en-ZA" dirty="0" smtClean="0">
                <a:solidFill>
                  <a:schemeClr val="tx1"/>
                </a:solidFill>
              </a:rPr>
              <a:t>frontier! </a:t>
            </a:r>
            <a:r>
              <a:rPr lang="en-ZA" dirty="0">
                <a:solidFill>
                  <a:schemeClr val="tx1"/>
                </a:solidFill>
              </a:rPr>
              <a:t>L</a:t>
            </a:r>
            <a:r>
              <a:rPr lang="en-ZA" dirty="0" smtClean="0">
                <a:solidFill>
                  <a:schemeClr val="tx1"/>
                </a:solidFill>
              </a:rPr>
              <a:t>ets </a:t>
            </a:r>
            <a:r>
              <a:rPr lang="en-ZA" dirty="0">
                <a:solidFill>
                  <a:schemeClr val="tx1"/>
                </a:solidFill>
              </a:rPr>
              <a:t>boldly go where no man has gone before, to explore new worlds, and new ways of doing </a:t>
            </a:r>
            <a:r>
              <a:rPr lang="en-ZA" dirty="0" smtClean="0">
                <a:solidFill>
                  <a:schemeClr val="tx1"/>
                </a:solidFill>
              </a:rPr>
              <a:t>things!</a:t>
            </a:r>
            <a:endParaRPr lang="en-ZA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46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42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Addendum: Roles of stakeholders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sz="half" idx="1"/>
          </p:nvPr>
        </p:nvSpPr>
        <p:spPr>
          <a:xfrm>
            <a:off x="329979" y="2122998"/>
            <a:ext cx="8034793" cy="400316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sz="2400" dirty="0" smtClean="0"/>
              <a:t>Responsible </a:t>
            </a:r>
            <a:r>
              <a:rPr lang="en-ZA" sz="2400" dirty="0"/>
              <a:t>for approval of appropriate RDM policy</a:t>
            </a:r>
          </a:p>
          <a:p>
            <a:pPr>
              <a:lnSpc>
                <a:spcPct val="150000"/>
              </a:lnSpc>
            </a:pPr>
            <a:r>
              <a:rPr lang="en-ZA" sz="2400" dirty="0"/>
              <a:t>Provision of the necessary funding for infrastructure and staffing for a research data management project for the University.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457199" y="1478943"/>
            <a:ext cx="7971183" cy="523220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txBody>
          <a:bodyPr wrap="squar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Executive Management</a:t>
            </a:r>
            <a:endParaRPr lang="en-Z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3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Addendum: Roles of stakeholders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2755"/>
            <a:ext cx="8169965" cy="3987263"/>
          </a:xfrm>
        </p:spPr>
        <p:txBody>
          <a:bodyPr/>
          <a:lstStyle/>
          <a:p>
            <a:r>
              <a:rPr lang="en-US" sz="2400" dirty="0"/>
              <a:t>Ensure that researchers in their departments are </a:t>
            </a:r>
            <a:r>
              <a:rPr lang="en-US" sz="2400" u="sng" dirty="0"/>
              <a:t>aware</a:t>
            </a:r>
            <a:r>
              <a:rPr lang="en-US" sz="2400" dirty="0"/>
              <a:t> of their University’s policy regarding RDM</a:t>
            </a:r>
          </a:p>
          <a:p>
            <a:r>
              <a:rPr lang="en-US" sz="2400" dirty="0"/>
              <a:t>Ensure that </a:t>
            </a:r>
            <a:r>
              <a:rPr lang="en-US" sz="2400" dirty="0" smtClean="0"/>
              <a:t>a</a:t>
            </a:r>
            <a:r>
              <a:rPr lang="en-ZA" sz="2400" dirty="0" smtClean="0"/>
              <a:t>ll </a:t>
            </a:r>
            <a:r>
              <a:rPr lang="en-ZA" sz="2400" u="sng" dirty="0"/>
              <a:t>non-digital</a:t>
            </a:r>
            <a:r>
              <a:rPr lang="en-ZA" sz="2400" dirty="0"/>
              <a:t> research material is retained in appropriate storage repositories, which are maintained within the academic departments where the material was generated.</a:t>
            </a:r>
            <a:endParaRPr lang="en-US" sz="2400" dirty="0"/>
          </a:p>
          <a:p>
            <a:r>
              <a:rPr lang="en-ZA" sz="2400" dirty="0"/>
              <a:t>Send an </a:t>
            </a:r>
            <a:r>
              <a:rPr lang="en-ZA" sz="2400" u="sng" dirty="0"/>
              <a:t>annual report</a:t>
            </a:r>
            <a:r>
              <a:rPr lang="en-ZA" sz="2400" dirty="0"/>
              <a:t> on RDM in their faculty/dept to University Executive</a:t>
            </a:r>
            <a:endParaRPr lang="en-US" sz="2400" dirty="0"/>
          </a:p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1417840"/>
            <a:ext cx="8169965" cy="523220"/>
          </a:xfrm>
          <a:prstGeom prst="rect">
            <a:avLst/>
          </a:prstGeom>
          <a:solidFill>
            <a:srgbClr val="003399"/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Deans and Heads of Departments</a:t>
            </a:r>
          </a:p>
        </p:txBody>
      </p:sp>
    </p:spTree>
    <p:extLst>
      <p:ext uri="{BB962C8B-B14F-4D97-AF65-F5344CB8AC3E}">
        <p14:creationId xmlns:p14="http://schemas.microsoft.com/office/powerpoint/2010/main" val="3697189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Addendum: Roles of stakeholders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2755"/>
            <a:ext cx="8229600" cy="3963409"/>
          </a:xfrm>
        </p:spPr>
        <p:txBody>
          <a:bodyPr/>
          <a:lstStyle/>
          <a:p>
            <a:pPr lvl="0"/>
            <a:r>
              <a:rPr lang="en-ZA" sz="2400" dirty="0"/>
              <a:t>Compile an RDM Plan</a:t>
            </a:r>
            <a:endParaRPr lang="en-US" sz="2400" dirty="0"/>
          </a:p>
          <a:p>
            <a:pPr lvl="0"/>
            <a:r>
              <a:rPr lang="en-ZA" sz="2400" dirty="0"/>
              <a:t>Secure their data</a:t>
            </a:r>
            <a:endParaRPr lang="en-US" sz="2400" dirty="0"/>
          </a:p>
          <a:p>
            <a:pPr lvl="0"/>
            <a:r>
              <a:rPr lang="en-US" sz="2400" dirty="0"/>
              <a:t>Store their data </a:t>
            </a:r>
            <a:r>
              <a:rPr lang="en-ZA" sz="2400" dirty="0"/>
              <a:t>for a specified period after the completion of the original project</a:t>
            </a:r>
            <a:endParaRPr lang="en-US" sz="2400" dirty="0"/>
          </a:p>
          <a:p>
            <a:pPr lvl="0"/>
            <a:r>
              <a:rPr lang="en-US" sz="2400" dirty="0"/>
              <a:t>Upload data that is in digital format together with a data management plan onto a Data Management System maintained by the University’s IT Dept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FE2A-F5BE-674D-95FE-BB7ADE71197D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9145" y="1417638"/>
            <a:ext cx="8108019" cy="523220"/>
          </a:xfrm>
          <a:prstGeom prst="rect">
            <a:avLst/>
          </a:prstGeom>
          <a:solidFill>
            <a:srgbClr val="003399"/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Researchers/Principal Investigators(PIs)</a:t>
            </a:r>
          </a:p>
        </p:txBody>
      </p:sp>
    </p:spTree>
    <p:extLst>
      <p:ext uri="{BB962C8B-B14F-4D97-AF65-F5344CB8AC3E}">
        <p14:creationId xmlns:p14="http://schemas.microsoft.com/office/powerpoint/2010/main" val="337362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Addendum: Roles of stakeholders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2150" y="2401295"/>
            <a:ext cx="8384650" cy="3804383"/>
          </a:xfrm>
        </p:spPr>
        <p:txBody>
          <a:bodyPr/>
          <a:lstStyle/>
          <a:p>
            <a:r>
              <a:rPr lang="en-ZA" sz="2400" dirty="0"/>
              <a:t>As intermediary between the funders and the University, the Research Office should provide the necessary information on </a:t>
            </a:r>
            <a:r>
              <a:rPr lang="en-ZA" sz="2400" u="sng" dirty="0">
                <a:solidFill>
                  <a:schemeClr val="tx1"/>
                </a:solidFill>
              </a:rPr>
              <a:t>funders’ requirements</a:t>
            </a:r>
            <a:r>
              <a:rPr lang="en-ZA" sz="2400" dirty="0">
                <a:solidFill>
                  <a:schemeClr val="tx1"/>
                </a:solidFill>
              </a:rPr>
              <a:t> </a:t>
            </a:r>
            <a:r>
              <a:rPr lang="en-ZA" sz="2400" dirty="0"/>
              <a:t>with regard to RDM</a:t>
            </a:r>
            <a:endParaRPr lang="en-US" sz="2400" dirty="0"/>
          </a:p>
          <a:p>
            <a:r>
              <a:rPr lang="en-ZA" sz="2400" dirty="0"/>
              <a:t>The Research Office could also provide guidelines and support with regard to the management of </a:t>
            </a:r>
            <a:r>
              <a:rPr lang="en-ZA" sz="2400" u="sng" dirty="0">
                <a:solidFill>
                  <a:schemeClr val="tx1"/>
                </a:solidFill>
              </a:rPr>
              <a:t>Laboratory Notebooks</a:t>
            </a:r>
            <a:r>
              <a:rPr lang="en-ZA" sz="2400" dirty="0"/>
              <a:t> (Paper and electronic).</a:t>
            </a:r>
            <a:endParaRPr lang="en-US" sz="2400" dirty="0"/>
          </a:p>
          <a:p>
            <a:endParaRPr lang="en-ZA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FE2A-F5BE-674D-95FE-BB7ADE71197D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1654073"/>
            <a:ext cx="8384650" cy="523220"/>
          </a:xfrm>
          <a:prstGeom prst="rect">
            <a:avLst/>
          </a:prstGeom>
          <a:solidFill>
            <a:srgbClr val="003399"/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University Research Office</a:t>
            </a:r>
          </a:p>
        </p:txBody>
      </p:sp>
    </p:spTree>
    <p:extLst>
      <p:ext uri="{BB962C8B-B14F-4D97-AF65-F5344CB8AC3E}">
        <p14:creationId xmlns:p14="http://schemas.microsoft.com/office/powerpoint/2010/main" val="3111265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Addendum: Roles of stakeholders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15979"/>
            <a:ext cx="8229600" cy="3510185"/>
          </a:xfrm>
        </p:spPr>
        <p:txBody>
          <a:bodyPr/>
          <a:lstStyle/>
          <a:p>
            <a:r>
              <a:rPr lang="en-US" sz="2400" dirty="0"/>
              <a:t>Should </a:t>
            </a:r>
            <a:r>
              <a:rPr lang="en-US" sz="2400" dirty="0" smtClean="0"/>
              <a:t>provide/facilitate </a:t>
            </a:r>
            <a:r>
              <a:rPr lang="en-US" sz="2400" dirty="0"/>
              <a:t>the necessary IT infrastructure and - support for Research Data Management. </a:t>
            </a:r>
          </a:p>
          <a:p>
            <a:r>
              <a:rPr lang="en-US" sz="2400" dirty="0"/>
              <a:t>Should </a:t>
            </a:r>
            <a:r>
              <a:rPr lang="en-US" sz="2400" dirty="0" smtClean="0"/>
              <a:t>provide/facilitate </a:t>
            </a:r>
            <a:r>
              <a:rPr lang="en-US" sz="2400" dirty="0"/>
              <a:t>the necessary infrastructure for Big Data which could include Cloud Computing or access to other infrastructure </a:t>
            </a:r>
          </a:p>
          <a:p>
            <a:endParaRPr lang="en-ZA" dirty="0"/>
          </a:p>
          <a:p>
            <a:endParaRPr lang="en-ZA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FE2A-F5BE-674D-95FE-BB7ADE71197D}" type="datetime3">
              <a:rPr lang="en-ZA" smtClean="0"/>
              <a:pPr/>
              <a:t>31 July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1741537"/>
            <a:ext cx="8229600" cy="523220"/>
          </a:xfrm>
          <a:prstGeom prst="rect">
            <a:avLst/>
          </a:prstGeom>
          <a:solidFill>
            <a:srgbClr val="003399"/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</a:rPr>
              <a:t>Information Technology Department</a:t>
            </a:r>
          </a:p>
        </p:txBody>
      </p:sp>
    </p:spTree>
    <p:extLst>
      <p:ext uri="{BB962C8B-B14F-4D97-AF65-F5344CB8AC3E}">
        <p14:creationId xmlns:p14="http://schemas.microsoft.com/office/powerpoint/2010/main" val="793718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Addendum: Roles of stakeholders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489" y="2107097"/>
            <a:ext cx="8619215" cy="4019068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ZA" sz="2400" b="1" dirty="0"/>
              <a:t>Assist/Advise in compilation of a research data management policy</a:t>
            </a:r>
            <a:endParaRPr lang="en-US" sz="2400" dirty="0"/>
          </a:p>
          <a:p>
            <a:pPr lvl="0"/>
            <a:r>
              <a:rPr lang="en-ZA" sz="2400" b="1" dirty="0"/>
              <a:t>Provision of consultation and training:</a:t>
            </a:r>
            <a:endParaRPr lang="en-US" sz="2400" dirty="0"/>
          </a:p>
          <a:p>
            <a:pPr lvl="1">
              <a:buFont typeface="Wingdings" charset="2"/>
              <a:buChar char="§"/>
            </a:pPr>
            <a:r>
              <a:rPr lang="en-ZA" dirty="0"/>
              <a:t>i</a:t>
            </a:r>
            <a:r>
              <a:rPr lang="en-ZA" dirty="0" smtClean="0"/>
              <a:t>n compiling </a:t>
            </a:r>
            <a:r>
              <a:rPr lang="en-ZA" dirty="0"/>
              <a:t>research data management plans;</a:t>
            </a:r>
            <a:endParaRPr lang="en-US" dirty="0"/>
          </a:p>
          <a:p>
            <a:pPr lvl="1">
              <a:buFont typeface="Wingdings" charset="2"/>
              <a:buChar char="§"/>
            </a:pPr>
            <a:r>
              <a:rPr lang="en-ZA" dirty="0" smtClean="0"/>
              <a:t>on metadata </a:t>
            </a:r>
            <a:r>
              <a:rPr lang="en-ZA" dirty="0"/>
              <a:t>standards;</a:t>
            </a:r>
            <a:endParaRPr lang="en-US" dirty="0"/>
          </a:p>
          <a:p>
            <a:pPr lvl="1">
              <a:buFont typeface="Wingdings" charset="2"/>
              <a:buChar char="§"/>
            </a:pPr>
            <a:r>
              <a:rPr lang="en-ZA" dirty="0"/>
              <a:t>w</a:t>
            </a:r>
            <a:r>
              <a:rPr lang="en-ZA" dirty="0" smtClean="0"/>
              <a:t>ith regards to reference </a:t>
            </a:r>
            <a:r>
              <a:rPr lang="en-ZA" dirty="0"/>
              <a:t>support for finding and citing of data sets;</a:t>
            </a:r>
            <a:endParaRPr lang="en-US" dirty="0"/>
          </a:p>
          <a:p>
            <a:pPr lvl="1">
              <a:buFont typeface="Wingdings" charset="2"/>
              <a:buChar char="§"/>
            </a:pPr>
            <a:r>
              <a:rPr lang="en-US" dirty="0"/>
              <a:t>and </a:t>
            </a:r>
            <a:r>
              <a:rPr lang="en-US" dirty="0" smtClean="0"/>
              <a:t>on data </a:t>
            </a:r>
            <a:r>
              <a:rPr lang="en-US" dirty="0"/>
              <a:t>publishing, data archiving. preservation, </a:t>
            </a:r>
            <a:r>
              <a:rPr lang="en-US" dirty="0" smtClean="0"/>
              <a:t>etc. </a:t>
            </a:r>
            <a:endParaRPr lang="en-US" dirty="0"/>
          </a:p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9857" y="1376561"/>
            <a:ext cx="8515847" cy="523220"/>
          </a:xfrm>
          <a:prstGeom prst="rect">
            <a:avLst/>
          </a:prstGeom>
          <a:solidFill>
            <a:srgbClr val="003399"/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Library Services</a:t>
            </a:r>
          </a:p>
        </p:txBody>
      </p:sp>
    </p:spTree>
    <p:extLst>
      <p:ext uri="{BB962C8B-B14F-4D97-AF65-F5344CB8AC3E}">
        <p14:creationId xmlns:p14="http://schemas.microsoft.com/office/powerpoint/2010/main" val="2886734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Addendum: Roles of stakeholders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723" y="2083242"/>
            <a:ext cx="8515846" cy="3820286"/>
          </a:xfrm>
        </p:spPr>
        <p:txBody>
          <a:bodyPr>
            <a:noAutofit/>
          </a:bodyPr>
          <a:lstStyle/>
          <a:p>
            <a:r>
              <a:rPr lang="en-US" sz="2400" dirty="0"/>
              <a:t>Various publishers expect researchers to submit a </a:t>
            </a:r>
            <a:r>
              <a:rPr lang="en-US" sz="2400" u="sng" dirty="0">
                <a:solidFill>
                  <a:schemeClr val="tx1"/>
                </a:solidFill>
              </a:rPr>
              <a:t>research data management plan</a:t>
            </a:r>
            <a:r>
              <a:rPr lang="en-US" sz="2400" dirty="0"/>
              <a:t> when submitting their research article for publication</a:t>
            </a:r>
          </a:p>
          <a:p>
            <a:r>
              <a:rPr lang="en-ZA" sz="2400" dirty="0"/>
              <a:t>Various publishers also expect researchers to make their data available for readers and reviewers in an appropriate </a:t>
            </a:r>
            <a:r>
              <a:rPr lang="en-ZA" sz="2400" u="sng" dirty="0">
                <a:solidFill>
                  <a:srgbClr val="000000"/>
                </a:solidFill>
              </a:rPr>
              <a:t>repository</a:t>
            </a:r>
            <a:r>
              <a:rPr lang="en-ZA" sz="2400" dirty="0"/>
              <a:t>, or “as </a:t>
            </a:r>
            <a:r>
              <a:rPr lang="en-ZA" sz="2400" u="sng" dirty="0">
                <a:solidFill>
                  <a:srgbClr val="000000"/>
                </a:solidFill>
              </a:rPr>
              <a:t>supplementary materials</a:t>
            </a:r>
            <a:r>
              <a:rPr lang="en-ZA" sz="2400" u="sng" dirty="0"/>
              <a:t> </a:t>
            </a:r>
            <a:r>
              <a:rPr lang="en-ZA" sz="2400" dirty="0"/>
              <a:t>to a </a:t>
            </a:r>
            <a:r>
              <a:rPr lang="en-ZA" sz="2400" u="sng" dirty="0">
                <a:solidFill>
                  <a:srgbClr val="000000"/>
                </a:solidFill>
              </a:rPr>
              <a:t>journal</a:t>
            </a:r>
            <a:r>
              <a:rPr lang="en-ZA" sz="2400" dirty="0"/>
              <a:t> publication</a:t>
            </a:r>
          </a:p>
          <a:p>
            <a:r>
              <a:rPr lang="en-ZA" sz="2400" dirty="0"/>
              <a:t>Some publishers have started data journals that </a:t>
            </a:r>
            <a:r>
              <a:rPr lang="en-ZA" sz="2400" u="sng" dirty="0">
                <a:solidFill>
                  <a:srgbClr val="000000"/>
                </a:solidFill>
              </a:rPr>
              <a:t>publish data papers</a:t>
            </a:r>
            <a:r>
              <a:rPr lang="en-ZA" sz="2400" dirty="0"/>
              <a:t> that </a:t>
            </a:r>
            <a:r>
              <a:rPr lang="en-ZA" sz="2400" u="sng" dirty="0">
                <a:solidFill>
                  <a:srgbClr val="000000"/>
                </a:solidFill>
              </a:rPr>
              <a:t>describe a dataset</a:t>
            </a:r>
            <a:r>
              <a:rPr lang="en-ZA" sz="2400" dirty="0"/>
              <a:t>. This dataset also gives an indication in which repository the dataset is available</a:t>
            </a:r>
          </a:p>
          <a:p>
            <a:endParaRPr lang="en-ZA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1C495-B0FE-B941-950D-F04B47F85F84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1417638"/>
            <a:ext cx="8344893" cy="523220"/>
          </a:xfrm>
          <a:prstGeom prst="rect">
            <a:avLst/>
          </a:prstGeom>
          <a:solidFill>
            <a:srgbClr val="003399"/>
          </a:solidFill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Publishers</a:t>
            </a:r>
          </a:p>
        </p:txBody>
      </p:sp>
    </p:spTree>
    <p:extLst>
      <p:ext uri="{BB962C8B-B14F-4D97-AF65-F5344CB8AC3E}">
        <p14:creationId xmlns:p14="http://schemas.microsoft.com/office/powerpoint/2010/main" val="3708660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94" y="1417638"/>
            <a:ext cx="74185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dirty="0" smtClean="0"/>
              <a:t>DE </a:t>
            </a:r>
            <a:r>
              <a:rPr lang="en-ZA" dirty="0"/>
              <a:t>WAARD, A. AND ROTMAN, D. AND LAURUHN, M. 2014. Research data management at institutions: part 1: visions. </a:t>
            </a:r>
            <a:r>
              <a:rPr lang="en-ZA" b="1" i="1" dirty="0">
                <a:solidFill>
                  <a:srgbClr val="000000"/>
                </a:solidFill>
              </a:rPr>
              <a:t>Elsevier Library Connect</a:t>
            </a:r>
            <a:r>
              <a:rPr lang="en-ZA" dirty="0"/>
              <a:t>, 6 February 2014. [Online] available at </a:t>
            </a:r>
            <a:r>
              <a:rPr lang="en-ZA" dirty="0">
                <a:hlinkClick r:id="rId2"/>
              </a:rPr>
              <a:t>http://libraryconnect.elsevier.com/articles/2014-02/research-data-management-institutions-part-1-visions</a:t>
            </a:r>
            <a:r>
              <a:rPr lang="en-ZA" dirty="0"/>
              <a:t> (Accessed 5 October 2014</a:t>
            </a:r>
            <a:r>
              <a:rPr lang="en-ZA" dirty="0" smtClean="0"/>
              <a:t>)</a:t>
            </a:r>
          </a:p>
          <a:p>
            <a:pPr lvl="0"/>
            <a:endParaRPr lang="en-ZA" dirty="0"/>
          </a:p>
          <a:p>
            <a:pPr lvl="0"/>
            <a:r>
              <a:rPr lang="en-ZA" dirty="0" smtClean="0"/>
              <a:t>UK DATA ARCHIVE. 2015. </a:t>
            </a:r>
            <a:r>
              <a:rPr lang="en-ZA" b="1" i="1" dirty="0" smtClean="0"/>
              <a:t>Research Data Lifecycle. </a:t>
            </a:r>
            <a:r>
              <a:rPr lang="en-ZA" dirty="0" smtClean="0"/>
              <a:t>Colchester, UK: University of Essex. </a:t>
            </a:r>
            <a:r>
              <a:rPr lang="en-ZA" dirty="0" smtClean="0">
                <a:hlinkClick r:id="rId3"/>
              </a:rPr>
              <a:t>http</a:t>
            </a:r>
            <a:r>
              <a:rPr lang="en-ZA" dirty="0">
                <a:hlinkClick r:id="rId3"/>
              </a:rPr>
              <a:t>://</a:t>
            </a:r>
            <a:r>
              <a:rPr lang="en-ZA" dirty="0" smtClean="0">
                <a:hlinkClick r:id="rId3"/>
              </a:rPr>
              <a:t>www.data-archive.ac.uk/create-manage/life-cycle</a:t>
            </a:r>
            <a:r>
              <a:rPr lang="en-ZA" dirty="0" smtClean="0"/>
              <a:t> (Accessed 17 July 2015).</a:t>
            </a:r>
            <a:endParaRPr lang="en-Z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Bibliography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5240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0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</TotalTime>
  <Words>1863</Words>
  <Application>Microsoft Office PowerPoint</Application>
  <PresentationFormat>On-screen Show (4:3)</PresentationFormat>
  <Paragraphs>305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Planning for Research Data Services</vt:lpstr>
      <vt:lpstr>Overview</vt:lpstr>
      <vt:lpstr>Introduction</vt:lpstr>
      <vt:lpstr>Why manage research data?</vt:lpstr>
      <vt:lpstr>PowerPoint Presentation</vt:lpstr>
      <vt:lpstr>PowerPoint Presentation</vt:lpstr>
      <vt:lpstr>Various stakeholders in RDM</vt:lpstr>
      <vt:lpstr>Chronological Development of RDM at University of Pretoria</vt:lpstr>
      <vt:lpstr>Chronological Development of RDM at University of Pretoria</vt:lpstr>
      <vt:lpstr>Chronological Development of RDM at University of Pretoria</vt:lpstr>
      <vt:lpstr>Chronological Development of RDM at University of Pretoria</vt:lpstr>
      <vt:lpstr>PowerPoint Presentation</vt:lpstr>
      <vt:lpstr>Process to implement Pilot Projects</vt:lpstr>
      <vt:lpstr>Research in Process (Working Data) part of RDM</vt:lpstr>
      <vt:lpstr>PowerPoint Presentation</vt:lpstr>
      <vt:lpstr>PowerPoint Presentation</vt:lpstr>
      <vt:lpstr>PowerPoint Presentation</vt:lpstr>
      <vt:lpstr>Conclusion</vt:lpstr>
      <vt:lpstr>Addendum: Roles of stakeholders</vt:lpstr>
      <vt:lpstr>Addendum: Roles of stakeholders</vt:lpstr>
      <vt:lpstr>Addendum: Roles of stakeholders</vt:lpstr>
      <vt:lpstr>Addendum: Roles of stakeholders</vt:lpstr>
      <vt:lpstr>Addendum: Roles of stakeholders</vt:lpstr>
      <vt:lpstr>Addendum: Roles of stakeholders</vt:lpstr>
      <vt:lpstr>Addendum: Roles of stakeholders</vt:lpstr>
      <vt:lpstr>Bibliography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User</cp:lastModifiedBy>
  <cp:revision>137</cp:revision>
  <cp:lastPrinted>2014-11-06T15:15:38Z</cp:lastPrinted>
  <dcterms:created xsi:type="dcterms:W3CDTF">2014-04-24T12:24:18Z</dcterms:created>
  <dcterms:modified xsi:type="dcterms:W3CDTF">2015-07-31T11:39:50Z</dcterms:modified>
</cp:coreProperties>
</file>